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922580"/>
              <a:ext cx="416185" cy="2396719"/>
            </a:xfrm>
            <a:custGeom>
              <a:avLst/>
              <a:pathLst>
                <a:path w="416185" h="2396719">
                  <a:moveTo>
                    <a:pt x="0" y="2396719"/>
                  </a:moveTo>
                  <a:lnTo>
                    <a:pt x="14351" y="2315329"/>
                  </a:lnTo>
                  <a:lnTo>
                    <a:pt x="28702" y="2233939"/>
                  </a:lnTo>
                  <a:lnTo>
                    <a:pt x="43053" y="2152549"/>
                  </a:lnTo>
                  <a:lnTo>
                    <a:pt x="57404" y="2071159"/>
                  </a:lnTo>
                  <a:lnTo>
                    <a:pt x="71756" y="1989769"/>
                  </a:lnTo>
                  <a:lnTo>
                    <a:pt x="86107" y="1908380"/>
                  </a:lnTo>
                  <a:lnTo>
                    <a:pt x="100458" y="1826990"/>
                  </a:lnTo>
                  <a:lnTo>
                    <a:pt x="114809" y="1745600"/>
                  </a:lnTo>
                  <a:lnTo>
                    <a:pt x="129161" y="1664210"/>
                  </a:lnTo>
                  <a:lnTo>
                    <a:pt x="143512" y="1582820"/>
                  </a:lnTo>
                  <a:lnTo>
                    <a:pt x="157863" y="1501430"/>
                  </a:lnTo>
                  <a:lnTo>
                    <a:pt x="172214" y="1420040"/>
                  </a:lnTo>
                  <a:lnTo>
                    <a:pt x="186566" y="1338650"/>
                  </a:lnTo>
                  <a:lnTo>
                    <a:pt x="200917" y="1257260"/>
                  </a:lnTo>
                  <a:lnTo>
                    <a:pt x="215268" y="1175870"/>
                  </a:lnTo>
                  <a:lnTo>
                    <a:pt x="229619" y="1094480"/>
                  </a:lnTo>
                  <a:lnTo>
                    <a:pt x="243971" y="1013090"/>
                  </a:lnTo>
                  <a:lnTo>
                    <a:pt x="258322" y="931700"/>
                  </a:lnTo>
                  <a:lnTo>
                    <a:pt x="272673" y="850310"/>
                  </a:lnTo>
                  <a:lnTo>
                    <a:pt x="287024" y="768920"/>
                  </a:lnTo>
                  <a:lnTo>
                    <a:pt x="301376" y="687531"/>
                  </a:lnTo>
                  <a:lnTo>
                    <a:pt x="315727" y="606141"/>
                  </a:lnTo>
                  <a:lnTo>
                    <a:pt x="330078" y="524751"/>
                  </a:lnTo>
                  <a:lnTo>
                    <a:pt x="344429" y="443361"/>
                  </a:lnTo>
                  <a:lnTo>
                    <a:pt x="358781" y="361971"/>
                  </a:lnTo>
                  <a:lnTo>
                    <a:pt x="373132" y="280581"/>
                  </a:lnTo>
                  <a:lnTo>
                    <a:pt x="387483" y="199191"/>
                  </a:lnTo>
                  <a:lnTo>
                    <a:pt x="401834" y="117801"/>
                  </a:lnTo>
                  <a:lnTo>
                    <a:pt x="416185" y="36411"/>
                  </a:lnTo>
                  <a:lnTo>
                    <a:pt x="333558" y="23324"/>
                  </a:lnTo>
                  <a:lnTo>
                    <a:pt x="250525" y="13129"/>
                  </a:lnTo>
                  <a:lnTo>
                    <a:pt x="167186" y="5838"/>
                  </a:lnTo>
                  <a:lnTo>
                    <a:pt x="83644" y="1460"/>
                  </a:lnTo>
                  <a:lnTo>
                    <a:pt x="0" y="0"/>
                  </a:lnTo>
                  <a:lnTo>
                    <a:pt x="0" y="82645"/>
                  </a:lnTo>
                  <a:lnTo>
                    <a:pt x="0" y="165291"/>
                  </a:lnTo>
                  <a:lnTo>
                    <a:pt x="0" y="247936"/>
                  </a:lnTo>
                  <a:lnTo>
                    <a:pt x="0" y="330582"/>
                  </a:lnTo>
                  <a:lnTo>
                    <a:pt x="0" y="413227"/>
                  </a:lnTo>
                  <a:lnTo>
                    <a:pt x="0" y="495873"/>
                  </a:lnTo>
                  <a:lnTo>
                    <a:pt x="0" y="578518"/>
                  </a:lnTo>
                  <a:lnTo>
                    <a:pt x="0" y="661164"/>
                  </a:lnTo>
                  <a:lnTo>
                    <a:pt x="0" y="743809"/>
                  </a:lnTo>
                  <a:lnTo>
                    <a:pt x="0" y="826455"/>
                  </a:lnTo>
                  <a:lnTo>
                    <a:pt x="0" y="909100"/>
                  </a:lnTo>
                  <a:lnTo>
                    <a:pt x="0" y="991746"/>
                  </a:lnTo>
                  <a:lnTo>
                    <a:pt x="0" y="1074391"/>
                  </a:lnTo>
                  <a:lnTo>
                    <a:pt x="0" y="1157037"/>
                  </a:lnTo>
                  <a:lnTo>
                    <a:pt x="0" y="1239682"/>
                  </a:lnTo>
                  <a:lnTo>
                    <a:pt x="0" y="1322328"/>
                  </a:lnTo>
                  <a:lnTo>
                    <a:pt x="0" y="1404973"/>
                  </a:lnTo>
                  <a:lnTo>
                    <a:pt x="0" y="1487619"/>
                  </a:lnTo>
                  <a:lnTo>
                    <a:pt x="0" y="1570264"/>
                  </a:lnTo>
                  <a:lnTo>
                    <a:pt x="0" y="1652910"/>
                  </a:lnTo>
                  <a:lnTo>
                    <a:pt x="0" y="1735555"/>
                  </a:lnTo>
                  <a:lnTo>
                    <a:pt x="0" y="1818201"/>
                  </a:lnTo>
                  <a:lnTo>
                    <a:pt x="0" y="1900846"/>
                  </a:lnTo>
                  <a:lnTo>
                    <a:pt x="0" y="1983492"/>
                  </a:lnTo>
                  <a:lnTo>
                    <a:pt x="0" y="2066137"/>
                  </a:lnTo>
                  <a:lnTo>
                    <a:pt x="0" y="2148783"/>
                  </a:lnTo>
                  <a:lnTo>
                    <a:pt x="0" y="2231428"/>
                  </a:lnTo>
                  <a:lnTo>
                    <a:pt x="0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958992"/>
              <a:ext cx="1644728" cy="2360308"/>
            </a:xfrm>
            <a:custGeom>
              <a:avLst/>
              <a:pathLst>
                <a:path w="1644728" h="2360308">
                  <a:moveTo>
                    <a:pt x="0" y="2360308"/>
                  </a:moveTo>
                  <a:lnTo>
                    <a:pt x="56714" y="2300193"/>
                  </a:lnTo>
                  <a:lnTo>
                    <a:pt x="113429" y="2240079"/>
                  </a:lnTo>
                  <a:lnTo>
                    <a:pt x="170144" y="2179965"/>
                  </a:lnTo>
                  <a:lnTo>
                    <a:pt x="226859" y="2119851"/>
                  </a:lnTo>
                  <a:lnTo>
                    <a:pt x="283573" y="2059737"/>
                  </a:lnTo>
                  <a:lnTo>
                    <a:pt x="340288" y="1999623"/>
                  </a:lnTo>
                  <a:lnTo>
                    <a:pt x="397003" y="1939508"/>
                  </a:lnTo>
                  <a:lnTo>
                    <a:pt x="453718" y="1879394"/>
                  </a:lnTo>
                  <a:lnTo>
                    <a:pt x="510433" y="1819280"/>
                  </a:lnTo>
                  <a:lnTo>
                    <a:pt x="567147" y="1759166"/>
                  </a:lnTo>
                  <a:lnTo>
                    <a:pt x="623862" y="1699052"/>
                  </a:lnTo>
                  <a:lnTo>
                    <a:pt x="680577" y="1638938"/>
                  </a:lnTo>
                  <a:lnTo>
                    <a:pt x="737292" y="1578823"/>
                  </a:lnTo>
                  <a:lnTo>
                    <a:pt x="794007" y="1518709"/>
                  </a:lnTo>
                  <a:lnTo>
                    <a:pt x="850721" y="1458595"/>
                  </a:lnTo>
                  <a:lnTo>
                    <a:pt x="907436" y="1398481"/>
                  </a:lnTo>
                  <a:lnTo>
                    <a:pt x="964151" y="1338367"/>
                  </a:lnTo>
                  <a:lnTo>
                    <a:pt x="1020866" y="1278253"/>
                  </a:lnTo>
                  <a:lnTo>
                    <a:pt x="1077580" y="1218138"/>
                  </a:lnTo>
                  <a:lnTo>
                    <a:pt x="1134295" y="1158024"/>
                  </a:lnTo>
                  <a:lnTo>
                    <a:pt x="1191010" y="1097910"/>
                  </a:lnTo>
                  <a:lnTo>
                    <a:pt x="1247725" y="1037796"/>
                  </a:lnTo>
                  <a:lnTo>
                    <a:pt x="1304440" y="977682"/>
                  </a:lnTo>
                  <a:lnTo>
                    <a:pt x="1361154" y="917568"/>
                  </a:lnTo>
                  <a:lnTo>
                    <a:pt x="1417869" y="857454"/>
                  </a:lnTo>
                  <a:lnTo>
                    <a:pt x="1474584" y="797339"/>
                  </a:lnTo>
                  <a:lnTo>
                    <a:pt x="1531299" y="737225"/>
                  </a:lnTo>
                  <a:lnTo>
                    <a:pt x="1588014" y="677111"/>
                  </a:lnTo>
                  <a:lnTo>
                    <a:pt x="1644728" y="616997"/>
                  </a:lnTo>
                  <a:lnTo>
                    <a:pt x="1584117" y="561742"/>
                  </a:lnTo>
                  <a:lnTo>
                    <a:pt x="1521651" y="508594"/>
                  </a:lnTo>
                  <a:lnTo>
                    <a:pt x="1457403" y="457614"/>
                  </a:lnTo>
                  <a:lnTo>
                    <a:pt x="1391448" y="408863"/>
                  </a:lnTo>
                  <a:lnTo>
                    <a:pt x="1323863" y="362396"/>
                  </a:lnTo>
                  <a:lnTo>
                    <a:pt x="1254729" y="318270"/>
                  </a:lnTo>
                  <a:lnTo>
                    <a:pt x="1184125" y="276534"/>
                  </a:lnTo>
                  <a:lnTo>
                    <a:pt x="1112134" y="237239"/>
                  </a:lnTo>
                  <a:lnTo>
                    <a:pt x="1038841" y="200430"/>
                  </a:lnTo>
                  <a:lnTo>
                    <a:pt x="964332" y="166150"/>
                  </a:lnTo>
                  <a:lnTo>
                    <a:pt x="888693" y="134440"/>
                  </a:lnTo>
                  <a:lnTo>
                    <a:pt x="812014" y="105336"/>
                  </a:lnTo>
                  <a:lnTo>
                    <a:pt x="734383" y="78873"/>
                  </a:lnTo>
                  <a:lnTo>
                    <a:pt x="655893" y="55081"/>
                  </a:lnTo>
                  <a:lnTo>
                    <a:pt x="576635" y="33989"/>
                  </a:lnTo>
                  <a:lnTo>
                    <a:pt x="496701" y="15622"/>
                  </a:lnTo>
                  <a:lnTo>
                    <a:pt x="416185" y="0"/>
                  </a:lnTo>
                  <a:lnTo>
                    <a:pt x="401834" y="81389"/>
                  </a:lnTo>
                  <a:lnTo>
                    <a:pt x="387483" y="162779"/>
                  </a:lnTo>
                  <a:lnTo>
                    <a:pt x="373132" y="244169"/>
                  </a:lnTo>
                  <a:lnTo>
                    <a:pt x="358781" y="325559"/>
                  </a:lnTo>
                  <a:lnTo>
                    <a:pt x="344429" y="406949"/>
                  </a:lnTo>
                  <a:lnTo>
                    <a:pt x="330078" y="488339"/>
                  </a:lnTo>
                  <a:lnTo>
                    <a:pt x="315727" y="569729"/>
                  </a:lnTo>
                  <a:lnTo>
                    <a:pt x="301376" y="651119"/>
                  </a:lnTo>
                  <a:lnTo>
                    <a:pt x="287024" y="732509"/>
                  </a:lnTo>
                  <a:lnTo>
                    <a:pt x="272673" y="813899"/>
                  </a:lnTo>
                  <a:lnTo>
                    <a:pt x="258322" y="895289"/>
                  </a:lnTo>
                  <a:lnTo>
                    <a:pt x="243971" y="976679"/>
                  </a:lnTo>
                  <a:lnTo>
                    <a:pt x="229619" y="1058069"/>
                  </a:lnTo>
                  <a:lnTo>
                    <a:pt x="215268" y="1139459"/>
                  </a:lnTo>
                  <a:lnTo>
                    <a:pt x="200917" y="1220848"/>
                  </a:lnTo>
                  <a:lnTo>
                    <a:pt x="186566" y="1302238"/>
                  </a:lnTo>
                  <a:lnTo>
                    <a:pt x="172214" y="1383628"/>
                  </a:lnTo>
                  <a:lnTo>
                    <a:pt x="157863" y="1465018"/>
                  </a:lnTo>
                  <a:lnTo>
                    <a:pt x="143512" y="1546408"/>
                  </a:lnTo>
                  <a:lnTo>
                    <a:pt x="129161" y="1627798"/>
                  </a:lnTo>
                  <a:lnTo>
                    <a:pt x="114809" y="1709188"/>
                  </a:lnTo>
                  <a:lnTo>
                    <a:pt x="100458" y="1790578"/>
                  </a:lnTo>
                  <a:lnTo>
                    <a:pt x="86107" y="1871968"/>
                  </a:lnTo>
                  <a:lnTo>
                    <a:pt x="71756" y="1953358"/>
                  </a:lnTo>
                  <a:lnTo>
                    <a:pt x="57404" y="2034748"/>
                  </a:lnTo>
                  <a:lnTo>
                    <a:pt x="43053" y="2116138"/>
                  </a:lnTo>
                  <a:lnTo>
                    <a:pt x="28702" y="2197528"/>
                  </a:lnTo>
                  <a:lnTo>
                    <a:pt x="14351" y="2278918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575989"/>
              <a:ext cx="2396519" cy="2021552"/>
            </a:xfrm>
            <a:custGeom>
              <a:avLst/>
              <a:pathLst>
                <a:path w="2396519" h="2021552">
                  <a:moveTo>
                    <a:pt x="0" y="1743310"/>
                  </a:moveTo>
                  <a:lnTo>
                    <a:pt x="82086" y="1752905"/>
                  </a:lnTo>
                  <a:lnTo>
                    <a:pt x="164173" y="1762499"/>
                  </a:lnTo>
                  <a:lnTo>
                    <a:pt x="246260" y="1772094"/>
                  </a:lnTo>
                  <a:lnTo>
                    <a:pt x="328346" y="1781688"/>
                  </a:lnTo>
                  <a:lnTo>
                    <a:pt x="410433" y="1791283"/>
                  </a:lnTo>
                  <a:lnTo>
                    <a:pt x="492520" y="1800878"/>
                  </a:lnTo>
                  <a:lnTo>
                    <a:pt x="574606" y="1810472"/>
                  </a:lnTo>
                  <a:lnTo>
                    <a:pt x="656693" y="1820067"/>
                  </a:lnTo>
                  <a:lnTo>
                    <a:pt x="738780" y="1829661"/>
                  </a:lnTo>
                  <a:lnTo>
                    <a:pt x="820866" y="1839256"/>
                  </a:lnTo>
                  <a:lnTo>
                    <a:pt x="902953" y="1848850"/>
                  </a:lnTo>
                  <a:lnTo>
                    <a:pt x="985040" y="1858445"/>
                  </a:lnTo>
                  <a:lnTo>
                    <a:pt x="1067126" y="1868039"/>
                  </a:lnTo>
                  <a:lnTo>
                    <a:pt x="1149213" y="1877634"/>
                  </a:lnTo>
                  <a:lnTo>
                    <a:pt x="1231300" y="1887229"/>
                  </a:lnTo>
                  <a:lnTo>
                    <a:pt x="1313386" y="1896823"/>
                  </a:lnTo>
                  <a:lnTo>
                    <a:pt x="1395473" y="1906418"/>
                  </a:lnTo>
                  <a:lnTo>
                    <a:pt x="1477560" y="1916012"/>
                  </a:lnTo>
                  <a:lnTo>
                    <a:pt x="1559647" y="1925607"/>
                  </a:lnTo>
                  <a:lnTo>
                    <a:pt x="1641733" y="1935201"/>
                  </a:lnTo>
                  <a:lnTo>
                    <a:pt x="1723820" y="1944796"/>
                  </a:lnTo>
                  <a:lnTo>
                    <a:pt x="1805907" y="1954390"/>
                  </a:lnTo>
                  <a:lnTo>
                    <a:pt x="1887993" y="1963985"/>
                  </a:lnTo>
                  <a:lnTo>
                    <a:pt x="1970080" y="1973580"/>
                  </a:lnTo>
                  <a:lnTo>
                    <a:pt x="2052167" y="1983174"/>
                  </a:lnTo>
                  <a:lnTo>
                    <a:pt x="2134253" y="1992769"/>
                  </a:lnTo>
                  <a:lnTo>
                    <a:pt x="2216340" y="2002363"/>
                  </a:lnTo>
                  <a:lnTo>
                    <a:pt x="2298427" y="2011958"/>
                  </a:lnTo>
                  <a:lnTo>
                    <a:pt x="2380513" y="2021552"/>
                  </a:lnTo>
                  <a:lnTo>
                    <a:pt x="2388689" y="1939334"/>
                  </a:lnTo>
                  <a:lnTo>
                    <a:pt x="2394027" y="1856882"/>
                  </a:lnTo>
                  <a:lnTo>
                    <a:pt x="2396519" y="1774295"/>
                  </a:lnTo>
                  <a:lnTo>
                    <a:pt x="2396163" y="1691671"/>
                  </a:lnTo>
                  <a:lnTo>
                    <a:pt x="2392959" y="1609109"/>
                  </a:lnTo>
                  <a:lnTo>
                    <a:pt x="2386911" y="1526706"/>
                  </a:lnTo>
                  <a:lnTo>
                    <a:pt x="2378027" y="1444561"/>
                  </a:lnTo>
                  <a:lnTo>
                    <a:pt x="2366316" y="1362771"/>
                  </a:lnTo>
                  <a:lnTo>
                    <a:pt x="2351793" y="1281433"/>
                  </a:lnTo>
                  <a:lnTo>
                    <a:pt x="2334475" y="1200644"/>
                  </a:lnTo>
                  <a:lnTo>
                    <a:pt x="2314383" y="1120500"/>
                  </a:lnTo>
                  <a:lnTo>
                    <a:pt x="2291540" y="1041096"/>
                  </a:lnTo>
                  <a:lnTo>
                    <a:pt x="2265974" y="962526"/>
                  </a:lnTo>
                  <a:lnTo>
                    <a:pt x="2237715" y="884885"/>
                  </a:lnTo>
                  <a:lnTo>
                    <a:pt x="2206796" y="808264"/>
                  </a:lnTo>
                  <a:lnTo>
                    <a:pt x="2173255" y="732753"/>
                  </a:lnTo>
                  <a:lnTo>
                    <a:pt x="2137131" y="658444"/>
                  </a:lnTo>
                  <a:lnTo>
                    <a:pt x="2098467" y="585425"/>
                  </a:lnTo>
                  <a:lnTo>
                    <a:pt x="2057309" y="513781"/>
                  </a:lnTo>
                  <a:lnTo>
                    <a:pt x="2013706" y="443599"/>
                  </a:lnTo>
                  <a:lnTo>
                    <a:pt x="1967710" y="374961"/>
                  </a:lnTo>
                  <a:lnTo>
                    <a:pt x="1919376" y="307949"/>
                  </a:lnTo>
                  <a:lnTo>
                    <a:pt x="1868760" y="242644"/>
                  </a:lnTo>
                  <a:lnTo>
                    <a:pt x="1815923" y="179122"/>
                  </a:lnTo>
                  <a:lnTo>
                    <a:pt x="1760928" y="117458"/>
                  </a:lnTo>
                  <a:lnTo>
                    <a:pt x="1703841" y="57727"/>
                  </a:lnTo>
                  <a:lnTo>
                    <a:pt x="1644728" y="0"/>
                  </a:lnTo>
                  <a:lnTo>
                    <a:pt x="1588014" y="60114"/>
                  </a:lnTo>
                  <a:lnTo>
                    <a:pt x="1531299" y="120228"/>
                  </a:lnTo>
                  <a:lnTo>
                    <a:pt x="1474584" y="180342"/>
                  </a:lnTo>
                  <a:lnTo>
                    <a:pt x="1417869" y="240456"/>
                  </a:lnTo>
                  <a:lnTo>
                    <a:pt x="1361154" y="300570"/>
                  </a:lnTo>
                  <a:lnTo>
                    <a:pt x="1304440" y="360684"/>
                  </a:lnTo>
                  <a:lnTo>
                    <a:pt x="1247725" y="420799"/>
                  </a:lnTo>
                  <a:lnTo>
                    <a:pt x="1191010" y="480913"/>
                  </a:lnTo>
                  <a:lnTo>
                    <a:pt x="1134295" y="541027"/>
                  </a:lnTo>
                  <a:lnTo>
                    <a:pt x="1077580" y="601141"/>
                  </a:lnTo>
                  <a:lnTo>
                    <a:pt x="1020866" y="661255"/>
                  </a:lnTo>
                  <a:lnTo>
                    <a:pt x="964151" y="721369"/>
                  </a:lnTo>
                  <a:lnTo>
                    <a:pt x="907436" y="781484"/>
                  </a:lnTo>
                  <a:lnTo>
                    <a:pt x="850721" y="841598"/>
                  </a:lnTo>
                  <a:lnTo>
                    <a:pt x="794007" y="901712"/>
                  </a:lnTo>
                  <a:lnTo>
                    <a:pt x="737292" y="961826"/>
                  </a:lnTo>
                  <a:lnTo>
                    <a:pt x="680577" y="1021940"/>
                  </a:lnTo>
                  <a:lnTo>
                    <a:pt x="623862" y="1082054"/>
                  </a:lnTo>
                  <a:lnTo>
                    <a:pt x="567147" y="1142169"/>
                  </a:lnTo>
                  <a:lnTo>
                    <a:pt x="510433" y="1202283"/>
                  </a:lnTo>
                  <a:lnTo>
                    <a:pt x="453718" y="1262397"/>
                  </a:lnTo>
                  <a:lnTo>
                    <a:pt x="397003" y="1322511"/>
                  </a:lnTo>
                  <a:lnTo>
                    <a:pt x="340288" y="1382625"/>
                  </a:lnTo>
                  <a:lnTo>
                    <a:pt x="283573" y="1442739"/>
                  </a:lnTo>
                  <a:lnTo>
                    <a:pt x="226859" y="1502854"/>
                  </a:lnTo>
                  <a:lnTo>
                    <a:pt x="170144" y="1562968"/>
                  </a:lnTo>
                  <a:lnTo>
                    <a:pt x="113429" y="1623082"/>
                  </a:lnTo>
                  <a:lnTo>
                    <a:pt x="56714" y="16831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89708" y="2888078"/>
              <a:ext cx="4777205" cy="3827913"/>
            </a:xfrm>
            <a:custGeom>
              <a:avLst/>
              <a:pathLst>
                <a:path w="4777205" h="3827913">
                  <a:moveTo>
                    <a:pt x="2396691" y="1431221"/>
                  </a:moveTo>
                  <a:lnTo>
                    <a:pt x="2330399" y="1381869"/>
                  </a:lnTo>
                  <a:lnTo>
                    <a:pt x="2264107" y="1332516"/>
                  </a:lnTo>
                  <a:lnTo>
                    <a:pt x="2197815" y="1283164"/>
                  </a:lnTo>
                  <a:lnTo>
                    <a:pt x="2131523" y="1233811"/>
                  </a:lnTo>
                  <a:lnTo>
                    <a:pt x="2065232" y="1184459"/>
                  </a:lnTo>
                  <a:lnTo>
                    <a:pt x="1998940" y="1135106"/>
                  </a:lnTo>
                  <a:lnTo>
                    <a:pt x="1932648" y="1085754"/>
                  </a:lnTo>
                  <a:lnTo>
                    <a:pt x="1866356" y="1036401"/>
                  </a:lnTo>
                  <a:lnTo>
                    <a:pt x="1800064" y="987049"/>
                  </a:lnTo>
                  <a:lnTo>
                    <a:pt x="1733772" y="937696"/>
                  </a:lnTo>
                  <a:lnTo>
                    <a:pt x="1667480" y="888344"/>
                  </a:lnTo>
                  <a:lnTo>
                    <a:pt x="1601188" y="838992"/>
                  </a:lnTo>
                  <a:lnTo>
                    <a:pt x="1534897" y="789639"/>
                  </a:lnTo>
                  <a:lnTo>
                    <a:pt x="1468605" y="740287"/>
                  </a:lnTo>
                  <a:lnTo>
                    <a:pt x="1402313" y="690934"/>
                  </a:lnTo>
                  <a:lnTo>
                    <a:pt x="1336021" y="641582"/>
                  </a:lnTo>
                  <a:lnTo>
                    <a:pt x="1269729" y="592229"/>
                  </a:lnTo>
                  <a:lnTo>
                    <a:pt x="1203437" y="542877"/>
                  </a:lnTo>
                  <a:lnTo>
                    <a:pt x="1137145" y="493524"/>
                  </a:lnTo>
                  <a:lnTo>
                    <a:pt x="1070853" y="444172"/>
                  </a:lnTo>
                  <a:lnTo>
                    <a:pt x="1004562" y="394819"/>
                  </a:lnTo>
                  <a:lnTo>
                    <a:pt x="938270" y="345467"/>
                  </a:lnTo>
                  <a:lnTo>
                    <a:pt x="871978" y="296114"/>
                  </a:lnTo>
                  <a:lnTo>
                    <a:pt x="805686" y="246762"/>
                  </a:lnTo>
                  <a:lnTo>
                    <a:pt x="739394" y="197409"/>
                  </a:lnTo>
                  <a:lnTo>
                    <a:pt x="673102" y="148057"/>
                  </a:lnTo>
                  <a:lnTo>
                    <a:pt x="606810" y="98704"/>
                  </a:lnTo>
                  <a:lnTo>
                    <a:pt x="540518" y="49352"/>
                  </a:lnTo>
                  <a:lnTo>
                    <a:pt x="474227" y="0"/>
                  </a:lnTo>
                  <a:lnTo>
                    <a:pt x="426772" y="66054"/>
                  </a:lnTo>
                  <a:lnTo>
                    <a:pt x="381585" y="133680"/>
                  </a:lnTo>
                  <a:lnTo>
                    <a:pt x="338719" y="202801"/>
                  </a:lnTo>
                  <a:lnTo>
                    <a:pt x="298223" y="273336"/>
                  </a:lnTo>
                  <a:lnTo>
                    <a:pt x="260144" y="345204"/>
                  </a:lnTo>
                  <a:lnTo>
                    <a:pt x="224525" y="418324"/>
                  </a:lnTo>
                  <a:lnTo>
                    <a:pt x="191408" y="492610"/>
                  </a:lnTo>
                  <a:lnTo>
                    <a:pt x="160830" y="567976"/>
                  </a:lnTo>
                  <a:lnTo>
                    <a:pt x="132827" y="644337"/>
                  </a:lnTo>
                  <a:lnTo>
                    <a:pt x="107432" y="721604"/>
                  </a:lnTo>
                  <a:lnTo>
                    <a:pt x="84672" y="799688"/>
                  </a:lnTo>
                  <a:lnTo>
                    <a:pt x="64575" y="878500"/>
                  </a:lnTo>
                  <a:lnTo>
                    <a:pt x="47164" y="957948"/>
                  </a:lnTo>
                  <a:lnTo>
                    <a:pt x="32458" y="1037941"/>
                  </a:lnTo>
                  <a:lnTo>
                    <a:pt x="20476" y="1118387"/>
                  </a:lnTo>
                  <a:lnTo>
                    <a:pt x="11229" y="1199193"/>
                  </a:lnTo>
                  <a:lnTo>
                    <a:pt x="4730" y="1280266"/>
                  </a:lnTo>
                  <a:lnTo>
                    <a:pt x="985" y="1361513"/>
                  </a:lnTo>
                  <a:lnTo>
                    <a:pt x="0" y="1442841"/>
                  </a:lnTo>
                  <a:lnTo>
                    <a:pt x="1774" y="1524155"/>
                  </a:lnTo>
                  <a:lnTo>
                    <a:pt x="6306" y="1605362"/>
                  </a:lnTo>
                  <a:lnTo>
                    <a:pt x="13591" y="1686369"/>
                  </a:lnTo>
                  <a:lnTo>
                    <a:pt x="23621" y="1767081"/>
                  </a:lnTo>
                  <a:lnTo>
                    <a:pt x="36383" y="1847407"/>
                  </a:lnTo>
                  <a:lnTo>
                    <a:pt x="51863" y="1927254"/>
                  </a:lnTo>
                  <a:lnTo>
                    <a:pt x="70044" y="2006529"/>
                  </a:lnTo>
                  <a:lnTo>
                    <a:pt x="90904" y="2085142"/>
                  </a:lnTo>
                  <a:lnTo>
                    <a:pt x="114420" y="2163002"/>
                  </a:lnTo>
                  <a:lnTo>
                    <a:pt x="140564" y="2240019"/>
                  </a:lnTo>
                  <a:lnTo>
                    <a:pt x="169306" y="2316105"/>
                  </a:lnTo>
                  <a:lnTo>
                    <a:pt x="200613" y="2391171"/>
                  </a:lnTo>
                  <a:lnTo>
                    <a:pt x="234449" y="2465133"/>
                  </a:lnTo>
                  <a:lnTo>
                    <a:pt x="270775" y="2537903"/>
                  </a:lnTo>
                  <a:lnTo>
                    <a:pt x="309549" y="2609399"/>
                  </a:lnTo>
                  <a:lnTo>
                    <a:pt x="350727" y="2679538"/>
                  </a:lnTo>
                  <a:lnTo>
                    <a:pt x="394261" y="2748240"/>
                  </a:lnTo>
                  <a:lnTo>
                    <a:pt x="440101" y="2815425"/>
                  </a:lnTo>
                  <a:lnTo>
                    <a:pt x="488194" y="2881016"/>
                  </a:lnTo>
                  <a:lnTo>
                    <a:pt x="538485" y="2944937"/>
                  </a:lnTo>
                  <a:lnTo>
                    <a:pt x="590916" y="3007116"/>
                  </a:lnTo>
                  <a:lnTo>
                    <a:pt x="645427" y="3067479"/>
                  </a:lnTo>
                  <a:lnTo>
                    <a:pt x="701954" y="3125958"/>
                  </a:lnTo>
                  <a:lnTo>
                    <a:pt x="760433" y="3182485"/>
                  </a:lnTo>
                  <a:lnTo>
                    <a:pt x="820797" y="3236996"/>
                  </a:lnTo>
                  <a:lnTo>
                    <a:pt x="882975" y="3289427"/>
                  </a:lnTo>
                  <a:lnTo>
                    <a:pt x="946896" y="3339718"/>
                  </a:lnTo>
                  <a:lnTo>
                    <a:pt x="1012487" y="3387811"/>
                  </a:lnTo>
                  <a:lnTo>
                    <a:pt x="1079672" y="3433651"/>
                  </a:lnTo>
                  <a:lnTo>
                    <a:pt x="1148374" y="3477185"/>
                  </a:lnTo>
                  <a:lnTo>
                    <a:pt x="1218513" y="3518363"/>
                  </a:lnTo>
                  <a:lnTo>
                    <a:pt x="1290009" y="3557137"/>
                  </a:lnTo>
                  <a:lnTo>
                    <a:pt x="1362779" y="3593464"/>
                  </a:lnTo>
                  <a:lnTo>
                    <a:pt x="1436741" y="3627300"/>
                  </a:lnTo>
                  <a:lnTo>
                    <a:pt x="1511807" y="3658607"/>
                  </a:lnTo>
                  <a:lnTo>
                    <a:pt x="1587893" y="3687349"/>
                  </a:lnTo>
                  <a:lnTo>
                    <a:pt x="1664910" y="3713492"/>
                  </a:lnTo>
                  <a:lnTo>
                    <a:pt x="1742770" y="3737008"/>
                  </a:lnTo>
                  <a:lnTo>
                    <a:pt x="1821383" y="3757868"/>
                  </a:lnTo>
                  <a:lnTo>
                    <a:pt x="1900658" y="3776049"/>
                  </a:lnTo>
                  <a:lnTo>
                    <a:pt x="1980505" y="3791529"/>
                  </a:lnTo>
                  <a:lnTo>
                    <a:pt x="2060831" y="3804292"/>
                  </a:lnTo>
                  <a:lnTo>
                    <a:pt x="2141544" y="3814321"/>
                  </a:lnTo>
                  <a:lnTo>
                    <a:pt x="2222550" y="3821606"/>
                  </a:lnTo>
                  <a:lnTo>
                    <a:pt x="2303757" y="3826138"/>
                  </a:lnTo>
                  <a:lnTo>
                    <a:pt x="2385071" y="3827913"/>
                  </a:lnTo>
                  <a:lnTo>
                    <a:pt x="2466399" y="3826927"/>
                  </a:lnTo>
                  <a:lnTo>
                    <a:pt x="2547646" y="3823182"/>
                  </a:lnTo>
                  <a:lnTo>
                    <a:pt x="2628719" y="3816683"/>
                  </a:lnTo>
                  <a:lnTo>
                    <a:pt x="2709526" y="3807437"/>
                  </a:lnTo>
                  <a:lnTo>
                    <a:pt x="2789972" y="3795454"/>
                  </a:lnTo>
                  <a:lnTo>
                    <a:pt x="2869965" y="3780748"/>
                  </a:lnTo>
                  <a:lnTo>
                    <a:pt x="2949413" y="3763337"/>
                  </a:lnTo>
                  <a:lnTo>
                    <a:pt x="3028224" y="3743240"/>
                  </a:lnTo>
                  <a:lnTo>
                    <a:pt x="3106308" y="3720481"/>
                  </a:lnTo>
                  <a:lnTo>
                    <a:pt x="3183575" y="3695085"/>
                  </a:lnTo>
                  <a:lnTo>
                    <a:pt x="3259936" y="3667082"/>
                  </a:lnTo>
                  <a:lnTo>
                    <a:pt x="3335303" y="3636504"/>
                  </a:lnTo>
                  <a:lnTo>
                    <a:pt x="3409588" y="3603387"/>
                  </a:lnTo>
                  <a:lnTo>
                    <a:pt x="3482708" y="3567768"/>
                  </a:lnTo>
                  <a:lnTo>
                    <a:pt x="3554576" y="3529689"/>
                  </a:lnTo>
                  <a:lnTo>
                    <a:pt x="3625112" y="3489193"/>
                  </a:lnTo>
                  <a:lnTo>
                    <a:pt x="3694232" y="3446327"/>
                  </a:lnTo>
                  <a:lnTo>
                    <a:pt x="3761858" y="3401141"/>
                  </a:lnTo>
                  <a:lnTo>
                    <a:pt x="3827913" y="3353686"/>
                  </a:lnTo>
                  <a:lnTo>
                    <a:pt x="3892319" y="3304017"/>
                  </a:lnTo>
                  <a:lnTo>
                    <a:pt x="3955002" y="3252191"/>
                  </a:lnTo>
                  <a:lnTo>
                    <a:pt x="4015891" y="3198268"/>
                  </a:lnTo>
                  <a:lnTo>
                    <a:pt x="4074916" y="3142311"/>
                  </a:lnTo>
                  <a:lnTo>
                    <a:pt x="4132007" y="3084382"/>
                  </a:lnTo>
                  <a:lnTo>
                    <a:pt x="4187101" y="3024550"/>
                  </a:lnTo>
                  <a:lnTo>
                    <a:pt x="4240132" y="2962884"/>
                  </a:lnTo>
                  <a:lnTo>
                    <a:pt x="4291041" y="2899453"/>
                  </a:lnTo>
                  <a:lnTo>
                    <a:pt x="4339768" y="2834331"/>
                  </a:lnTo>
                  <a:lnTo>
                    <a:pt x="4386257" y="2767594"/>
                  </a:lnTo>
                  <a:lnTo>
                    <a:pt x="4430455" y="2699318"/>
                  </a:lnTo>
                  <a:lnTo>
                    <a:pt x="4472311" y="2629581"/>
                  </a:lnTo>
                  <a:lnTo>
                    <a:pt x="4511777" y="2558464"/>
                  </a:lnTo>
                  <a:lnTo>
                    <a:pt x="4548807" y="2486049"/>
                  </a:lnTo>
                  <a:lnTo>
                    <a:pt x="4583358" y="2412420"/>
                  </a:lnTo>
                  <a:lnTo>
                    <a:pt x="4615392" y="2337660"/>
                  </a:lnTo>
                  <a:lnTo>
                    <a:pt x="4644870" y="2261857"/>
                  </a:lnTo>
                  <a:lnTo>
                    <a:pt x="4671759" y="2185097"/>
                  </a:lnTo>
                  <a:lnTo>
                    <a:pt x="4696029" y="2107469"/>
                  </a:lnTo>
                  <a:lnTo>
                    <a:pt x="4717650" y="2029062"/>
                  </a:lnTo>
                  <a:lnTo>
                    <a:pt x="4736599" y="1949966"/>
                  </a:lnTo>
                  <a:lnTo>
                    <a:pt x="4752853" y="1870273"/>
                  </a:lnTo>
                  <a:lnTo>
                    <a:pt x="4766393" y="1790075"/>
                  </a:lnTo>
                  <a:lnTo>
                    <a:pt x="4777205" y="1709463"/>
                  </a:lnTo>
                  <a:lnTo>
                    <a:pt x="4695118" y="1699869"/>
                  </a:lnTo>
                  <a:lnTo>
                    <a:pt x="4613031" y="1690274"/>
                  </a:lnTo>
                  <a:lnTo>
                    <a:pt x="4530945" y="1680680"/>
                  </a:lnTo>
                  <a:lnTo>
                    <a:pt x="4448858" y="1671085"/>
                  </a:lnTo>
                  <a:lnTo>
                    <a:pt x="4366771" y="1661491"/>
                  </a:lnTo>
                  <a:lnTo>
                    <a:pt x="4284685" y="1651896"/>
                  </a:lnTo>
                  <a:lnTo>
                    <a:pt x="4202598" y="1642301"/>
                  </a:lnTo>
                  <a:lnTo>
                    <a:pt x="4120511" y="1632707"/>
                  </a:lnTo>
                  <a:lnTo>
                    <a:pt x="4038425" y="1623112"/>
                  </a:lnTo>
                  <a:lnTo>
                    <a:pt x="3956338" y="1613518"/>
                  </a:lnTo>
                  <a:lnTo>
                    <a:pt x="3874251" y="1603923"/>
                  </a:lnTo>
                  <a:lnTo>
                    <a:pt x="3792165" y="1594329"/>
                  </a:lnTo>
                  <a:lnTo>
                    <a:pt x="3710078" y="1584734"/>
                  </a:lnTo>
                  <a:lnTo>
                    <a:pt x="3627991" y="1575140"/>
                  </a:lnTo>
                  <a:lnTo>
                    <a:pt x="3545905" y="1565545"/>
                  </a:lnTo>
                  <a:lnTo>
                    <a:pt x="3463818" y="1555950"/>
                  </a:lnTo>
                  <a:lnTo>
                    <a:pt x="3381731" y="1546356"/>
                  </a:lnTo>
                  <a:lnTo>
                    <a:pt x="3299644" y="1536761"/>
                  </a:lnTo>
                  <a:lnTo>
                    <a:pt x="3217558" y="1527167"/>
                  </a:lnTo>
                  <a:lnTo>
                    <a:pt x="3135471" y="1517572"/>
                  </a:lnTo>
                  <a:lnTo>
                    <a:pt x="3053384" y="1507978"/>
                  </a:lnTo>
                  <a:lnTo>
                    <a:pt x="2971298" y="1498383"/>
                  </a:lnTo>
                  <a:lnTo>
                    <a:pt x="2889211" y="1488789"/>
                  </a:lnTo>
                  <a:lnTo>
                    <a:pt x="2807124" y="1479194"/>
                  </a:lnTo>
                  <a:lnTo>
                    <a:pt x="2725038" y="1469599"/>
                  </a:lnTo>
                  <a:lnTo>
                    <a:pt x="2642951" y="1460005"/>
                  </a:lnTo>
                  <a:lnTo>
                    <a:pt x="2560864" y="1450410"/>
                  </a:lnTo>
                  <a:lnTo>
                    <a:pt x="2478778" y="14408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63935" y="1922580"/>
              <a:ext cx="1922464" cy="2396719"/>
            </a:xfrm>
            <a:custGeom>
              <a:avLst/>
              <a:pathLst>
                <a:path w="1922464" h="2396719">
                  <a:moveTo>
                    <a:pt x="1922464" y="2396719"/>
                  </a:moveTo>
                  <a:lnTo>
                    <a:pt x="1922464" y="2314074"/>
                  </a:lnTo>
                  <a:lnTo>
                    <a:pt x="1922464" y="2231428"/>
                  </a:lnTo>
                  <a:lnTo>
                    <a:pt x="1922464" y="2148783"/>
                  </a:lnTo>
                  <a:lnTo>
                    <a:pt x="1922464" y="2066137"/>
                  </a:lnTo>
                  <a:lnTo>
                    <a:pt x="1922464" y="1983492"/>
                  </a:lnTo>
                  <a:lnTo>
                    <a:pt x="1922464" y="1900846"/>
                  </a:lnTo>
                  <a:lnTo>
                    <a:pt x="1922464" y="1818201"/>
                  </a:lnTo>
                  <a:lnTo>
                    <a:pt x="1922464" y="1735555"/>
                  </a:lnTo>
                  <a:lnTo>
                    <a:pt x="1922464" y="1652910"/>
                  </a:lnTo>
                  <a:lnTo>
                    <a:pt x="1922464" y="1570264"/>
                  </a:lnTo>
                  <a:lnTo>
                    <a:pt x="1922464" y="1487619"/>
                  </a:lnTo>
                  <a:lnTo>
                    <a:pt x="1922464" y="1404973"/>
                  </a:lnTo>
                  <a:lnTo>
                    <a:pt x="1922464" y="1322328"/>
                  </a:lnTo>
                  <a:lnTo>
                    <a:pt x="1922464" y="1239682"/>
                  </a:lnTo>
                  <a:lnTo>
                    <a:pt x="1922464" y="1157037"/>
                  </a:lnTo>
                  <a:lnTo>
                    <a:pt x="1922464" y="1074391"/>
                  </a:lnTo>
                  <a:lnTo>
                    <a:pt x="1922464" y="991746"/>
                  </a:lnTo>
                  <a:lnTo>
                    <a:pt x="1922464" y="909100"/>
                  </a:lnTo>
                  <a:lnTo>
                    <a:pt x="1922464" y="826455"/>
                  </a:lnTo>
                  <a:lnTo>
                    <a:pt x="1922464" y="743809"/>
                  </a:lnTo>
                  <a:lnTo>
                    <a:pt x="1922464" y="661164"/>
                  </a:lnTo>
                  <a:lnTo>
                    <a:pt x="1922464" y="578518"/>
                  </a:lnTo>
                  <a:lnTo>
                    <a:pt x="1922464" y="495873"/>
                  </a:lnTo>
                  <a:lnTo>
                    <a:pt x="1922464" y="413227"/>
                  </a:lnTo>
                  <a:lnTo>
                    <a:pt x="1922464" y="330582"/>
                  </a:lnTo>
                  <a:lnTo>
                    <a:pt x="1922464" y="247936"/>
                  </a:lnTo>
                  <a:lnTo>
                    <a:pt x="1922464" y="165291"/>
                  </a:lnTo>
                  <a:lnTo>
                    <a:pt x="1922464" y="82645"/>
                  </a:lnTo>
                  <a:lnTo>
                    <a:pt x="1922464" y="0"/>
                  </a:lnTo>
                  <a:lnTo>
                    <a:pt x="1839852" y="1424"/>
                  </a:lnTo>
                  <a:lnTo>
                    <a:pt x="1757338" y="5695"/>
                  </a:lnTo>
                  <a:lnTo>
                    <a:pt x="1675020" y="12807"/>
                  </a:lnTo>
                  <a:lnTo>
                    <a:pt x="1592997" y="22753"/>
                  </a:lnTo>
                  <a:lnTo>
                    <a:pt x="1511365" y="35520"/>
                  </a:lnTo>
                  <a:lnTo>
                    <a:pt x="1430221" y="51093"/>
                  </a:lnTo>
                  <a:lnTo>
                    <a:pt x="1349663" y="69454"/>
                  </a:lnTo>
                  <a:lnTo>
                    <a:pt x="1269785" y="90581"/>
                  </a:lnTo>
                  <a:lnTo>
                    <a:pt x="1190683" y="114448"/>
                  </a:lnTo>
                  <a:lnTo>
                    <a:pt x="1112451" y="141028"/>
                  </a:lnTo>
                  <a:lnTo>
                    <a:pt x="1035181" y="170288"/>
                  </a:lnTo>
                  <a:lnTo>
                    <a:pt x="958966" y="202195"/>
                  </a:lnTo>
                  <a:lnTo>
                    <a:pt x="883896" y="236710"/>
                  </a:lnTo>
                  <a:lnTo>
                    <a:pt x="810060" y="273791"/>
                  </a:lnTo>
                  <a:lnTo>
                    <a:pt x="737546" y="313396"/>
                  </a:lnTo>
                  <a:lnTo>
                    <a:pt x="666441" y="355477"/>
                  </a:lnTo>
                  <a:lnTo>
                    <a:pt x="596828" y="399983"/>
                  </a:lnTo>
                  <a:lnTo>
                    <a:pt x="528790" y="446863"/>
                  </a:lnTo>
                  <a:lnTo>
                    <a:pt x="462409" y="496060"/>
                  </a:lnTo>
                  <a:lnTo>
                    <a:pt x="397764" y="547516"/>
                  </a:lnTo>
                  <a:lnTo>
                    <a:pt x="334930" y="601169"/>
                  </a:lnTo>
                  <a:lnTo>
                    <a:pt x="273983" y="656956"/>
                  </a:lnTo>
                  <a:lnTo>
                    <a:pt x="214995" y="714811"/>
                  </a:lnTo>
                  <a:lnTo>
                    <a:pt x="158036" y="774665"/>
                  </a:lnTo>
                  <a:lnTo>
                    <a:pt x="103174" y="836447"/>
                  </a:lnTo>
                  <a:lnTo>
                    <a:pt x="50474" y="900083"/>
                  </a:lnTo>
                  <a:lnTo>
                    <a:pt x="0" y="965497"/>
                  </a:lnTo>
                  <a:lnTo>
                    <a:pt x="66291" y="1014850"/>
                  </a:lnTo>
                  <a:lnTo>
                    <a:pt x="132583" y="1064202"/>
                  </a:lnTo>
                  <a:lnTo>
                    <a:pt x="198875" y="1113555"/>
                  </a:lnTo>
                  <a:lnTo>
                    <a:pt x="265167" y="1162907"/>
                  </a:lnTo>
                  <a:lnTo>
                    <a:pt x="331459" y="1212260"/>
                  </a:lnTo>
                  <a:lnTo>
                    <a:pt x="397751" y="1261612"/>
                  </a:lnTo>
                  <a:lnTo>
                    <a:pt x="464043" y="1310965"/>
                  </a:lnTo>
                  <a:lnTo>
                    <a:pt x="530335" y="1360317"/>
                  </a:lnTo>
                  <a:lnTo>
                    <a:pt x="596626" y="1409670"/>
                  </a:lnTo>
                  <a:lnTo>
                    <a:pt x="662918" y="1459022"/>
                  </a:lnTo>
                  <a:lnTo>
                    <a:pt x="729210" y="1508375"/>
                  </a:lnTo>
                  <a:lnTo>
                    <a:pt x="795502" y="1557727"/>
                  </a:lnTo>
                  <a:lnTo>
                    <a:pt x="861794" y="1607080"/>
                  </a:lnTo>
                  <a:lnTo>
                    <a:pt x="928086" y="1656432"/>
                  </a:lnTo>
                  <a:lnTo>
                    <a:pt x="994378" y="1705784"/>
                  </a:lnTo>
                  <a:lnTo>
                    <a:pt x="1060670" y="1755137"/>
                  </a:lnTo>
                  <a:lnTo>
                    <a:pt x="1126961" y="1804489"/>
                  </a:lnTo>
                  <a:lnTo>
                    <a:pt x="1193253" y="1853842"/>
                  </a:lnTo>
                  <a:lnTo>
                    <a:pt x="1259545" y="1903194"/>
                  </a:lnTo>
                  <a:lnTo>
                    <a:pt x="1325837" y="1952547"/>
                  </a:lnTo>
                  <a:lnTo>
                    <a:pt x="1392129" y="2001899"/>
                  </a:lnTo>
                  <a:lnTo>
                    <a:pt x="1458421" y="2051252"/>
                  </a:lnTo>
                  <a:lnTo>
                    <a:pt x="1524713" y="2100604"/>
                  </a:lnTo>
                  <a:lnTo>
                    <a:pt x="1591005" y="2149957"/>
                  </a:lnTo>
                  <a:lnTo>
                    <a:pt x="1657296" y="2199309"/>
                  </a:lnTo>
                  <a:lnTo>
                    <a:pt x="1723588" y="2248662"/>
                  </a:lnTo>
                  <a:lnTo>
                    <a:pt x="1789880" y="2298014"/>
                  </a:lnTo>
                  <a:lnTo>
                    <a:pt x="1856172" y="23473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4382" y="259601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9768" y="290239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9594" y="3305100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9946" y="361148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00058" y="3926325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17949" y="427325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34724" y="4862962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849110" y="520989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71963" y="3265476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62266" y="361240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490500" y="1194137"/>
              <a:ext cx="8265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RICTOR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2025-06-05T10:13:24Z</dcterms:modified>
  <cp:category/>
</cp:coreProperties>
</file>