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5183" y="246041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0569" y="276680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46240" y="306822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36592" y="337460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7.377 %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33721" y="3602575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1612" y="394950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13741" y="4810124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728127" y="515705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42.623 %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23518" y="3657674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13820" y="400460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34.426 %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608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2025-06-05T10:13:21Z</dcterms:modified>
  <cp:category/>
</cp:coreProperties>
</file>