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65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1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7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2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750556" y="2548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823140" y="2522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588313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577262" y="2847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755802" y="2854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943050" y="2540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545178" y="2605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543865" y="291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60467" y="2504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789759" y="2838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583677" y="2556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720782" y="2913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670893" y="2913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080700" y="2504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360073" y="2913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550647" y="2667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449013" y="2913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421623" y="2913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503962" y="2913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307219" y="2913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606793" y="2913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837274" y="2913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519515" y="2913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565688" y="2911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808160" y="2914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311853" y="2913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333853" y="2930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345236" y="2929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120557" y="2547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728156" y="2553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928953" y="2903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467469" y="2938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384844" y="2913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840349" y="2693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576331" y="2703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039189" y="2611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977754" y="2500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953604" y="2504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916481" y="2505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550566" y="2856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67827" y="2902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064912" y="2391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925683" y="2860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608829" y="2589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798923" y="2655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89311" y="2540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16335" y="2506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3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1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3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5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2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43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6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678689" y="4690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569841" y="4656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083949" y="4693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999862" y="4709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961770" y="4692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644182" y="4710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608140" y="4791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561088" y="4669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813801" y="4850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943303" y="4870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384045" y="4836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861277" y="4605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869841" y="4700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547504" y="4802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167017" y="4334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651479" y="4318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550656" y="4252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644343" y="4803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692513" y="4683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730589" y="4687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53212" y="4736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3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5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6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85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4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5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7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29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2243407" y="6210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118110" y="6263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006746" y="6256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092933" y="6254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513704" y="6782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827728" y="6340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547112" y="6222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082526" y="6232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636438" y="6329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026965" y="6260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899293" y="6388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3098443" y="6352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870328" y="6232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057100" y="6376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482511" y="6399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999050" y="6360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93927" y="6256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719729" y="6351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88104" y="631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234806" y="6375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527303" y="6404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968079" y="6219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861130" y="6186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050265" y="6186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84967" y="6216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987358" y="6539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02098" y="6099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999330" y="6302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155136" y="6328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045240" y="6213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220496" y="6266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2141100" y="6253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83370" y="6745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562137" y="6287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737032" y="632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651621" y="6637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728532" y="6163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785617" y="6253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762349" y="6215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643176" y="6423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835610" y="623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42871" y="6275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867937" y="6512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704726" y="6298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868352" y="6280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964549" y="624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35706" y="6218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557124" y="629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878758" y="6326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500294" y="6462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145067" y="6259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637386" y="6324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762586" y="6163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601291" y="6423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686769" y="6228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884172" y="6208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973140" y="6208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692074" y="6208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921683" y="6210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26685" y="6208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28299" y="6177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583087" y="6157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617686" y="6572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681449" y="6228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880642" y="6187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186251" y="6231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795478" y="6499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743176" y="6221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005886" y="6315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092175" y="6190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972785" y="6163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85106" y="6215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634344" y="6218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046231" y="6197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773432" y="6240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177139" y="6216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603701" y="6213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639241" y="6216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021651" y="616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054087" y="6165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36731" y="6215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852647" y="6223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226478" y="6218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707522" y="6218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78140" y="6218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653490" y="6328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11209" y="6224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44813" y="6213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833866" y="6164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098128" y="6283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3011933" y="6491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740630" y="6370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722720" y="6509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502534" y="6512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725268" y="6264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783898" y="6261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999374" y="6261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686888" y="6256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940534" y="6314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493829" y="6541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839522" y="6491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207005" y="6384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826612" y="6500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976119" y="6491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938378" y="6216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555385" y="6731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244618" y="6338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651479" y="620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2019293" y="6255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2213348" y="621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603122" y="6214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613049" y="6224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691836" y="6221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778613" y="6626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65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1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7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2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734061" y="2228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954647" y="2258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76792" y="2205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540720" y="2202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680809" y="2194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677699" y="2218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504496" y="2211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5076367" y="2210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671165" y="2207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839564" y="2188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865356" y="2213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457827" y="2216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085148" y="2217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444893" y="2183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5116099" y="2212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591869" y="2182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865366" y="2214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548258" y="2213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721527" y="2229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591593" y="2300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442064" y="2383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919328" y="2215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813609" y="2658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095401" y="2207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5132650" y="2325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875055" y="222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915279" y="2293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842091" y="2187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5111760" y="2204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814977" y="2205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725352" y="2799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465567" y="2216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589909" y="2214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921174" y="2258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780804" y="2190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768926" y="2187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641208" y="2216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5100684" y="2216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986260" y="2210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450728" y="2526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467101" y="2229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5048616" y="2538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97246" y="2178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728779" y="2378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676598" y="2211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574605" y="2251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930462" y="2255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564396" y="2226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625319" y="2217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506014" y="2216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575542" y="2279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5111552" y="2296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767804" y="2225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924072" y="2219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922623" y="2252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761586" y="2211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02514" y="2182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519236" y="2240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678027" y="2279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724535" y="2194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692870" y="2484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5057154" y="2258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5016114" y="2222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592483" y="2183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699449" y="2185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547551" y="2236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518471" y="2210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833841" y="2369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991364" y="2214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479320" y="2340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837635" y="2946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544308" y="2266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5087665" y="2218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587684" y="2396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434664" y="2395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850322" y="2459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587932" y="2219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741062" y="2521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571224" y="2217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78164" y="2244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995389" y="2227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708905" y="2295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098860" y="2216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58232" y="218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92900" y="226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445364" y="2265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3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1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3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5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2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43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6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513054" y="4477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004594" y="4209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892956" y="4355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259524" y="4864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407766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3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5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6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85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4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5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7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29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567013" y="6010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746003" y="5972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928748" y="5983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528516" y="5985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461694" y="6630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092508" y="6002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882269" y="5975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5095717" y="6008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629409" y="5987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935211" y="6008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972963" y="5982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11095" y="6068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5070823" y="5972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935162" y="5981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599534" y="5981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968977" y="5969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978120" y="598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488754" y="5966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5092916" y="6002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444953" y="5966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630247" y="5997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607615" y="5993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57976" y="6007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002892" y="6000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858179" y="5976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712552" y="6002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85878" y="6013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843455" y="6019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711796" y="6014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508708" y="5974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918465" y="5987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07844" y="5996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650489" y="5977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911823" y="5975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043967" y="6009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675617" y="6002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767568" y="5978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781693" y="5969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958229" y="6002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824372" y="5999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993550" y="5977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459365" y="5979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945285" y="6431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433610" y="5988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588720" y="6005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73351" y="5978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958188" y="6029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991604" y="5981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906140" y="5993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5108903" y="5977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090789" y="5974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027752" y="5994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53789" y="5986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799621" y="6000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652622" y="5991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919337" y="5977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23500" y="5974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621372" y="5974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835766" y="5982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642418" y="5970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522051" y="5986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698972" y="5978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823538" y="6607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844571" y="5975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605695" y="6001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79975" y="5993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476741" y="5973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434854" y="6115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610772" y="6482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5128915" y="6002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590037" y="5997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31176" y="5969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627020" y="6079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31080" y="5966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754671" y="5996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5104429" y="6029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073499" y="6197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571579" y="5986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812311" y="597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5025274" y="6013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792286" y="6198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77962" y="6099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780779" y="6330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774696" y="6004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559664" y="6631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708673" y="5985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487791" y="5988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5119596" y="598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536128" y="6228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5068182" y="5974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476824" y="6008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479763" y="6059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96251" y="5973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740875" y="5986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57299" y="5977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903075" y="5991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868412" y="5977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666006" y="6170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537421" y="5981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576037" y="6011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885431" y="5981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084939" y="6249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854178" y="5971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17232" y="6001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787949" y="5972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914147" y="6480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936835" y="6413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799281" y="5998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481047" y="5969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453997" y="5969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784596" y="5969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548006" y="5969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880599" y="6000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029403" y="6148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458444" y="5968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502409" y="5990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077373" y="5995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711308" y="5976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91459" y="5983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293590" y="6806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473921" y="6073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693937" y="6000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5083556" y="5972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434310" y="5979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895961" y="6092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743392" y="6002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701529" y="5985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463022" y="6107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551686" y="5972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056422" y="5983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753932" y="6478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414580" y="6478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44411" y="5977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018967" y="5969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481472" y="6652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844011" y="659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030543" y="6086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436573" y="5990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557655" y="6034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903585" y="6162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20927" y="5992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821670" y="6244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794060" y="6045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488962" y="6007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037937" y="6004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029368" y="609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626084" y="5993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873583" y="5981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540459" y="6613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962597" y="5971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103727" y="5993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635030" y="5982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661044" y="5994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980967" y="6002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599752" y="5975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870964" y="5981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555471" y="6248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017091" y="6002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832492" y="6001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452296" y="6001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792599" y="6026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819437" y="6032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930905" y="5972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603585" y="6002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999731" y="600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890700" y="5984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961754" y="5994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73382" y="5982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80402" y="5969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48704" y="5989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951272" y="6004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554474" y="6226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839696" y="6051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5126951" y="6000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5090363" y="6034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5119169" y="5966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465674" y="5969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476686" y="6276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551216" y="5981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13760" y="6124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88692" y="5991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636369" y="5996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779465" y="5989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631762" y="5982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481907" y="5998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43580" y="5981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977383" y="6000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563615" y="6005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860000" y="6757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855190" y="5973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318706" y="6596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675482" y="5973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475708" y="6253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986114" y="5988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683048" y="6062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131406" y="5988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105842" y="5991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854070" y="6017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977687" y="5997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95517" y="5983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709357" y="5984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25457" y="6144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895599" y="5974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95318" y="5979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84566" y="6001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829635" y="5980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009413" y="5981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66231" y="5977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456736" y="6443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91443" y="6034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883662" y="6002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886548" y="5982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039864" y="5986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5012955" y="5968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971421" y="5981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472540" y="5981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559806" y="5982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438362" y="6036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458255" y="6036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72137" y="5988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956610" y="5979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673068" y="6405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39238" y="6000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856391" y="5976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071681" y="5970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112270" y="6018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5060752" y="5998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470624" y="5972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40822" y="5972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78638" y="5969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523264" y="5970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26051" y="5968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528080" y="6017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96690" y="6043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37764" y="5978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999613" y="5979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697257" y="5986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961586" y="5972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944378" y="5967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68191" y="5974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456260" y="5986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586908" y="5979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914599" y="5983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601510" y="5976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549446" y="5979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491386" y="5986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421081" y="6564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610139" y="5987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505155" y="6019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526969" y="5983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38180" y="6007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55879" y="6002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586423" y="6474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813096" y="5981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908930" y="5990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62550" y="6212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5042361" y="5977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560348" y="6008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820439" y="5985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489020" y="5978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15760" y="6001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759161" y="5991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773143" y="5977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444215" y="5983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794875" y="5981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478611" y="6026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465865" y="6006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983441" y="5998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101045" y="5973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647336" y="5973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542632" y="5975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818477" y="5975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635565" y="5974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87382" y="5963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708584" y="6005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598408" y="6015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453180" y="5989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52972" y="6003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483962" y="6007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920894" y="5996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36122" y="5974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602898" y="6006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118691" y="5981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613959" y="597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964596" y="6216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587986" y="5977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929739" y="5977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767130" y="5977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759019" y="5971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959910" y="6000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53319" y="6008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564922" y="5967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541168" y="5982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817554" y="5978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593933" y="5977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615211" y="6096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893512" y="5985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991922" y="6033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854539" y="6001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615556" y="5976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568407" y="5978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487715" y="6013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807072" y="6008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689025" y="6033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48775" y="5987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91980" y="599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588965" y="6008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99430" y="5983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447956" y="6002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540495" y="6008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718589" y="5979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506628" y="6086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02487" y="5999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5064807" y="6002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784801" y="6009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5120585" y="6013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436695" y="5967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853809" y="6032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682516" y="6143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5009921" y="6324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633226" y="6163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501482" y="5983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93228" y="6043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460179" y="6035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692801" y="5987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019644" y="6085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460227" y="5971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847397" y="6097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471312" y="5983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594124" y="6227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502854" y="5989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920184" y="5972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564885" y="5978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5060201" y="5967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460577" y="5982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053515" y="5976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69417" y="5983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506870" y="5983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53289" y="5983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666541" y="5983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456162" y="6004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629490" y="5982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940401" y="6109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605090" y="666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584740" y="5986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69464" y="5973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795488" y="5970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599520" y="6082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716977" y="5990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027624" y="5989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555667" y="5974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65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1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7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2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404732" y="2883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853259" y="2520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939929" y="2524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418350" y="2537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749154" y="2532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662951" y="2478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264457" y="2570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7753225" y="2519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952892" y="2531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821455" y="2528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420977" y="2569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680346" y="2611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812166" y="2571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505413" y="2682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287998" y="2568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862688" y="2534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819450" y="2654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559357" y="2588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388819" y="2565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761787" y="2520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560568" y="2624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533281" y="2563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306951" y="2571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708259" y="2461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916024" y="2522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665960" y="2574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442565" y="2587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699454" y="2928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347736" y="2529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570297" y="2528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966619" y="2526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408309" y="2526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845752" y="2527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536097" y="2535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312885" y="2547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289056" y="2566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525516" y="2570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456353" y="280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697380" y="2537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824409" y="2417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834917" y="2451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909330" y="2534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702522" y="2536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7682115" y="2536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7803518" y="2533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536735" y="2532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3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1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3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5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2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43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60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838692" y="4510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800055" y="4694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507060" y="4795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407113" y="4820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778096" y="4807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892733" y="4621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209433" y="4744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721314" y="4497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143581" y="4851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226705" y="4709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745586" y="4714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800986" y="4472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803946" y="4529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632057" y="4803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0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5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3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56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74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59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72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0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2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29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2025-05-14T11:34:41Z</dcterms:modified>
  <cp:category/>
</cp:coreProperties>
</file>