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7973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125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8277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303976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5549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0701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15853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494759" y="2848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621935" y="2805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715174" y="2692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615251" y="2900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979778" y="2856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595922" y="2900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59435" y="47226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59435" y="42378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59435" y="375310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59435" y="49650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59435" y="44802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59435" y="39954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9435" y="35107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808040" y="4513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945040" y="4687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210399" y="4513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093422" y="4612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961225" y="4562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489893" y="4843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267667" y="4612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791744" y="4638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173201" y="4697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734016" y="480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000969" y="4778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732371" y="4733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168209" y="4642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995173" y="4790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839175" y="4823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049742" y="4396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796542" y="4764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100819" y="4416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915781" y="4673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264849" y="4712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793760" y="4695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134689" y="4835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59435" y="66480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59435" y="616323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59435" y="56784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9435" y="68904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9435" y="64056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59435" y="59208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59435" y="543603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2263434" y="6201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797106" y="6198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188229" y="6197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1836637" y="6287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2099827" y="6353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248744" y="6321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026792" y="6273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209438" y="6260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111366" y="6400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956777" y="6272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162106" y="6340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916037" y="6362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915947" y="6264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883107" y="6314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040901" y="6375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793497" y="6323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042176" y="6272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964046" y="6318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096003" y="6599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171102" y="6322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626312" y="6346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839719" y="6345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963800" y="6254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904429" y="6242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197149" y="6567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97379" y="6620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174812" y="6686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625052" y="6349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160293" y="6329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694191" y="6265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859304" y="6261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111825" y="6372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017568" y="6376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2237458" y="6334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2148558" y="6334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2064113" y="6424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2165909" y="6705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2158042" y="6419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1941396" y="6531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2071364" y="6229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2162764" y="6316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1817087" y="6372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1836500" y="6322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994397" y="6200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2013727" y="6550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786556" y="6348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604937" y="6377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933124" y="6194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093901" y="6525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001275" y="6322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899889" y="6552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680504" y="6229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55721" y="6363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730148" y="6244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883481" y="6316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528903" y="6738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283511" y="6198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283365" y="6197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120552" y="6198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103273" y="6198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936094" y="6197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033578" y="6429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789826" y="6281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711389" y="6685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942190" y="6738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987242" y="6201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138988" y="6223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882230" y="6583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054135" y="6235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860755" y="6311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941438" y="6569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228188" y="6307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924496" y="6768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2047813" y="6193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777545" y="6194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1929410" y="6193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877927" y="6246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266492" y="6264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1757913" y="6193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964973" y="6287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256110" y="6275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949553" y="6193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1676344" y="6195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104302" y="6193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720136" y="6510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1975766" y="6293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670338" y="6329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243496" y="6708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661428" y="6190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840025" y="6190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950631" y="6350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937805" y="6398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703948" y="6324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021547" y="6328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802987" y="6321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006836" y="6311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761122" y="6313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025433" y="6314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178130" y="6305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830560" y="6281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950869" y="6328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081229" y="6560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041575" y="6658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126905" y="6560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004128" y="6582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842249" y="6665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932312" y="6187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731457" y="6440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627393" y="6357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884848" y="6195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708252" y="6198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900844" y="6200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785998" y="6199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883654" y="6194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004060" y="6402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927263" y="6471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911928" y="6191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70026" y="6325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25757" y="27973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5757" y="23125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325757" y="18277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325757" y="303976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325757" y="25549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325757" y="20701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25757" y="15853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5092652" y="2523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4556458" y="2409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4590342" y="2369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4507582" y="2416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5100590" y="2439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4773635" y="2470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732689" y="2389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4542400" y="2419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4807165" y="2391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5045889" y="2407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5062480" y="2875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5008208" y="2398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4629126" y="2405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4705838" y="2419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530164" y="2533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4507994" y="2424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4941176" y="2502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4966789" y="2380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4759995" y="2402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4925083" y="2456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4593624" y="2422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4773190" y="2435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4716276" y="2588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4526652" y="2568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4795102" y="2466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4554327" y="2405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778993" y="2784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4919996" y="2414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5109279" y="2431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4877711" y="2371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5080682" y="2422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4938084" y="2381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968255" y="2435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4768541" y="2463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5061167" y="2411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5029981" y="2405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730210" y="2419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5009951" y="2459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4862996" y="2414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5110666" y="2470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690853" y="2441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609377" y="2602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506139" y="2423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5042195" y="2536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721341" y="2403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824649" y="2414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5098939" y="2385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5028514" y="2408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729489" y="2421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674047" y="2609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995526" y="2424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709677" y="2511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485163" y="2683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5068776" y="2367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955307" y="2388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903718" y="2680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629686" y="2431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945545" y="2390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5130256" y="2424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714898" y="2442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5005211" y="2428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874433" y="2484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534958" y="2409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917846" y="2413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792614" y="2455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775423" y="2453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614681" y="2402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474413" y="2502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986632" y="2505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846965" y="2452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730586" y="2492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544034" y="2433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914947" y="2406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667395" y="2368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4591534" y="2369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800757" y="2431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728436" y="2394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486306" y="2755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5113325" y="2368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5043027" y="2397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5061698" y="2406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5042857" y="2461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5071675" y="2360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806668" y="2414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905998" y="2403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325757" y="47226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325757" y="42378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325757" y="375310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325757" y="49650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325757" y="44802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325757" y="39954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25757" y="35107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768643" y="4821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733499" y="4732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040898" y="4371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6404751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325757" y="66480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325757" y="616323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325757" y="56784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325757" y="68904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325757" y="64056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325757" y="59208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325757" y="543603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782175" y="6069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838924" y="6063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990352" y="6072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717372" y="6055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590974" y="6058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5114502" y="6071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569364" y="6055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920314" y="6216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104756" y="6074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5050855" y="6079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617142" y="6079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585023" y="6136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842278" y="6171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734663" y="6071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729670" y="6071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773750" y="6050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975436" y="6075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864352" y="6042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579025" y="6070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674121" y="6055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682273" y="6305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786859" y="6134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512935" y="6070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5094939" y="6053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866264" y="6058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526890" y="6063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730493" y="6079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835336" y="6075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5101192" y="6060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966337" y="6074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5159235" y="6067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514388" y="6051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5082477" y="6051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590134" y="6055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926205" y="6071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784899" y="6075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507773" y="6070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478017" y="6051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526469" y="6074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725535" y="6123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585741" y="6059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5010457" y="6055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5091665" y="6065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5093809" y="6077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825594" y="6071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707851" y="6065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847392" y="6097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546374" y="6050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934629" y="6082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772503" y="6050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710039" y="6082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534020" y="6060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807223" y="6153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5028599" y="6053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848948" y="6058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906671" y="6048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758345" y="6530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5131748" y="6056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742391" y="6056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597911" y="6070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639609" y="6066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5051663" y="6070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924208" y="6184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5106832" y="6109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5045530" y="6058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5046726" y="6223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556347" y="6081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5111651" y="6093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5088236" y="6053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543097" y="6071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951663" y="6068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053213" y="6049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619283" y="6172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790449" y="6052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680227" y="6064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5051924" y="6097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637782" y="6067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5066277" y="6065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5068267" y="6067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692628" y="6069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905015" y="6075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804821" y="6068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5021666" y="6530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814052" y="6075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752152" y="6724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908113" y="6094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666379" y="6072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916782" y="6065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878622" y="6066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5027666" y="6076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597715" y="6080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911631" y="6070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702380" y="6072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490366" y="6068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133077" y="6053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5121202" y="6061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682933" y="6059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911454" y="6099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878189" y="6065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674961" y="6185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781481" y="6079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872680" y="6071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972465" y="6103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880429" y="6059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801044" y="6057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522203" y="6587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5132143" y="6123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917996" y="6076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748216" y="6144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830991" y="6050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670043" y="6051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574045" y="6051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648141" y="6053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44834" y="6063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07589" y="6096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5062674" y="6045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495489" y="6074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502796" y="6044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880869" y="6054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721035" y="6074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5096327" y="6063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817833" y="6473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872838" y="6205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563699" y="6058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5124501" y="6056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5152232" y="6089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845061" y="6076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5121680" y="6065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930638" y="6366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5156926" y="6059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756570" y="6085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758068" y="6536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5164537" y="6226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581542" y="6387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5043915" y="6305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5090273" y="6053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5015349" y="6099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602063" y="6467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5024901" y="6196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588247" y="6069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588951" y="6093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935407" y="6095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954109" y="6062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526569" y="6197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948320" y="6520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164542" y="6101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578251" y="6068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715605" y="6101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825475" y="6065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510117" y="6156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990805" y="6076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46203" y="6118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5107835" y="6088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920358" y="6074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866722" y="6378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806025" y="6074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726705" y="6075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800512" y="6057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05250" y="6069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705702" y="6077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808601" y="6148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112385" y="6051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678841" y="6065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866486" y="6090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764531" y="6061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489347" y="6081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747018" y="6069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675346" y="6069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629034" y="6077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916175" y="6056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41226" y="6073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528067" y="6079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824395" y="6059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799281" y="6077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729801" y="6577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927579" y="6071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993455" y="6086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891308" y="6056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876189" y="6043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036291" y="6054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745143" y="6070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492738" y="6060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812955" y="6055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143073" y="6066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036594" y="6054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552294" y="6119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5165536" y="6074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749010" y="6119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678892" y="6111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922038" y="6056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807996" y="6072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948358" y="6074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735996" y="6052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5158543" y="6055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011350" y="6059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574543" y="6172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829950" y="6073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746735" y="6077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681358" y="6074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5013269" y="6075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804948" y="6072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786598" y="6089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922711" y="6069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726727" y="6052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5050162" y="6278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5144683" y="6064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710834" y="6047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494977" y="6055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656155" y="6073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734041" y="6052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745361" y="6224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733725" y="6280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773802" y="6079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583621" y="6078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687542" y="6065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506906" y="6425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550345" y="6103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995015" y="6101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752990" y="6104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5161581" y="6264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985174" y="6174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844163" y="6048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5161473" y="6101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88160" y="6132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976302" y="6053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039045" y="6053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133218" y="6064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919769" y="6101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559559" y="6075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134637" y="6073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996346" y="6067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511421" y="6148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754555" y="6073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705038" y="6062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006356" y="6104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5098607" y="6058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616536" y="6067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891813" y="6075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414800" y="6776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810923" y="6053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471848" y="6076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812699" y="6071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662852" y="6051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978521" y="6065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5074112" y="6060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507658" y="6065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713614" y="6055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605979" y="6078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80336" y="6234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5164838" y="6057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583373" y="5317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135159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856439" y="6053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628746" y="6074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646444" y="6314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608117" y="6077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870977" y="6083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612917" y="6066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796557" y="6050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488705" y="6058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595488" y="6082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905992" y="6054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728267" y="6057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820658" y="6086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808793" y="6084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766011" y="6153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5168035" y="6077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6234967" y="6808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122764" y="6060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874480" y="6074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689774" y="6063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845241" y="6057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5135369" y="6058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606570" y="6062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730161" y="6055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5012188" y="6050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701686" y="6083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580314" y="6089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674079" y="6058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101288" y="6062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801835" y="6063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527126" y="6074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167472" y="6045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584766" y="6093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695510" y="6057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071927" y="6049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609465" y="6161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565301" y="6089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50032" y="6049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918391" y="6054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971398" y="6059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524662" y="6071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954327" y="6073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5103226" y="6043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679533" y="6061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772847" y="6065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617507" y="6103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5025008" y="6053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00473" y="6053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924103" y="6096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5104214" y="6059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101961" y="6062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862471" y="6071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761633" y="6066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882147" y="6068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5031541" y="6075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962971" y="6073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5062251" y="6065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48904" y="6074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779284" y="6074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773000" y="6428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5148848" y="6073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667542" y="6063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666972" y="6091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714370" y="6073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915396" y="6071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781866" y="6058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857623" y="6059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5142998" y="6059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823268" y="6548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5157045" y="6382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582033" y="6144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933145" y="6355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633855" y="6064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474520" y="6581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098119" y="6278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805990" y="6063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781936" y="6052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87685" y="6086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722982" y="6054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841232" y="6066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886064" y="6059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902897" y="6119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17090" y="6056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938087" y="6100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822036" y="6059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572285" y="6067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5043233" y="6043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545641" y="6071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999679" y="6072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964055" y="6071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997058" y="6071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655372" y="6070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594252" y="6077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594045" y="6137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497086" y="6065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627504" y="6059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5064285" y="6184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597972" y="6106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869585" y="6069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5024528" y="6052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151347" y="6063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952536" y="6143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967688" y="6078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634803" y="6119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838125" y="6076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192078" y="27973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192078" y="23125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192078" y="18277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92078" y="303976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192078" y="25549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192078" y="20701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192078" y="15853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7542739" y="2559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7682118" y="2661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7585423" y="2520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7960082" y="2581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7548624" y="2544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8001382" y="2349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7845291" y="2643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7894827" y="2662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7493133" y="2543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7900964" y="2554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7952633" y="2643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7621194" y="2790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7364329" y="2693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7650409" y="2649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7604334" y="2645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7834663" y="2760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7842393" y="2650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7709429" y="2579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7579592" y="2703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7371880" y="2632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7686810" y="2628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7993055" y="2661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8010823" y="2749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7961858" y="2663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7830669" y="2644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369568" y="2350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7926999" y="2651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8020274" y="2647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7917340" y="2348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7873800" y="2583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7865894" y="2604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7773915" y="2615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7534641" y="2602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8014421" y="2603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7381392" y="2602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7477967" y="2627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7416356" y="2629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7873268" y="2691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7550787" y="2654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7503519" y="2580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7803409" y="2747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8007242" y="2620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8002384" y="2580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923691" y="2579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353772" y="2626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349098" y="2579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7927421" y="2544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192078" y="47226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192078" y="42378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192078" y="375310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192078" y="49650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192078" y="44802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192078" y="39954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192078" y="35107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878135" y="4446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7635595" y="4438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7857228" y="4551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465232" y="4795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585295" y="4513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358064" y="4419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7704146" y="4484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027569" y="4428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7557089" y="4565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419555" y="4442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453752" y="4437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379171" y="4441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546196" y="4410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406579" y="4472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58" name="rc757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0" name="rc759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0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62" name="rc761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2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64" name="rc763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4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66" name="rc765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6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2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76" name="pl775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8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2" name="pl781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4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334650" y="299807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148183" y="251327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148183" y="202847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148183" y="1543622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792" name="pl791"/>
            <p:cNvSpPr/>
            <p:nvPr/>
          </p:nvSpPr>
          <p:spPr>
            <a:xfrm>
              <a:off x="1424641" y="3039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1424641" y="25549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1424641" y="2070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1424641" y="1585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1334650" y="49234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1148183" y="443860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1148183" y="395380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1148183" y="3468954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00" name="pl799"/>
            <p:cNvSpPr/>
            <p:nvPr/>
          </p:nvSpPr>
          <p:spPr>
            <a:xfrm>
              <a:off x="1424641" y="49650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1424641" y="4480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1424641" y="39954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1424641" y="35107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803"/>
            <p:cNvSpPr/>
            <p:nvPr/>
          </p:nvSpPr>
          <p:spPr>
            <a:xfrm>
              <a:off x="1334650" y="68487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5" name="tx804"/>
            <p:cNvSpPr/>
            <p:nvPr/>
          </p:nvSpPr>
          <p:spPr>
            <a:xfrm>
              <a:off x="1148183" y="63639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06" name="tx805"/>
            <p:cNvSpPr/>
            <p:nvPr/>
          </p:nvSpPr>
          <p:spPr>
            <a:xfrm>
              <a:off x="1148183" y="587913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07" name="tx806"/>
            <p:cNvSpPr/>
            <p:nvPr/>
          </p:nvSpPr>
          <p:spPr>
            <a:xfrm>
              <a:off x="1148183" y="539428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08" name="pl807"/>
            <p:cNvSpPr/>
            <p:nvPr/>
          </p:nvSpPr>
          <p:spPr>
            <a:xfrm>
              <a:off x="1424641" y="6890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424641" y="6405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1424641" y="59208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1424641" y="54360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11"/>
            <p:cNvSpPr/>
            <p:nvPr/>
          </p:nvSpPr>
          <p:spPr>
            <a:xfrm>
              <a:off x="5227363" y="7112732"/>
              <a:ext cx="99352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H/M/L</a:t>
              </a:r>
            </a:p>
          </p:txBody>
        </p:sp>
        <p:sp>
          <p:nvSpPr>
            <p:cNvPr id="813" name="tx812"/>
            <p:cNvSpPr/>
            <p:nvPr/>
          </p:nvSpPr>
          <p:spPr>
            <a:xfrm rot="-5400000">
              <a:off x="263729" y="4117753"/>
              <a:ext cx="153704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Scores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1459435" y="979814"/>
              <a:ext cx="2645732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2025-05-14T11:34:37Z</dcterms:modified>
  <cp:category/>
</cp:coreProperties>
</file>