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507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787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9066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34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6147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1427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6706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497822" y="2744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815355" y="2736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28076" y="2681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067843" y="2846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635301" y="2759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570874" y="2845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761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3040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832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3359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540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9600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739242" y="4162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1705916" y="4506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723357" y="4162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739991" y="4355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667293" y="4258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749129" y="4806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2120697" y="4354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181823" y="4421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246703" y="4520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841474" y="4726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705869" y="4704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222098" y="4599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927771" y="4449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702065" y="4701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511554" y="4765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797206" y="3937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706574" y="4656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689405" y="3973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066315" y="4474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659263" y="4552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058548" y="4519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982301" y="4789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7014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2294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7573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5285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65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933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52133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2281111" y="5625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2114227" y="5620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275992" y="5617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1918864" y="5794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971026" y="5922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028304" y="5859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041282" y="5766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245993" y="5743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873536" y="6356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769252" y="5766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1775716" y="5900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923523" y="5942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937220" y="5748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006196" y="5845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611305" y="6201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267989" y="5865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936158" y="5764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956177" y="5854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025525" y="6401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240107" y="5861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632257" y="5907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863463" y="6189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115073" y="5729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695833" y="5706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649379" y="6424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81017" y="6441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266471" y="6570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142672" y="5917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805444" y="5876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998976" y="6264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817202" y="5875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199567" y="6237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959483" y="6232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1657263" y="5991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2177827" y="5885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1686894" y="6061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2151017" y="6607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1902298" y="6052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2263878" y="6268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2300846" y="5679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2196104" y="5849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1639617" y="5968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1963663" y="5862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2169548" y="5625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954268" y="6410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106515" y="5911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613475" y="5968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764662" y="5611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643515" y="6256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061391" y="5861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476954" y="6641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120881" y="5681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747023" y="5942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090830" y="5712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658775" y="5849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699079" y="6672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137435" y="5619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035892" y="5618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882668" y="5620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32197" y="5620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988845" y="5617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225410" y="6071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23878" y="5790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997388" y="6568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917080" y="6672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680964" y="5626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782160" y="5668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740774" y="637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296539" y="5692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2150690" y="5840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915013" y="6342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961387" y="6386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482646" y="6729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968173" y="5610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2162468" y="5613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2235097" y="5611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699479" y="5713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117373" y="6042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147570" y="5610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915186" y="6074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844749" y="6057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080317" y="5610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727032" y="5614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187913" y="5610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954006" y="6228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916572" y="5847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012005" y="5876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689958" y="6612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298184" y="5605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063274" y="5603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612131" y="6110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620842" y="6009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948821" y="6077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027618" y="5872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055719" y="5859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827924" y="5839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704048" y="5844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633676" y="5846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968150" y="5831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699917" y="5782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228444" y="5872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050876" y="6325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65779" y="6516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017154" y="6328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793452" y="6367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168032" y="6529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751147" y="5599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858154" y="6376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95131" y="5940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813648" y="5614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200334" y="5619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709817" y="5623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003172" y="5622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759936" y="5612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852603" y="6371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812364" y="6152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838253" y="5606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201369" y="5868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8507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787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9066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1434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6147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1427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6706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5014280" y="2111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4500252" y="1890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4547026" y="1811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5159756" y="1904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4932126" y="1947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4735153" y="2355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915720" y="1851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4997929" y="1908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5016897" y="1855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4764096" y="1885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4714063" y="2846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4831627" y="1868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5117097" y="1882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931576" y="1909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932397" y="2226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4943679" y="1918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846719" y="2357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5159737" y="1833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4552137" y="1875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4756318" y="1981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5091456" y="1914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5114326" y="1943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4674753" y="2538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4958968" y="2199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512045" y="2000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5108313" y="1882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585708" y="2620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5160607" y="1900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5058199" y="1933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5061752" y="1816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714077" y="1919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4724137" y="1835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692830" y="1940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4566090" y="1995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4549906" y="1894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4502312" y="1882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827047" y="1908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4907666" y="1987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5144563" y="1899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4569199" y="2010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5076370" y="1952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627913" y="2742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501287" y="1917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5156411" y="2136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547615" y="1877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842412" y="1900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5157084" y="1843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5017221" y="1889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5158956" y="1913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792983" y="2279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5128743" y="1917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699612" y="2088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597154" y="2773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479085" y="1808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940599" y="1849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5165651" y="2417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715511" y="1933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5135858" y="1852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5011225" y="1917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578528" y="1954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667487" y="1926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975392" y="2037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866716" y="1889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698092" y="1898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631775" y="2128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988265" y="1974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5162828" y="1875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700274" y="2071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754627" y="2082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483967" y="1972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757233" y="2050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5064060" y="1937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797888" y="1883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547077" y="1809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164236" y="1812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774759" y="2329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484466" y="1859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809467" y="2564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5052016" y="1809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902703" y="1867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989617" y="1882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499330" y="2037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553111" y="1793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669017" y="1900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796490" y="1878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761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3040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832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3359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540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9600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942110" y="4763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865433" y="4588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570903" y="3891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756294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7014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2294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7573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52853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65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933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52133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165213" y="5368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554365" y="5356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958491" y="5375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5119802" y="5342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758120" y="5347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733950" y="5373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897955" y="5341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716818" y="6135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604408" y="5378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700719" y="538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913963" y="5388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5115753" y="5500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818246" y="5567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650630" y="5373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698941" y="5373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702304" y="5332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875256" y="5381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5150165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867137" y="5371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855585" y="5342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479927" y="5829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711916" y="5496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571471" y="5370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810675" y="5338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580350" y="5347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999778" y="5358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127771" y="5387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792369" y="5380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990639" y="5352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617755" y="5378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5061376" y="5366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953002" y="5333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837695" y="5334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954170" y="53419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476154" y="53727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691471" y="5381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5117185" y="5370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962449" y="5334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142773" y="5379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512750" y="5475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925954" y="5349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667899" y="5341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571216" y="5361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885311" y="5384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5106351" y="5372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5091780" y="5360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731201" y="5423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617463" y="5331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558190" y="5395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091928" y="5332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595422" y="5395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846597" y="5351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978684" y="5970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572270" y="5337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546350" y="5347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88424" y="5327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5127377" y="6266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718177" y="5343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5017454" y="5343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5165607" y="5371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700841" y="5362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928267" y="5371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5008834" y="5593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919322" y="5670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5127670" y="5347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5101572" y="6217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681612" y="5395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5165706" y="5421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5060386" y="5337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538045" y="5372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5061942" y="5367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931185" y="5330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857843" y="5824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654733" y="5336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586460" y="5358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859334" y="5423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5158065" y="5364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676430" y="5362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632847" y="5365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571954" y="5369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876392" y="5381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482590" y="5367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5088671" y="6265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938203" y="5379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504075" y="6644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793585" y="5847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514234" y="5374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718089" y="5360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5127575" y="5362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494996" y="5382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999667" y="5390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748240" y="5371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717990" y="5375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915612" y="5367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498606" y="5337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702382" y="5352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5166145" y="5349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590186" y="5428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783962" y="5360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025446" y="5919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873660" y="5388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952220" y="5372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892425" y="5438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947442" y="5348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515264" y="5346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625637" y="6666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651870" y="5474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978268" y="5382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526069" y="5963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951294" y="5331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978583" y="5334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651420" y="5333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857538" y="5338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496982" y="5357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03114" y="5421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616434" y="5323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067740" y="5379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81862" y="5320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51452" y="5339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616038" y="5379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541443" y="5356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5002277" y="6155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069587" y="5635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627492" y="5347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097156" y="5342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5138312" y="5407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473171" y="5382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948105" y="5361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618060" y="5947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905823" y="5349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913724" y="5400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783015" y="6278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545745" y="5674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5045011" y="6265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532214" y="6265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931318" y="5337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951442" y="6111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804480" y="6421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922124" y="5616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5087528" y="5368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768934" y="5825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804298" y="5418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767341" y="5355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933821" y="5625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776456" y="6248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549144" y="5433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755947" y="5367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5009873" y="5430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784206" y="5362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109810" y="6059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633333" y="5382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5162518" y="5465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944474" y="5406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586073" y="5379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697487" y="5977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723632" y="5378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863135" y="5381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870148" y="5345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538168" y="537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880337" y="5384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852648" y="5523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620314" y="5333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5160994" y="5361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591479" y="5409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794154" y="5353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5118690" y="5393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712765" y="5369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932334" y="5370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733283" y="5385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749131" y="5344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5078590" y="5376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483007" y="5390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939435" y="5349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028927" y="5384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773999" y="6357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889858" y="5372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566901" y="5401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144258" y="5344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948008" y="5318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730986" y="5339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805659" y="5370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887976" y="5355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884843" y="5342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995725" y="5362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810556" y="5340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790925" y="5467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738120" y="5378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624985" y="5466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469669" y="5452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114887" y="5343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808426" y="5374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5133523" y="5378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762296" y="5337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5084571" y="5342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44603" y="5349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5135536" y="6050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755821" y="5377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994610" y="5383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017946" y="5378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810833" y="5379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834971" y="5374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137404" y="5408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5159321" y="5368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879410" y="5335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967502" y="5776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630582" y="5359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708319" y="5326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778098" y="5342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73064" y="5377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5077223" y="5335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514737" y="5670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5158817" y="5780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540410" y="5387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798595" y="5386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495914" y="5361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666081" y="6354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72078" y="5435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5015148" y="5431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518625" y="5436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838427" y="5878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631360" y="5586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873273" y="5328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5066339" y="5431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684693" y="5492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868541" y="5337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517375" y="5337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926469" y="5358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893325" y="5430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474005" y="5381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111271" y="5376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649086" y="5364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668727" y="5528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586733" y="5376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855297" y="5354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30985" y="6055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54597" y="5346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5077133" y="5364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666259" y="5380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962325" y="6744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683391" y="5337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052632" y="5381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15188" y="5372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5127394" y="5334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479801" y="5360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795312" y="5352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697291" y="5361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039665" y="5342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17750" y="5387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482490" y="5694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688112" y="5346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545631" y="5396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009495" y="5395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970756" y="5337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537413" y="5379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06787" y="5846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673221" y="5384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008291" y="5395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5009540" y="5363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554731" y="5332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719522" y="5346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72598" y="5394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31658" y="5339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981533" y="5346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694148" y="5402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945669" y="5398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569916" y="5533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640989" y="5384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654444" y="6807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600016" y="5350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762685" y="5378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5163869" y="5357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714778" y="5345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03204" y="5348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29355" y="5355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111776" y="5342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523142" y="5332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606857" y="5396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497044" y="5408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697974" y="5347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143414" y="5355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5050178" y="5357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932270" y="5378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33516" y="5323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681281" y="5415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939020" y="5345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589848" y="5329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476113" y="5548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5096618" y="5534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25060" y="5329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591794" y="5340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112401" y="5348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656135" y="5373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829528" y="5377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913834" y="5318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86462" y="5353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775397" y="5361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472026" y="5434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5070843" y="5337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77304" y="5338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5088189" y="5421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52499" y="53487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621049" y="5355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755004" y="5372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990347" y="5363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94659" y="5367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5064722" y="5381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769467" y="5377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655003" y="5360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712023" y="5378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19066" y="5379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664823" y="6240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553481" y="5375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551290" y="5356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5137572" y="5411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744359" y="5376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659548" y="5373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706983" y="5348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922858" y="5348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612341" y="5349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601688" y="6303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919260" y="598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928993" y="5973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710849" y="6107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951773" y="5358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358867" y="6626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483074" y="5784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008349" y="5356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5053855" y="5335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39193" y="5401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5156138" y="5340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817022" y="5363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544670" y="5349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5135583" y="5466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915238" y="5344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5096249" y="5429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019755" y="5349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5038989" y="5365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910271" y="5317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771783" y="5373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038603" y="5374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17116" y="5372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044667" y="5372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482310" y="5370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24229" y="5385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762080" y="5502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497872" y="5360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901328" y="5348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5060079" y="5592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832986" y="5441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976366" y="5368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739502" y="5337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000783" y="5358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60918" y="5514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661454" y="5386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958110" y="5466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760711" y="5383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8507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787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9066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14346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6147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1427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6706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650661" y="2541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737621" y="2383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513386" y="2106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497965" y="2223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462987" y="2151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391832" y="1773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357990" y="2347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727883" y="2386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422556" y="2151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552525" y="2172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941018" y="2349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675745" y="2632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448992" y="2443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381326" y="2356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840373" y="2351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416724" y="2573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759390" y="2364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368281" y="2220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879688" y="2514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836652" y="2324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562271" y="2315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8026909" y="2382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7599555" y="2559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7974796" y="2387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984514" y="2348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831896" y="1774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708055" y="2361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7866481" y="2352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482020" y="1771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959433" y="2228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845721" y="2269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461141" y="2290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539659" y="2265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7448004" y="2267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986799" y="2265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7566543" y="2315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650192" y="2318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7882965" y="2439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7879620" y="2368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604995" y="2223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581256" y="2546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755428" y="2401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954394" y="2222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461056" y="2220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959649" y="2311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840231" y="2221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7440323" y="2151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761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3040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832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33599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540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40680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9600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744380" y="4037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7998883" y="4021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828657" y="4238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430712" y="4712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531837" y="4162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789032" y="3980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399192" y="4198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367101" y="4137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395667" y="4265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599924" y="4030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649419" y="4019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987654" y="4132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449511" y="3972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708986" y="4088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210339" y="257306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1010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162898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1" name="pl790"/>
            <p:cNvSpPr/>
            <p:nvPr/>
          </p:nvSpPr>
          <p:spPr>
            <a:xfrm>
              <a:off x="1424641" y="26147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1424641" y="21427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1670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tx793"/>
            <p:cNvSpPr/>
            <p:nvPr/>
          </p:nvSpPr>
          <p:spPr>
            <a:xfrm>
              <a:off x="1210339" y="449839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1148183" y="40263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1148183" y="355431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797" name="pl796"/>
            <p:cNvSpPr/>
            <p:nvPr/>
          </p:nvSpPr>
          <p:spPr>
            <a:xfrm>
              <a:off x="1424641" y="4540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1424641" y="40680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1424641" y="35960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tx799"/>
            <p:cNvSpPr/>
            <p:nvPr/>
          </p:nvSpPr>
          <p:spPr>
            <a:xfrm>
              <a:off x="1210339" y="64237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1148183" y="595168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2" name="tx801"/>
            <p:cNvSpPr/>
            <p:nvPr/>
          </p:nvSpPr>
          <p:spPr>
            <a:xfrm>
              <a:off x="1148183" y="547964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03" name="pl802"/>
            <p:cNvSpPr/>
            <p:nvPr/>
          </p:nvSpPr>
          <p:spPr>
            <a:xfrm>
              <a:off x="1424641" y="6465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1424641" y="59933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1424641" y="55213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07" name="tx806"/>
            <p:cNvSpPr/>
            <p:nvPr/>
          </p:nvSpPr>
          <p:spPr>
            <a:xfrm rot="-5400000">
              <a:off x="244288" y="4117753"/>
              <a:ext cx="157592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Scores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1459435" y="979814"/>
              <a:ext cx="269239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2025-05-14T11:34:35Z</dcterms:modified>
  <cp:category/>
</cp:coreProperties>
</file>