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66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859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953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219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313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406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500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038762" y="3296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2641582" y="3296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154452" y="3890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074673" y="3313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868060" y="3750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477695" y="3699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59766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2859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5953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219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313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406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500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6587572" y="6009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6313047" y="5676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59766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2859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5953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219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313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406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500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7624379" y="2994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7596327" y="3269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9106921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9210245" y="6468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9635096" y="5156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8271712" y="3439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9522994" y="6137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650627" y="5775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8121326" y="4654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638730" y="2273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7812016" y="2870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8057953" y="2462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8257640" y="4710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8302522" y="2576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7821359" y="2235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7806071" y="2236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7614369" y="2234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7509562" y="2235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7525686" y="2235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8006927" y="4897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7622332" y="4483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8121866" y="2577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7886730" y="3365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8164923" y="3200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8028273" y="4935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8417287" y="4538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9253238" y="5109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8242185" y="2036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8048835" y="3125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7894033" y="3449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366020" y="4493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8273755" y="2404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7816844" y="2273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7962889" y="3575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7980246" y="4558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8064672" y="2156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7639350" y="2468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7866535" y="2082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8094764" y="2461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8409040" y="2033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7464414" y="2740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7550689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8003210" y="3234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8029480" y="2630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8266091" y="2508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7712999" y="2735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7912155" y="3244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7921640" y="2932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8359902" y="3088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8070264" y="3017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7931681" y="3288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8372242" y="3768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7802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0896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3989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083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219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31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40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5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80100" y="4117788"/>
              <a:ext cx="130436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96"/>
              <a:ext cx="236652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2025-05-14T11:34:37Z</dcterms:modified>
  <cp:category/>
</cp:coreProperties>
</file>