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81558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36161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19076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45368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30425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5886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13463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6806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960145" y="2907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235993" y="2419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958119" y="2585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995312" y="2899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037044" y="2784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2284920" y="2808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1698075" y="2359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118975" y="2513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298030" y="2680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1642806" y="24855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1707969" y="2799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3097510" y="2935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2289519" y="25133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774333" y="2807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770430" y="2701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1692589" y="2680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2274079" y="2808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2920165" y="2929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1871440" y="2859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1643581" y="2485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1725568" y="2666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699413" y="2809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1648202" y="2514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2299656" y="2821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1681532" y="2768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289412" y="2680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1824280" y="2681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2120429" y="2681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2121817" y="26814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091590" y="2680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138461" y="2681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2111328" y="2680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803796" y="2679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241867" y="2680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248204" y="2865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557633" y="2883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3044266" y="2913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3561090" y="2950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172699" y="2926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2726971" y="2897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004438" y="2933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2206855" y="2475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132235" y="2880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1871883" y="2856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1815353" y="2564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1671119" y="2808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2092463" y="2803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2042874" y="2813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2240261" y="2809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1974145" y="2862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1938538" y="2644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1912284" y="2639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2000956" y="2865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2961201" y="2932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2228568" y="2806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1645702" y="2808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1772240" y="28110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1735276" y="2808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2051113" y="2688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1758908" y="2485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1922555" y="2475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1997893" y="2796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563120" y="2875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025288" y="2897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1847847" y="2858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1694098" y="2793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2084660" y="2851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1910792" y="2858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2284218" y="2809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2164597" y="2812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007753" y="2876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1936852" y="2472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2221177" y="2473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1815621" y="2476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2122505" y="2817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2125067" y="2817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2041454" y="2658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2181252" y="28434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653689" y="2498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102878" y="2828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1832786" y="2746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2202472" y="2805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822142" y="2476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59435" y="474091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59435" y="42869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59435" y="383298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59435" y="337901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59435" y="49679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59435" y="451393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459435" y="405996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459435" y="36060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2028814" y="4513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2220480" y="4611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841359" y="4512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1972015" y="4519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2059547" y="4515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1967546" y="4654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1898447" y="4527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026336" y="4577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2136980" y="4622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1987774" y="4576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279882" y="4569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2138249" y="4697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065101" y="4419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2135699" y="4632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1965384" y="4679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648931" y="4351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894500" y="4615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783485" y="4391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1643734" y="4621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024505" y="46221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2238362" y="4538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1693341" y="4572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459435" y="666625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459435" y="62122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459435" y="57583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459435" y="530435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459435" y="689323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459435" y="643926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459435" y="598530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459435" y="553133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1889626" y="5955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2101221" y="5973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2009875" y="5924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1994770" y="6337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782454" y="6262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1603859" y="6282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949925" y="6194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886416" y="6178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1969208" y="6518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2007714" y="6514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911512" y="6288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2034813" y="6379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1728494" y="6230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777019" y="6304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927908" y="6425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680290" y="6300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2173161" y="6335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1994451" y="6305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2032132" y="6287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1662081" y="6313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2232271" y="6299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2128953" y="6274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665022" y="6157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1878300" y="6189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2285237" y="63932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228322" y="6476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2105916" y="65112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678538" y="6586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718230" y="6235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2166782" y="6280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1754110" y="6641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2171005" y="5944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2053815" y="6287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692489" y="6305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1901360" y="6352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2042610" y="6337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2197794" y="6310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630300" y="6395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880656" y="6072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1656378" y="6417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1858059" y="5914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2194820" y="6387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2144492" y="6296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1693678" y="6441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609353" y="5895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2255170" y="6308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1872757" y="6245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974902" y="6236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2117626" y="5889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1923531" y="6225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1935811" y="6281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2156821" y="6361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1683107" y="6277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142442" y="6282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2074173" y="60697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1867236" y="6387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2083181" y="6229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2106421" y="5916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2028716" y="5914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2190125" y="5914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2050523" y="5914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1799550" y="5914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2221427" y="6094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2124187" y="6087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1777711" y="6364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2221659" y="5925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2137823" y="6185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1630800" y="6102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2192656" y="6375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1945929" y="5931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2093505" y="6292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2067328" y="6513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1935867" y="6080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2259950" y="6359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739127" y="5909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1754350" y="6040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1835190" y="60016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2288325" y="6031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1804393" y="5903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1744543" y="5901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1756892" y="6067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2044654" y="6060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2204232" y="5912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1756295" y="5918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2090319" y="5918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1869956" y="5956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1969403" y="5910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2193495" y="62801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2195506" y="5926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1625595" y="5866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1908544" y="6192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2155255" y="6535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2229440" y="6254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1681190" y="6244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2136781" y="5905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2017326" y="5966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1987259" y="62485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1771654" y="6257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1900306" y="6255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1683146" y="6355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2211277" y="6301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2141618" y="5922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2030866" y="6353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2084426" y="6359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1844998" y="6328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1719531" y="6419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1891359" y="6358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1892281" y="5980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2195712" y="6483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1943865" y="6336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1996765" y="5928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2198537" y="5926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2224251" y="5943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1796531" y="5934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2110810" y="6062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2096550" y="66259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2179050" y="6223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1610823" y="61831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1838302" y="6628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2142374" y="6328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325757" y="281558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325757" y="236161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325757" y="19076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325757" y="145368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325757" y="30425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325757" y="25886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325757" y="213463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325757" y="16806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5031363" y="2249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5089313" y="2284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4720080" y="2521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4718188" y="2239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4863473" y="2310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539026" y="2550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816452" y="2279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5894323" y="2933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4589555" y="2251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875597" y="2590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4960822" y="2835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4534400" y="2254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916470" y="2247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871502" y="2273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4670666" y="2294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5122236" y="2282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5039833" y="2301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859445" y="2274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5057330" y="2270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685682" y="2419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5087412" y="2269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5148392" y="2405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4777658" y="24944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5149790" y="2464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828524" y="2415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836114" y="2275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799291" y="2515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4532046" y="2275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869629" y="2296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647251" y="2648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680725" y="2331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985172" y="2270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786972" y="2584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566640" y="2394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5122926" y="2285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946596" y="2283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543207" y="2242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5020672" y="2242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4701085" y="2307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736937" y="2595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833396" y="2303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970823" y="2289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5018121" y="2210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4699580" y="2488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5099754" y="2235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500335" y="2324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695888" y="2355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4820178" y="2276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5087468" y="2577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4728120" y="2747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4738483" y="2329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4509082" y="2463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4844860" y="2595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4704658" y="2284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4537729" y="2356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4500604" y="2252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4750010" y="2709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863066" y="2278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4870108" y="2329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5079973" y="2676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4689340" y="2345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4897407" y="2351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5041464" y="2239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4631120" y="2273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4768708" y="2338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5000904" y="2316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4697038" y="2241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4989527" y="2454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4683578" y="2302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5018241" y="2316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4859808" y="2610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4549109" y="2630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4804258" y="2242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4479845" y="2236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715688" y="2233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858215" y="2486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5119723" y="2283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631571" y="2242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4546417" y="2481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860250" y="2236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860513" y="2238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777664" y="2275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888946" y="2240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943231" y="2398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782750" y="2238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5018839" y="2243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325757" y="474091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325757" y="42869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325757" y="383298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325757" y="337901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325757" y="49679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25757" y="451393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325757" y="405996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325757" y="36060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527228" y="4367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4889100" y="4304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5937862" y="4227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6256749" y="4769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6559252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6635686" y="4687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6407188" y="4864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325757" y="666625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325757" y="62122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325757" y="57583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325757" y="530435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325757" y="689323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325757" y="643926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325757" y="598530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325757" y="553133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928182" y="5890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4907490" y="58657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5100993" y="5923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4889786" y="5811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5145652" y="5866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4495196" y="5881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493647" y="5864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998239" y="5933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479899" y="6091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940194" y="5923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5042866" y="5929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958403" y="6079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5145169" y="6082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573051" y="5899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5007843" y="5930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614042" y="5848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5107226" y="5912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5167766" y="5859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845399" y="5887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653908" y="5845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728788" y="6194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679720" y="5886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989484" y="5883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5163349" y="5854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703430" y="5863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676128" y="5882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558246" y="58815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619933" y="5865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921086" y="5922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947210" y="5901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787792" y="5889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788939" y="5854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997080" y="5864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676173" y="5864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749909" y="5889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981361" y="5890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701691" y="6023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751234" y="5857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737192" y="5892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661735" y="5917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733386" y="5862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677034" y="5878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480592" y="6183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5006089" y="58896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552476" y="6015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886741" y="58641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5123348" y="6004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602994" y="5866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844924" y="5898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779807" y="58753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746130" y="5939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620288" y="5899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670919" y="6159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722170" y="61076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915029" y="5862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838869" y="5917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537061" y="5988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715312" y="5870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605271" y="5858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820494" y="5924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5131663" y="5925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550939" y="5931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516470" y="61936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5123078" y="5866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5147957" y="5878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939751" y="5930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976364" y="5874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5032040" y="5872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764525" y="6101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666262" y="5858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5032491" y="5861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5003698" y="5851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477393" y="6108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731273" y="5865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855405" y="5869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642187" y="6004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5039364" y="5931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5021451" y="5927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875697" y="5871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5155077" y="5871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607160" y="5891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801402" y="6126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816878" y="6319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756287" y="5891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5001116" y="6680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946607" y="5940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911037" y="5897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627759" y="5856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876263" y="5953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634373" y="5869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778407" y="59231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974339" y="5931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512001" y="5947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5069381" y="5874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547074" y="5879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861417" y="6126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970488" y="5861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5073163" y="6132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510725" y="5908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735589" y="6042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751828" y="5920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779698" y="5921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5112792" y="6072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4890015" y="5871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480194" y="5854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935032" y="6086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966593" y="5869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818616" y="5936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887450" y="5868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5165746" y="5850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926170" y="5849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474285" y="5849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5039427" y="5857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5051361" y="5883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5054023" y="5909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546216" y="5866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548669" y="5945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842782" y="6091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5051072" y="6031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597773" y="5901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970419" y="5885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805647" y="6176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890883" y="5985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727090" y="5887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819004" y="5868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501037" y="5935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548806" y="5892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707577" y="5858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5095054" y="5863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758182" y="5876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800656" y="6083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970577" y="6339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872267" y="5904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690476" y="6357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577416" y="60766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532539" y="5876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575235" y="6068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964727" y="6079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5049248" y="6141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567997" y="60802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627157" y="5911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769733" y="6005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5108513" y="5921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5158571" y="6113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970228" y="5975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989668" y="61176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854760" y="6068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5080496" y="59993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740827" y="59139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4538917" y="6085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579841" y="5936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926981" y="59002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876789" y="5896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542615" y="5892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755001" y="6170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937391" y="5916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810170" y="5891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471852" y="5883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628694" y="5925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800141" y="5896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857600" y="6119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747925" y="5926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558903" y="5922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545313" y="5931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914947" y="5862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5088941" y="5879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523928" y="5887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596750" y="5887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886326" y="5916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472633" y="6138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511680" y="5904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668124" y="5869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788653" y="6128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897689" y="5888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922429" y="5939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823148" y="5862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507748" y="5913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5134384" y="5861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613848" y="5860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488473" y="5859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5154320" y="5862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513157" y="5896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5062622" y="6060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534789" y="5888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683465" y="5872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530223" y="5997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5132183" y="5990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778877" y="6000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675678" y="5968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760884" y="5862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547011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518946" y="6104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886729" y="6119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5023048" y="5861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5109479" y="5875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5045909" y="6143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519811" y="5887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5050483" y="5865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623458" y="6127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587625" y="6128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620448" y="59363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5158123" y="5911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726982" y="5899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640574" y="5853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701442" y="5906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653295" y="6433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489408" y="5877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4998112" y="5881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698107" y="5872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609312" y="5864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875322" y="6099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549956" y="6086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658095" y="6148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871507" y="5890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5058492" y="5935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768897" y="59133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800853" y="5993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5145759" y="5932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5001243" y="5930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778512" y="5931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548591" y="6116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809266" y="6054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5003569" y="5854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797593" y="5930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545533" y="5868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899868" y="5877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761106" y="5862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5011071" y="6202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473089" y="5962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5092928" y="5934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5012815" y="5879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5159338" y="5885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527637" y="5870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5162949" y="5867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955013" y="5872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121903" y="5924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930303" y="5851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571104" y="5880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5034764" y="6354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582575" y="6078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924401" y="5856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890422" y="5928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5041684" y="5897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749643" y="5860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821760" y="5989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842815" y="5889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996195" y="5862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5144598" y="5873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578818" y="6186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655993" y="5858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5046195" y="5860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504237" y="6107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868836" y="6311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621793" y="5870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5060332" y="5887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5054314" y="5882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5082700" y="5867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712122" y="5917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805601" y="6007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5129119" y="5866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5069720" y="6148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592015" y="5936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5150292" y="58691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827609" y="5852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916427" y="5920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728250" y="5927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554540" y="6269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4865613" y="5935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4914685" y="5929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5145458" y="5854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719896" y="5895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942643" y="6115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945202" y="5862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523449" y="5867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4545852" y="5867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5007697" y="6122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836293" y="5858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469383" y="5908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889131" y="5924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970495" y="5876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4922244" y="6128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4632494" y="5963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741177" y="5888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5059435" y="5863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772460" y="5903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4551214" y="5883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726373" y="5932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4764185" y="6202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4498824" y="6163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4589758" y="5959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5108814" y="6236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944796" y="5864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737765" y="59073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4610383" y="5894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4721015" y="5860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504990" y="5890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5034183" y="58687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696264" y="5873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5093684" y="5883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566542" y="6121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653996" y="6008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4907234" y="5853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4702616" y="5931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4853485" y="5931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4781235" y="5874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472014" y="5893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5022421" y="5923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5163087" y="5923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4875683" y="5889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5008710" y="5888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4591278" y="5960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4857972" y="5887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4930957" y="5883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5009608" y="5733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4593319" y="5874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4866639" y="5890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4728511" y="5882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4942432" y="5870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4953926" y="5873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4834318" y="5857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4805680" y="6073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4925509" y="6066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4741289" y="6096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5080436" y="6063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4588523" y="5899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5032942" y="6299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4932391" y="6289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4923997" y="5866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4482267" y="5870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4548464" y="6098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4931510" y="6052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4654067" y="5902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5001786" y="6049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4598468" y="5998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4635673" y="5863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4538382" y="5871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5042857" y="5860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4860102" y="5925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4601313" y="5870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4803467" y="5927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4867458" y="5932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4990253" y="5926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4948761" y="59270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4947467" y="5888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5135790" y="5925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4564398" y="6043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4743193" y="5870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4806153" y="6197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4536437" y="5907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4489514" y="6119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5097217" y="5959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4826878" y="6153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4736212" y="6086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5046122" y="6260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4617775" y="5865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4853622" y="5865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5132464" y="6175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4656926" y="6112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4950976" y="5998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5139331" y="6068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7192078" y="281558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7192078" y="236161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7192078" y="19076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7192078" y="145368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7192078" y="30425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192078" y="25886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92078" y="213463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92078" y="168066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3"/>
            <p:cNvSpPr/>
            <p:nvPr/>
          </p:nvSpPr>
          <p:spPr>
            <a:xfrm>
              <a:off x="8019296" y="2813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4"/>
            <p:cNvSpPr/>
            <p:nvPr/>
          </p:nvSpPr>
          <p:spPr>
            <a:xfrm>
              <a:off x="7914326" y="2585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5"/>
            <p:cNvSpPr/>
            <p:nvPr/>
          </p:nvSpPr>
          <p:spPr>
            <a:xfrm>
              <a:off x="7972408" y="2552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6"/>
            <p:cNvSpPr/>
            <p:nvPr/>
          </p:nvSpPr>
          <p:spPr>
            <a:xfrm>
              <a:off x="7707023" y="2556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7"/>
            <p:cNvSpPr/>
            <p:nvPr/>
          </p:nvSpPr>
          <p:spPr>
            <a:xfrm>
              <a:off x="7682656" y="2550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8"/>
            <p:cNvSpPr/>
            <p:nvPr/>
          </p:nvSpPr>
          <p:spPr>
            <a:xfrm>
              <a:off x="7376510" y="2269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79"/>
            <p:cNvSpPr/>
            <p:nvPr/>
          </p:nvSpPr>
          <p:spPr>
            <a:xfrm>
              <a:off x="7698349" y="2573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7915542" y="2583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7875692" y="2549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8024244" y="2548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7768983" y="2574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7464369" y="2659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7864271" y="2579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7376243" y="2585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7982303" y="2573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7966477" y="2582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7652209" y="2572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7735675" y="2557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7643227" y="2578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2"/>
            <p:cNvSpPr/>
            <p:nvPr/>
          </p:nvSpPr>
          <p:spPr>
            <a:xfrm>
              <a:off x="7720319" y="2671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7502191" y="2548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7338719" y="2552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5"/>
            <p:cNvSpPr/>
            <p:nvPr/>
          </p:nvSpPr>
          <p:spPr>
            <a:xfrm>
              <a:off x="7770606" y="2585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7621068" y="2572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7"/>
            <p:cNvSpPr/>
            <p:nvPr/>
          </p:nvSpPr>
          <p:spPr>
            <a:xfrm>
              <a:off x="7914389" y="25761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8"/>
            <p:cNvSpPr/>
            <p:nvPr/>
          </p:nvSpPr>
          <p:spPr>
            <a:xfrm>
              <a:off x="7367467" y="25746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7417148" y="2256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0"/>
            <p:cNvSpPr/>
            <p:nvPr/>
          </p:nvSpPr>
          <p:spPr>
            <a:xfrm>
              <a:off x="7753642" y="2583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1"/>
            <p:cNvSpPr/>
            <p:nvPr/>
          </p:nvSpPr>
          <p:spPr>
            <a:xfrm>
              <a:off x="7454998" y="2683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2"/>
            <p:cNvSpPr/>
            <p:nvPr/>
          </p:nvSpPr>
          <p:spPr>
            <a:xfrm>
              <a:off x="7710335" y="2572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3"/>
            <p:cNvSpPr/>
            <p:nvPr/>
          </p:nvSpPr>
          <p:spPr>
            <a:xfrm>
              <a:off x="7993383" y="2256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4"/>
            <p:cNvSpPr/>
            <p:nvPr/>
          </p:nvSpPr>
          <p:spPr>
            <a:xfrm>
              <a:off x="7748334" y="2553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5"/>
            <p:cNvSpPr/>
            <p:nvPr/>
          </p:nvSpPr>
          <p:spPr>
            <a:xfrm>
              <a:off x="7487245" y="2562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6"/>
            <p:cNvSpPr/>
            <p:nvPr/>
          </p:nvSpPr>
          <p:spPr>
            <a:xfrm>
              <a:off x="8007311" y="2555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7"/>
            <p:cNvSpPr/>
            <p:nvPr/>
          </p:nvSpPr>
          <p:spPr>
            <a:xfrm>
              <a:off x="7651711" y="2557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8"/>
            <p:cNvSpPr/>
            <p:nvPr/>
          </p:nvSpPr>
          <p:spPr>
            <a:xfrm>
              <a:off x="7722002" y="2557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09"/>
            <p:cNvSpPr/>
            <p:nvPr/>
          </p:nvSpPr>
          <p:spPr>
            <a:xfrm>
              <a:off x="7969387" y="25580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0"/>
            <p:cNvSpPr/>
            <p:nvPr/>
          </p:nvSpPr>
          <p:spPr>
            <a:xfrm>
              <a:off x="7356027" y="25591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1"/>
            <p:cNvSpPr/>
            <p:nvPr/>
          </p:nvSpPr>
          <p:spPr>
            <a:xfrm>
              <a:off x="7760554" y="2553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2"/>
            <p:cNvSpPr/>
            <p:nvPr/>
          </p:nvSpPr>
          <p:spPr>
            <a:xfrm>
              <a:off x="7637992" y="2592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3"/>
            <p:cNvSpPr/>
            <p:nvPr/>
          </p:nvSpPr>
          <p:spPr>
            <a:xfrm>
              <a:off x="7419184" y="25689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4"/>
            <p:cNvSpPr/>
            <p:nvPr/>
          </p:nvSpPr>
          <p:spPr>
            <a:xfrm>
              <a:off x="7904251" y="2555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5"/>
            <p:cNvSpPr/>
            <p:nvPr/>
          </p:nvSpPr>
          <p:spPr>
            <a:xfrm>
              <a:off x="7554682" y="2622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6"/>
            <p:cNvSpPr/>
            <p:nvPr/>
          </p:nvSpPr>
          <p:spPr>
            <a:xfrm>
              <a:off x="7383196" y="2469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7"/>
            <p:cNvSpPr/>
            <p:nvPr/>
          </p:nvSpPr>
          <p:spPr>
            <a:xfrm>
              <a:off x="8032074" y="2555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8"/>
            <p:cNvSpPr/>
            <p:nvPr/>
          </p:nvSpPr>
          <p:spPr>
            <a:xfrm>
              <a:off x="7543087" y="2557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19"/>
            <p:cNvSpPr/>
            <p:nvPr/>
          </p:nvSpPr>
          <p:spPr>
            <a:xfrm>
              <a:off x="7624971" y="2556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0"/>
            <p:cNvSpPr/>
            <p:nvPr/>
          </p:nvSpPr>
          <p:spPr>
            <a:xfrm>
              <a:off x="7666683" y="2557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1"/>
            <p:cNvSpPr/>
            <p:nvPr/>
          </p:nvSpPr>
          <p:spPr>
            <a:xfrm>
              <a:off x="7561949" y="2550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7192078" y="474091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7192078" y="42869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7192078" y="383298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7192078" y="337901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7192078" y="49679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7192078" y="451393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7192078" y="405996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192078" y="36060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g835"/>
            <p:cNvSpPr/>
            <p:nvPr/>
          </p:nvSpPr>
          <p:spPr>
            <a:xfrm>
              <a:off x="7695216" y="4442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6"/>
            <p:cNvSpPr/>
            <p:nvPr/>
          </p:nvSpPr>
          <p:spPr>
            <a:xfrm>
              <a:off x="7574911" y="4365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7"/>
            <p:cNvSpPr/>
            <p:nvPr/>
          </p:nvSpPr>
          <p:spPr>
            <a:xfrm>
              <a:off x="7956726" y="4516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8"/>
            <p:cNvSpPr/>
            <p:nvPr/>
          </p:nvSpPr>
          <p:spPr>
            <a:xfrm>
              <a:off x="7686731" y="4441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39"/>
            <p:cNvSpPr/>
            <p:nvPr/>
          </p:nvSpPr>
          <p:spPr>
            <a:xfrm>
              <a:off x="7684273" y="4504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0"/>
            <p:cNvSpPr/>
            <p:nvPr/>
          </p:nvSpPr>
          <p:spPr>
            <a:xfrm>
              <a:off x="7755731" y="44074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1"/>
            <p:cNvSpPr/>
            <p:nvPr/>
          </p:nvSpPr>
          <p:spPr>
            <a:xfrm>
              <a:off x="7560160" y="4388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2"/>
            <p:cNvSpPr/>
            <p:nvPr/>
          </p:nvSpPr>
          <p:spPr>
            <a:xfrm>
              <a:off x="7855127" y="4445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3"/>
            <p:cNvSpPr/>
            <p:nvPr/>
          </p:nvSpPr>
          <p:spPr>
            <a:xfrm>
              <a:off x="7539774" y="4475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4"/>
            <p:cNvSpPr/>
            <p:nvPr/>
          </p:nvSpPr>
          <p:spPr>
            <a:xfrm>
              <a:off x="8028933" y="4371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5"/>
            <p:cNvSpPr/>
            <p:nvPr/>
          </p:nvSpPr>
          <p:spPr>
            <a:xfrm>
              <a:off x="7619946" y="4356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6"/>
            <p:cNvSpPr/>
            <p:nvPr/>
          </p:nvSpPr>
          <p:spPr>
            <a:xfrm>
              <a:off x="8008736" y="4415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7"/>
            <p:cNvSpPr/>
            <p:nvPr/>
          </p:nvSpPr>
          <p:spPr>
            <a:xfrm>
              <a:off x="7982716" y="4357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8"/>
            <p:cNvSpPr/>
            <p:nvPr/>
          </p:nvSpPr>
          <p:spPr>
            <a:xfrm>
              <a:off x="7548449" y="4387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tx851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853" name="rc852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3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55" name="rc854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tx855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57" name="rc856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tx857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59" name="rc858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59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61" name="rc860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61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63" name="rc862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63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65" name="rc864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5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67" name="pl866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tx875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79" name="pl878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tx881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1334650" y="30008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148183" y="254691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148183" y="209294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148183" y="1638922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889" name="pl888"/>
            <p:cNvSpPr/>
            <p:nvPr/>
          </p:nvSpPr>
          <p:spPr>
            <a:xfrm>
              <a:off x="1424641" y="3042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24641" y="2588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424641" y="2134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24641" y="1680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tx892"/>
            <p:cNvSpPr/>
            <p:nvPr/>
          </p:nvSpPr>
          <p:spPr>
            <a:xfrm>
              <a:off x="1334650" y="49262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148183" y="447224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148183" y="401827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8183" y="3564254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24641" y="4967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24641" y="4513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24641" y="4059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24641" y="36060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tx900"/>
            <p:cNvSpPr/>
            <p:nvPr/>
          </p:nvSpPr>
          <p:spPr>
            <a:xfrm>
              <a:off x="1334650" y="685154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02" name="tx901"/>
            <p:cNvSpPr/>
            <p:nvPr/>
          </p:nvSpPr>
          <p:spPr>
            <a:xfrm>
              <a:off x="1148183" y="639757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03" name="tx902"/>
            <p:cNvSpPr/>
            <p:nvPr/>
          </p:nvSpPr>
          <p:spPr>
            <a:xfrm>
              <a:off x="1148183" y="594360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04" name="tx903"/>
            <p:cNvSpPr/>
            <p:nvPr/>
          </p:nvSpPr>
          <p:spPr>
            <a:xfrm>
              <a:off x="1148183" y="5489587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905" name="pl904"/>
            <p:cNvSpPr/>
            <p:nvPr/>
          </p:nvSpPr>
          <p:spPr>
            <a:xfrm>
              <a:off x="1424641" y="68932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24641" y="64392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24641" y="5985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424641" y="55313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8"/>
            <p:cNvSpPr/>
            <p:nvPr/>
          </p:nvSpPr>
          <p:spPr>
            <a:xfrm>
              <a:off x="5370985" y="7112732"/>
              <a:ext cx="706276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H/M/L</a:t>
              </a:r>
            </a:p>
          </p:txBody>
        </p:sp>
        <p:sp>
          <p:nvSpPr>
            <p:cNvPr id="910" name="tx909"/>
            <p:cNvSpPr/>
            <p:nvPr/>
          </p:nvSpPr>
          <p:spPr>
            <a:xfrm rot="-5400000">
              <a:off x="407351" y="4117753"/>
              <a:ext cx="1249796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Overall Scores</a:t>
              </a:r>
            </a:p>
          </p:txBody>
        </p:sp>
        <p:sp>
          <p:nvSpPr>
            <p:cNvPr id="911" name="tx910"/>
            <p:cNvSpPr/>
            <p:nvPr/>
          </p:nvSpPr>
          <p:spPr>
            <a:xfrm>
              <a:off x="1459435" y="979814"/>
              <a:ext cx="2301039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2025-05-14T11:34:45Z</dcterms:modified>
  <cp:category/>
</cp:coreProperties>
</file>