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983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5589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22194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8800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5405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7286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38918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20497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17102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757889" y="2881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177994" y="2152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162226" y="2400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666902" y="2878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988896" y="2697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664829" y="2733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685453" y="2063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992935" y="2292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666550" y="2542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283087" y="2250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825966" y="2720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113688" y="2923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949862" y="2292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882111" y="2732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276012" y="2574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665639" y="2542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214090" y="2734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491456" y="2914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876715" y="2811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285548" y="2250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698638" y="2531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858403" y="2736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190384" y="2293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872305" y="2752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1609807" y="2675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003348" y="2542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1824937" y="2543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074981" y="2543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742009" y="2543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763485" y="2541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961501" y="2543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856833" y="2541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076750" y="2541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243004" y="2542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748335" y="2819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909383" y="2845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778483" y="2890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538812" y="2946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825831" y="2910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534456" y="2866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108842" y="2920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804155" y="2235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971953" y="2840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127267" y="2805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2107090" y="2368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809407" y="2735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963535" y="2726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1715225" y="2740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695008" y="2735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934169" y="2817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643585" y="2504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879620" y="2482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1838668" y="2818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799624" y="2930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2066070" y="2730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135420" y="2734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743429" y="2737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185546" y="2735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026987" y="2554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230697" y="2250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1849518" y="2236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131334" y="2715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930835" y="2878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807819" y="2866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268373" y="2809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788825" y="2711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656835" y="2798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130477" y="2808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620188" y="2736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694281" y="2739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904733" y="2834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739448" y="2230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681809" y="2232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753386" y="2237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189115" y="2747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181139" y="2749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784726" y="2509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834959" y="2786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022269" y="2270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685546" y="2763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781594" y="2641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629177" y="2728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617131" y="2236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8236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448423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41447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38053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34659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6539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43145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459435" y="39750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459435" y="36356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216382" y="4329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991772" y="4476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265925" y="4328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181711" y="4339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063366" y="4332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772069" y="4541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005028" y="4394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257116" y="4425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024037" y="4492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963734" y="4423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034121" y="4413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758593" y="4609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792921" y="4189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721011" y="4508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169421" y="4577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821086" y="4086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169526" y="4481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075923" y="4147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2059727" y="4491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743901" y="4492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661257" y="4368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1691326" y="4418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674901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64095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0701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57306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3912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65792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459435" y="623984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459435" y="59004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459435" y="55609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282719" y="5532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768127" y="5559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069518" y="5486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805482" y="6103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021589" y="5991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281095" y="6021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043645" y="5889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983752" y="5865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800275" y="6374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156410" y="6368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674297" y="6029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762359" y="6165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660863" y="5960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117476" y="6053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190230" y="6291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892079" y="6048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638505" y="6101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971336" y="6056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192899" y="6028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83294" y="6068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098568" y="6046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159856" y="6010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840666" y="5834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661865" y="5881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747808" y="6187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64693" y="6469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831493" y="6363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258462" y="6475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729707" y="5951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759817" y="6017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089165" y="6557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147016" y="5516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108306" y="6028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886669" y="6055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86431" y="6126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817827" y="6103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2133938" y="6063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202073" y="6190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080058" y="5707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905195" y="6257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2168211" y="5471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853524" y="6179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936683" y="6043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815630" y="6259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911488" y="5443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16211" y="6060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263803" y="5966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300556" y="5952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2134442" y="5434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35073" y="5936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1663421" y="6019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006487" y="6139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829234" y="6013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1915845" y="6021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084312" y="5703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058523" y="6179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193324" y="5944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635925" y="5474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988517" y="5472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051686" y="5472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1916561" y="5471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938201" y="5471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1752313" y="5740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798086" y="5730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772913" y="6144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2161707" y="5487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170602" y="5875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947568" y="5752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662614" y="6161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2080391" y="5498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859254" y="6036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958913" y="6366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703432" y="5718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636146" y="6433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907973" y="5464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2095252" y="5659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1749746" y="5601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2121732" y="5646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2155890" y="5454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1904751" y="5451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2203675" y="5699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1981078" y="5688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1701382" y="5469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909180" y="5477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2240223" y="5477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1696779" y="5536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2190483" y="5466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1751545" y="6017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1895017" y="5490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2080545" y="5399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1750949" y="5885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1622409" y="6400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1604538" y="5979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746130" y="5965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1711943" y="5458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1801806" y="5550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2107815" y="5970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1639631" y="5983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2051002" y="5981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2056877" y="6130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1738117" y="6050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1784069" y="5483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1971948" y="6127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2228388" y="6135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1854709" y="6090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2254466" y="6225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1736919" y="6135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2104096" y="5570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1770806" y="6322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1920544" y="6102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1841094" y="5492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2114435" y="5489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2219441" y="5514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2141412" y="5501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2100721" y="5693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1617187" y="6535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1923153" y="5933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1749395" y="5872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1997000" y="6538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1937609" y="6089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28983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25589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2194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18800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5405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325757" y="27286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325757" y="238918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325757" y="20497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325757" y="17102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599635" y="1898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555343" y="1950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878075" y="2305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670207" y="1882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699587" y="1989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5007483" y="2347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5015585" y="1942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5423681" y="2921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896112" y="1900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728837" y="2408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969678" y="2774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860503" y="1904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106253" y="1894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946772" y="1933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5055432" y="1965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493822" y="1947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489223" y="1975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518668" y="1935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5115148" y="1930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911926" y="2152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933633" y="1928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5121444" y="2131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570988" y="2264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925781" y="2219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857279" y="2145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911061" y="1936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5041308" y="2299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05468" y="1936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560752" y="1968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798574" y="2494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900472" y="2022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666829" y="1928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790529" y="2399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723500" y="2114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03039" y="1952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951206" y="1949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944307" y="1886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511110" y="1886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965506" y="1983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914546" y="2415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748572" y="1978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929428" y="1957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709953" y="1840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728341" y="2255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771867" y="1877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909475" y="2010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663768" y="2056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5061856" y="1946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488914" y="2631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617075" y="2643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685668" y="2017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5094602" y="2218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591584" y="2495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059760" y="1950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951193" y="2058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719582" y="1902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611473" y="2710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778480" y="1941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874739" y="2017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479532" y="2536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5117612" y="2042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639870" y="2049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5124055" y="1883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905274" y="1933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5120358" y="2032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500100" y="1998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5073502" y="1886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852690" y="2204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836893" y="1977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5145349" y="1997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751052" y="2437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539644" y="2469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5028317" y="1887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5004510" y="1878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989999" y="1874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5112647" y="2252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837495" y="1948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852986" y="1887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541264" y="2244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953065" y="1878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5083158" y="1881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55643" y="1937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977603" y="1884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759481" y="2120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5145446" y="1881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683593" y="1889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8236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48423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1447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8053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325757" y="34659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325757" y="46539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325757" y="43145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325757" y="39750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325757" y="36356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5000917" y="4110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893333" y="4018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5420435" y="3902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822478" y="4711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6549009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6884288" y="4589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6539182" y="4854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74901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64095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60701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325757" y="57306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325757" y="53912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325757" y="65792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325757" y="623984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325757" y="59004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25757" y="55609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807840" y="5434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685143" y="5398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557142" y="5484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604963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128918" y="5398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5108498" y="5422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925695" y="5395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879554" y="5498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000790" y="5735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523794" y="5483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488252" y="5493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991128" y="5719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770603" y="5721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607042" y="5449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818601" y="5494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708141" y="5371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878045" y="5467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638881" y="5389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93914" y="5429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05556" y="5367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630599" y="5893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5136581" y="5428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726242" y="5424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528408" y="5381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697304" y="5395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998882" y="5423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514439" y="5421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529741" y="5397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701534" y="5483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621254" y="5451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537338" y="5432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5049120" y="5381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778123" y="5395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514687" y="5395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600201" y="5433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621913" y="5434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636114" y="5633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5080654" y="5386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602776" y="5437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993574" y="5475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765389" y="5392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744986" y="5417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535991" y="5877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651053" y="5433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869432" y="5622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672489" y="5395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648759" y="5605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729432" y="5399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629946" y="5447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992436" y="5412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644139" y="5508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514846" y="5447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5037616" y="5837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798893" y="5759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662896" y="5393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952762" y="5478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831769" y="5587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744981" y="5404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5060159" y="5387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655969" y="5486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936729" y="5487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991373" y="5496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5076236" y="5890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744220" y="5399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490799" y="5417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860911" y="5496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519964" y="5410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887438" y="5407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490137" y="5752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5035508" y="5387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887299" y="5391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565649" y="5376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69876" y="5761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73474" y="5397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911090" y="5403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5155712" y="5605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514180" y="5496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5062370" y="5490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5130398" y="5405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779061" y="5406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568010" y="5437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5116085" y="5792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485320" y="6077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579006" y="5436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813926" y="6616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033803" y="5509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791722" y="5445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5017769" y="5383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845585" y="5529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707499" y="5403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5160354" y="5483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668723" y="5497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685689" y="5521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606275" y="5411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484533" y="5418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575956" y="5788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897329" y="5392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516981" y="5796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5054849" y="5462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951437" y="5859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5165335" y="548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5142554" y="5481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5040369" y="5706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918560" y="5406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799741" y="5381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5107963" y="5727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073319" y="5403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624198" y="5503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493554" y="5401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888397" y="5375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664310" y="5373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710210" y="5373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817565" y="5385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890537" y="5424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519376" y="5462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836420" y="5398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836278" y="5516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588747" y="5736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826985" y="5646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675687" y="5451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5038749" y="5428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5065467" y="5862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737809" y="5789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674145" y="5431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5083507" y="5401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5049509" y="5502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815405" y="5437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905788" y="5386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698249" y="5395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902120" y="5413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739870" y="5723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924940" y="6106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777180" y="5655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615521" y="6133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056456" y="5713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5053302" y="5414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847037" y="5700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5083791" y="5717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671767" y="5810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743504" y="5718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5000245" y="5466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856855" y="5606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565278" y="5483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472371" y="5769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595311" y="5562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900959" y="5774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833448" y="5716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877913" y="5597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17775" y="5470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689352" y="5727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474695" y="5504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906600" y="5503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474477" y="5444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485291" y="5437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5026071" y="5854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025998" y="5473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926227" y="5436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828981" y="5424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533897" y="5486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5135598" y="544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498579" y="5778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666386" y="5488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743648" y="5482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5004038" y="5496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596540" y="5392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17498" y="5419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805098" y="5430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824527" y="5431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597645" y="5474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531583" y="5805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147592" y="5456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469386" y="5402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650897" y="5791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737587" y="5431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795684" y="5508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5049507" y="5392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841882" y="5469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583883" y="5391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907590" y="5390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004208" y="5389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503176" y="5393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967445" y="5444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883629" y="5689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979648" y="5432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495167" y="5408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972583" y="5594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996256" y="5584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010247" y="5600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479920" y="5756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984324" y="5392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022239" y="5576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5135810" y="5755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986379" y="5777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12445" y="5391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5152107" y="5412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924802" y="5812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06826" y="5430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488389" y="5397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823925" y="5789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865153" y="5790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974234" y="5503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998562" y="5465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472947" y="5448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593902" y="5379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787427" y="5458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633123" y="6247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600791" y="5415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770812" y="5421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5081103" y="5408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992358" y="5395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551103" y="5747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5101232" y="5728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969332" y="5821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81569" y="5434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608811" y="5502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514885" y="5469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567626" y="5638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757061" y="5497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806789" y="5495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604434" y="5495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674028" y="6071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617175" y="5680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167099" y="5380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5012036" y="5495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896590" y="5402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687971" y="5416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676077" y="5393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570924" y="5901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136726" y="5542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633188" y="5501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787980" y="5419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990159" y="5428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517832" y="5405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596475" y="5401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823104" y="5407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821849" y="5485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826064" y="5376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506368" y="5420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809339" y="6184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5018306" y="5715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5025164" y="5384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561237" y="5491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493019" y="5444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876691" y="5389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811807" y="5582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496643" y="5433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5067379" y="5393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989162" y="5410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822190" y="5877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957818" y="5387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668867" y="5390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718507" y="5759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618751" y="6065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667977" y="5405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555917" y="543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5060157" y="5423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928718" y="5400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674190" y="5475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541073" y="5610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5139746" y="5399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574296" y="5820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5098284" y="5503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793867" y="5403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718879" y="5378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636068" y="5479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544313" y="5490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626370" y="6001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831535" y="5503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970460" y="5493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614631" y="5380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999526" y="5442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554247" y="5772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561904" y="5393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470441" y="5400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596353" y="5399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5148245" y="5781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544117" y="5387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922329" y="5461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733583" y="5485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773440" y="5414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988827" y="5791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5126651" y="5546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811023" y="5432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469212" y="5394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611110" y="5454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546753" y="5424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649178" y="5498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5158111" y="5902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762085" y="5843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695526" y="5540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952631" y="5952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585893" y="5395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970362" y="5460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657540" y="5441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660467" y="5390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616244" y="5435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708380" y="5402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5078153" y="5409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747547" y="5424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532182" y="5780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5070784" y="5612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5135345" y="5380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855329" y="5495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639450" y="5496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722624" y="5411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979798" y="5439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860502" y="5483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4763394" y="5485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978958" y="5433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5075325" y="5431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4505042" y="5540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5033524" y="5430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4987101" y="5424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5115242" y="5697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974406" y="5410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5033949" y="5434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5040770" y="5423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828729" y="5405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779477" y="5409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4601765" y="5386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4792391" y="6014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5129557" y="5698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746562" y="5743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4916584" y="5693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592446" y="5447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4603478" y="6046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5115928" y="6032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641742" y="5398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5070237" y="5404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4660881" y="5746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4794881" y="6034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795354" y="5453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4557613" y="5678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4496334" y="5596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4532132" y="5395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4943797" y="5406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5014561" y="5389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495289" y="5487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4747482" y="5405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4771628" y="5490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983658" y="5497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4662999" y="5489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938527" y="5489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641124" y="5432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4845172" y="5486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4586831" y="5725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792344" y="5404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4605670" y="5893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5157593" y="5461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4493601" y="5777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4847500" y="5538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4508033" y="5829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4672321" y="5728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636894" y="5988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5095198" y="5397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5104014" y="5397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4673607" y="5861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4510928" y="5766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4543747" y="5596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4945633" y="5701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8983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25589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92078" y="22194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92078" y="18800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92078" y="15405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92078" y="27286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92078" y="238918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92078" y="20497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92078" y="17102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494644" y="2743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717554" y="2400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414593" y="2350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393946" y="2357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404685" y="2347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848655" y="1927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7844439" y="2382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425320" y="2397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789371" y="2346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958088" y="2345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538300" y="2384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393265" y="2510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897987" y="2391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832939" y="2400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664838" y="2382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683270" y="2395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968171" y="2381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821221" y="2358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532822" y="2389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342464" y="2529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737253" y="2345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373099" y="2351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8029987" y="2401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448928" y="2380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413662" y="2387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630237" y="2384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526493" y="1908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778880" y="2398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438121" y="2546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398241" y="2380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929974" y="1907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519269" y="2351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590366" y="2366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916415" y="2355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870119" y="2358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403087" y="2358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452331" y="2359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953750" y="2361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525354" y="2352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361903" y="2410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994395" y="2376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337739" y="2356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7851062" y="2456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8032618" y="2227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7920889" y="2355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7829069" y="2358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7943329" y="2357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7647698" y="2358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7811820" y="2347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48236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192078" y="448423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192078" y="41447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192078" y="38053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192078" y="34659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192078" y="46539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192078" y="43145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192078" y="39750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192078" y="36356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608640" y="4223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7699448" y="4107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644262" y="4334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528315" y="4222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857531" y="4316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931399" y="4171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7856303" y="4142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7543770" y="4228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7592079" y="4273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7861410" y="4117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7743421" y="4095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7853205" y="4183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7454401" y="4095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7354969" y="4141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67" name="rc866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7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9" name="rc868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3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75" name="pl874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7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1" name="pl880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7" name="pl886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9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10339" y="268693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234749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200804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166860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2728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2389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20497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1710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210339" y="4612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42728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393338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35939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4653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43145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3975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3635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1210339" y="65375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10" name="tx909"/>
            <p:cNvSpPr/>
            <p:nvPr/>
          </p:nvSpPr>
          <p:spPr>
            <a:xfrm>
              <a:off x="1148183" y="61981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148183" y="585871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1148183" y="55192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13" name="pl912"/>
            <p:cNvSpPr/>
            <p:nvPr/>
          </p:nvSpPr>
          <p:spPr>
            <a:xfrm>
              <a:off x="1424641" y="6579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424641" y="6239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424641" y="5900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424641" y="5560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6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8" name="tx917"/>
            <p:cNvSpPr/>
            <p:nvPr/>
          </p:nvSpPr>
          <p:spPr>
            <a:xfrm rot="-5400000">
              <a:off x="387910" y="4117753"/>
              <a:ext cx="128867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1459435" y="979814"/>
              <a:ext cx="234769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2025-05-14T11:34:43Z</dcterms:modified>
  <cp:category/>
</cp:coreProperties>
</file>