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269988" y="516886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565084" y="547524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840267" y="3368102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147432" y="37175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531933" y="2613267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622235" y="296019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522156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2025-05-14T11:35:01Z</dcterms:modified>
  <cp:category/>
</cp:coreProperties>
</file>