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89681" y="1922580"/>
              <a:ext cx="4793276" cy="4793302"/>
            </a:xfrm>
            <a:custGeom>
              <a:avLst/>
              <a:pathLst>
                <a:path w="4793276" h="4793302">
                  <a:moveTo>
                    <a:pt x="2396718" y="2396719"/>
                  </a:moveTo>
                  <a:lnTo>
                    <a:pt x="2314117" y="2393996"/>
                  </a:lnTo>
                  <a:lnTo>
                    <a:pt x="2231517" y="2391273"/>
                  </a:lnTo>
                  <a:lnTo>
                    <a:pt x="2148916" y="2388550"/>
                  </a:lnTo>
                  <a:lnTo>
                    <a:pt x="2066316" y="2385827"/>
                  </a:lnTo>
                  <a:lnTo>
                    <a:pt x="1983715" y="2383104"/>
                  </a:lnTo>
                  <a:lnTo>
                    <a:pt x="1901114" y="2380381"/>
                  </a:lnTo>
                  <a:lnTo>
                    <a:pt x="1818514" y="2377658"/>
                  </a:lnTo>
                  <a:lnTo>
                    <a:pt x="1735913" y="2374935"/>
                  </a:lnTo>
                  <a:lnTo>
                    <a:pt x="1653312" y="2372212"/>
                  </a:lnTo>
                  <a:lnTo>
                    <a:pt x="1570712" y="2369489"/>
                  </a:lnTo>
                  <a:lnTo>
                    <a:pt x="1488111" y="2366766"/>
                  </a:lnTo>
                  <a:lnTo>
                    <a:pt x="1405510" y="2364043"/>
                  </a:lnTo>
                  <a:lnTo>
                    <a:pt x="1322910" y="2361320"/>
                  </a:lnTo>
                  <a:lnTo>
                    <a:pt x="1240309" y="2358597"/>
                  </a:lnTo>
                  <a:lnTo>
                    <a:pt x="1157709" y="2355874"/>
                  </a:lnTo>
                  <a:lnTo>
                    <a:pt x="1075108" y="2353151"/>
                  </a:lnTo>
                  <a:lnTo>
                    <a:pt x="992507" y="2350428"/>
                  </a:lnTo>
                  <a:lnTo>
                    <a:pt x="909907" y="2347705"/>
                  </a:lnTo>
                  <a:lnTo>
                    <a:pt x="827306" y="2344982"/>
                  </a:lnTo>
                  <a:lnTo>
                    <a:pt x="744705" y="2342259"/>
                  </a:lnTo>
                  <a:lnTo>
                    <a:pt x="662105" y="2339536"/>
                  </a:lnTo>
                  <a:lnTo>
                    <a:pt x="579504" y="2336813"/>
                  </a:lnTo>
                  <a:lnTo>
                    <a:pt x="496903" y="2334090"/>
                  </a:lnTo>
                  <a:lnTo>
                    <a:pt x="414303" y="2331367"/>
                  </a:lnTo>
                  <a:lnTo>
                    <a:pt x="331702" y="2328644"/>
                  </a:lnTo>
                  <a:lnTo>
                    <a:pt x="249102" y="2325921"/>
                  </a:lnTo>
                  <a:lnTo>
                    <a:pt x="166501" y="2323198"/>
                  </a:lnTo>
                  <a:lnTo>
                    <a:pt x="83900" y="2320475"/>
                  </a:lnTo>
                  <a:lnTo>
                    <a:pt x="1300" y="2317752"/>
                  </a:lnTo>
                  <a:lnTo>
                    <a:pt x="0" y="2398976"/>
                  </a:lnTo>
                  <a:lnTo>
                    <a:pt x="1453" y="2480196"/>
                  </a:lnTo>
                  <a:lnTo>
                    <a:pt x="5657" y="2561321"/>
                  </a:lnTo>
                  <a:lnTo>
                    <a:pt x="12609" y="2642257"/>
                  </a:lnTo>
                  <a:lnTo>
                    <a:pt x="22299" y="2722910"/>
                  </a:lnTo>
                  <a:lnTo>
                    <a:pt x="34717" y="2803189"/>
                  </a:lnTo>
                  <a:lnTo>
                    <a:pt x="49849" y="2883001"/>
                  </a:lnTo>
                  <a:lnTo>
                    <a:pt x="67676" y="2962254"/>
                  </a:lnTo>
                  <a:lnTo>
                    <a:pt x="88180" y="3040858"/>
                  </a:lnTo>
                  <a:lnTo>
                    <a:pt x="111335" y="3118722"/>
                  </a:lnTo>
                  <a:lnTo>
                    <a:pt x="137115" y="3195756"/>
                  </a:lnTo>
                  <a:lnTo>
                    <a:pt x="165492" y="3271872"/>
                  </a:lnTo>
                  <a:lnTo>
                    <a:pt x="196431" y="3346983"/>
                  </a:lnTo>
                  <a:lnTo>
                    <a:pt x="229898" y="3421003"/>
                  </a:lnTo>
                  <a:lnTo>
                    <a:pt x="265855" y="3493845"/>
                  </a:lnTo>
                  <a:lnTo>
                    <a:pt x="304259" y="3565427"/>
                  </a:lnTo>
                  <a:lnTo>
                    <a:pt x="345067" y="3635667"/>
                  </a:lnTo>
                  <a:lnTo>
                    <a:pt x="388232" y="3704483"/>
                  </a:lnTo>
                  <a:lnTo>
                    <a:pt x="433704" y="3771798"/>
                  </a:lnTo>
                  <a:lnTo>
                    <a:pt x="481431" y="3837532"/>
                  </a:lnTo>
                  <a:lnTo>
                    <a:pt x="531359" y="3901611"/>
                  </a:lnTo>
                  <a:lnTo>
                    <a:pt x="583429" y="3963962"/>
                  </a:lnTo>
                  <a:lnTo>
                    <a:pt x="637583" y="4024512"/>
                  </a:lnTo>
                  <a:lnTo>
                    <a:pt x="693757" y="4083192"/>
                  </a:lnTo>
                  <a:lnTo>
                    <a:pt x="751888" y="4139934"/>
                  </a:lnTo>
                  <a:lnTo>
                    <a:pt x="811908" y="4194674"/>
                  </a:lnTo>
                  <a:lnTo>
                    <a:pt x="873749" y="4247349"/>
                  </a:lnTo>
                  <a:lnTo>
                    <a:pt x="937340" y="4297897"/>
                  </a:lnTo>
                  <a:lnTo>
                    <a:pt x="1002606" y="4346262"/>
                  </a:lnTo>
                  <a:lnTo>
                    <a:pt x="1069475" y="4392387"/>
                  </a:lnTo>
                  <a:lnTo>
                    <a:pt x="1137868" y="4436219"/>
                  </a:lnTo>
                  <a:lnTo>
                    <a:pt x="1207707" y="4477709"/>
                  </a:lnTo>
                  <a:lnTo>
                    <a:pt x="1278913" y="4516808"/>
                  </a:lnTo>
                  <a:lnTo>
                    <a:pt x="1351402" y="4553471"/>
                  </a:lnTo>
                  <a:lnTo>
                    <a:pt x="1425092" y="4587657"/>
                  </a:lnTo>
                  <a:lnTo>
                    <a:pt x="1499899" y="4619326"/>
                  </a:lnTo>
                  <a:lnTo>
                    <a:pt x="1575735" y="4648441"/>
                  </a:lnTo>
                  <a:lnTo>
                    <a:pt x="1652515" y="4674970"/>
                  </a:lnTo>
                  <a:lnTo>
                    <a:pt x="1730150" y="4698881"/>
                  </a:lnTo>
                  <a:lnTo>
                    <a:pt x="1808550" y="4720148"/>
                  </a:lnTo>
                  <a:lnTo>
                    <a:pt x="1887626" y="4738746"/>
                  </a:lnTo>
                  <a:lnTo>
                    <a:pt x="1967287" y="4754653"/>
                  </a:lnTo>
                  <a:lnTo>
                    <a:pt x="2047441" y="4767852"/>
                  </a:lnTo>
                  <a:lnTo>
                    <a:pt x="2127997" y="4778326"/>
                  </a:lnTo>
                  <a:lnTo>
                    <a:pt x="2208861" y="4786065"/>
                  </a:lnTo>
                  <a:lnTo>
                    <a:pt x="2289941" y="4791059"/>
                  </a:lnTo>
                  <a:lnTo>
                    <a:pt x="2371144" y="4793302"/>
                  </a:lnTo>
                  <a:lnTo>
                    <a:pt x="2452376" y="4792792"/>
                  </a:lnTo>
                  <a:lnTo>
                    <a:pt x="2533544" y="4789530"/>
                  </a:lnTo>
                  <a:lnTo>
                    <a:pt x="2614555" y="4783519"/>
                  </a:lnTo>
                  <a:lnTo>
                    <a:pt x="2695316" y="4774765"/>
                  </a:lnTo>
                  <a:lnTo>
                    <a:pt x="2775733" y="4763280"/>
                  </a:lnTo>
                  <a:lnTo>
                    <a:pt x="2855715" y="4749077"/>
                  </a:lnTo>
                  <a:lnTo>
                    <a:pt x="2935170" y="4732171"/>
                  </a:lnTo>
                  <a:lnTo>
                    <a:pt x="3014007" y="4712582"/>
                  </a:lnTo>
                  <a:lnTo>
                    <a:pt x="3092134" y="4690332"/>
                  </a:lnTo>
                  <a:lnTo>
                    <a:pt x="3169462" y="4665448"/>
                  </a:lnTo>
                  <a:lnTo>
                    <a:pt x="3245903" y="4637957"/>
                  </a:lnTo>
                  <a:lnTo>
                    <a:pt x="3321368" y="4607892"/>
                  </a:lnTo>
                  <a:lnTo>
                    <a:pt x="3395771" y="4575287"/>
                  </a:lnTo>
                  <a:lnTo>
                    <a:pt x="3469026" y="4540179"/>
                  </a:lnTo>
                  <a:lnTo>
                    <a:pt x="3541050" y="4502608"/>
                  </a:lnTo>
                  <a:lnTo>
                    <a:pt x="3611759" y="4462619"/>
                  </a:lnTo>
                  <a:lnTo>
                    <a:pt x="3681072" y="4420256"/>
                  </a:lnTo>
                  <a:lnTo>
                    <a:pt x="3748909" y="4375568"/>
                  </a:lnTo>
                  <a:lnTo>
                    <a:pt x="3815193" y="4328607"/>
                  </a:lnTo>
                  <a:lnTo>
                    <a:pt x="3879848" y="4279427"/>
                  </a:lnTo>
                  <a:lnTo>
                    <a:pt x="3942799" y="4228084"/>
                  </a:lnTo>
                  <a:lnTo>
                    <a:pt x="4003974" y="4174638"/>
                  </a:lnTo>
                  <a:lnTo>
                    <a:pt x="4063302" y="4119148"/>
                  </a:lnTo>
                  <a:lnTo>
                    <a:pt x="4120716" y="4061681"/>
                  </a:lnTo>
                  <a:lnTo>
                    <a:pt x="4176149" y="4002300"/>
                  </a:lnTo>
                  <a:lnTo>
                    <a:pt x="4229538" y="3941075"/>
                  </a:lnTo>
                  <a:lnTo>
                    <a:pt x="4280822" y="3878076"/>
                  </a:lnTo>
                  <a:lnTo>
                    <a:pt x="4329941" y="3813375"/>
                  </a:lnTo>
                  <a:lnTo>
                    <a:pt x="4376839" y="3747046"/>
                  </a:lnTo>
                  <a:lnTo>
                    <a:pt x="4421463" y="3679167"/>
                  </a:lnTo>
                  <a:lnTo>
                    <a:pt x="4463761" y="3609814"/>
                  </a:lnTo>
                  <a:lnTo>
                    <a:pt x="4503684" y="3539068"/>
                  </a:lnTo>
                  <a:lnTo>
                    <a:pt x="4541186" y="3467009"/>
                  </a:lnTo>
                  <a:lnTo>
                    <a:pt x="4576225" y="3393721"/>
                  </a:lnTo>
                  <a:lnTo>
                    <a:pt x="4608761" y="3319287"/>
                  </a:lnTo>
                  <a:lnTo>
                    <a:pt x="4638755" y="3243794"/>
                  </a:lnTo>
                  <a:lnTo>
                    <a:pt x="4666174" y="3167327"/>
                  </a:lnTo>
                  <a:lnTo>
                    <a:pt x="4690985" y="3089975"/>
                  </a:lnTo>
                  <a:lnTo>
                    <a:pt x="4713161" y="3011827"/>
                  </a:lnTo>
                  <a:lnTo>
                    <a:pt x="4732676" y="2932972"/>
                  </a:lnTo>
                  <a:lnTo>
                    <a:pt x="4749507" y="2853501"/>
                  </a:lnTo>
                  <a:lnTo>
                    <a:pt x="4763635" y="2773506"/>
                  </a:lnTo>
                  <a:lnTo>
                    <a:pt x="4775044" y="2693077"/>
                  </a:lnTo>
                  <a:lnTo>
                    <a:pt x="4783722" y="2612309"/>
                  </a:lnTo>
                  <a:lnTo>
                    <a:pt x="4789657" y="2531292"/>
                  </a:lnTo>
                  <a:lnTo>
                    <a:pt x="4792843" y="2450121"/>
                  </a:lnTo>
                  <a:lnTo>
                    <a:pt x="4793276" y="2368888"/>
                  </a:lnTo>
                  <a:lnTo>
                    <a:pt x="4790956" y="2287688"/>
                  </a:lnTo>
                  <a:lnTo>
                    <a:pt x="4785886" y="2206613"/>
                  </a:lnTo>
                  <a:lnTo>
                    <a:pt x="4778071" y="2125756"/>
                  </a:lnTo>
                  <a:lnTo>
                    <a:pt x="4767521" y="2045210"/>
                  </a:lnTo>
                  <a:lnTo>
                    <a:pt x="4754247" y="1965068"/>
                  </a:lnTo>
                  <a:lnTo>
                    <a:pt x="4738265" y="1885422"/>
                  </a:lnTo>
                  <a:lnTo>
                    <a:pt x="4719592" y="1806364"/>
                  </a:lnTo>
                  <a:lnTo>
                    <a:pt x="4698252" y="1727983"/>
                  </a:lnTo>
                  <a:lnTo>
                    <a:pt x="4674267" y="1650371"/>
                  </a:lnTo>
                  <a:lnTo>
                    <a:pt x="4647666" y="1573617"/>
                  </a:lnTo>
                  <a:lnTo>
                    <a:pt x="4618479" y="1497807"/>
                  </a:lnTo>
                  <a:lnTo>
                    <a:pt x="4586740" y="1423031"/>
                  </a:lnTo>
                  <a:lnTo>
                    <a:pt x="4552485" y="1349373"/>
                  </a:lnTo>
                  <a:lnTo>
                    <a:pt x="4515753" y="1276918"/>
                  </a:lnTo>
                  <a:lnTo>
                    <a:pt x="4476587" y="1205750"/>
                  </a:lnTo>
                  <a:lnTo>
                    <a:pt x="4435032" y="1135949"/>
                  </a:lnTo>
                  <a:lnTo>
                    <a:pt x="4391135" y="1067598"/>
                  </a:lnTo>
                  <a:lnTo>
                    <a:pt x="4344948" y="1000773"/>
                  </a:lnTo>
                  <a:lnTo>
                    <a:pt x="4296521" y="935551"/>
                  </a:lnTo>
                  <a:lnTo>
                    <a:pt x="4245913" y="872008"/>
                  </a:lnTo>
                  <a:lnTo>
                    <a:pt x="4193180" y="810217"/>
                  </a:lnTo>
                  <a:lnTo>
                    <a:pt x="4138384" y="750248"/>
                  </a:lnTo>
                  <a:lnTo>
                    <a:pt x="4081586" y="692171"/>
                  </a:lnTo>
                  <a:lnTo>
                    <a:pt x="4022853" y="636052"/>
                  </a:lnTo>
                  <a:lnTo>
                    <a:pt x="3962252" y="581956"/>
                  </a:lnTo>
                  <a:lnTo>
                    <a:pt x="3899853" y="529944"/>
                  </a:lnTo>
                  <a:lnTo>
                    <a:pt x="3835727" y="480077"/>
                  </a:lnTo>
                  <a:lnTo>
                    <a:pt x="3769948" y="432411"/>
                  </a:lnTo>
                  <a:lnTo>
                    <a:pt x="3702591" y="387002"/>
                  </a:lnTo>
                  <a:lnTo>
                    <a:pt x="3633734" y="343902"/>
                  </a:lnTo>
                  <a:lnTo>
                    <a:pt x="3563456" y="303160"/>
                  </a:lnTo>
                  <a:lnTo>
                    <a:pt x="3491837" y="264824"/>
                  </a:lnTo>
                  <a:lnTo>
                    <a:pt x="3418961" y="228936"/>
                  </a:lnTo>
                  <a:lnTo>
                    <a:pt x="3344910" y="195538"/>
                  </a:lnTo>
                  <a:lnTo>
                    <a:pt x="3269770" y="164670"/>
                  </a:lnTo>
                  <a:lnTo>
                    <a:pt x="3193627" y="136365"/>
                  </a:lnTo>
                  <a:lnTo>
                    <a:pt x="3116569" y="110657"/>
                  </a:lnTo>
                  <a:lnTo>
                    <a:pt x="3038683" y="87575"/>
                  </a:lnTo>
                  <a:lnTo>
                    <a:pt x="2960060" y="67146"/>
                  </a:lnTo>
                  <a:lnTo>
                    <a:pt x="2880790" y="49393"/>
                  </a:lnTo>
                  <a:lnTo>
                    <a:pt x="2800964" y="34337"/>
                  </a:lnTo>
                  <a:lnTo>
                    <a:pt x="2720674" y="21994"/>
                  </a:lnTo>
                  <a:lnTo>
                    <a:pt x="2640011" y="12380"/>
                  </a:lnTo>
                  <a:lnTo>
                    <a:pt x="2559069" y="5505"/>
                  </a:lnTo>
                  <a:lnTo>
                    <a:pt x="2477940" y="1376"/>
                  </a:lnTo>
                  <a:lnTo>
                    <a:pt x="2396718" y="0"/>
                  </a:lnTo>
                  <a:lnTo>
                    <a:pt x="2396718" y="82645"/>
                  </a:lnTo>
                  <a:lnTo>
                    <a:pt x="2396718" y="165291"/>
                  </a:lnTo>
                  <a:lnTo>
                    <a:pt x="2396718" y="247936"/>
                  </a:lnTo>
                  <a:lnTo>
                    <a:pt x="2396718" y="330582"/>
                  </a:lnTo>
                  <a:lnTo>
                    <a:pt x="2396718" y="413227"/>
                  </a:lnTo>
                  <a:lnTo>
                    <a:pt x="2396718" y="495873"/>
                  </a:lnTo>
                  <a:lnTo>
                    <a:pt x="2396718" y="578518"/>
                  </a:lnTo>
                  <a:lnTo>
                    <a:pt x="2396718" y="661164"/>
                  </a:lnTo>
                  <a:lnTo>
                    <a:pt x="2396718" y="743809"/>
                  </a:lnTo>
                  <a:lnTo>
                    <a:pt x="2396718" y="826455"/>
                  </a:lnTo>
                  <a:lnTo>
                    <a:pt x="2396718" y="909100"/>
                  </a:lnTo>
                  <a:lnTo>
                    <a:pt x="2396718" y="991746"/>
                  </a:lnTo>
                  <a:lnTo>
                    <a:pt x="2396718" y="1074391"/>
                  </a:lnTo>
                  <a:lnTo>
                    <a:pt x="2396718" y="1157037"/>
                  </a:lnTo>
                  <a:lnTo>
                    <a:pt x="2396718" y="1239682"/>
                  </a:lnTo>
                  <a:lnTo>
                    <a:pt x="2396718" y="1322328"/>
                  </a:lnTo>
                  <a:lnTo>
                    <a:pt x="2396718" y="1404973"/>
                  </a:lnTo>
                  <a:lnTo>
                    <a:pt x="2396718" y="1487619"/>
                  </a:lnTo>
                  <a:lnTo>
                    <a:pt x="2396718" y="1570264"/>
                  </a:lnTo>
                  <a:lnTo>
                    <a:pt x="2396718" y="1652910"/>
                  </a:lnTo>
                  <a:lnTo>
                    <a:pt x="2396718" y="1735555"/>
                  </a:lnTo>
                  <a:lnTo>
                    <a:pt x="2396718" y="1818201"/>
                  </a:lnTo>
                  <a:lnTo>
                    <a:pt x="2396718" y="1900846"/>
                  </a:lnTo>
                  <a:lnTo>
                    <a:pt x="2396718" y="1983492"/>
                  </a:lnTo>
                  <a:lnTo>
                    <a:pt x="2396718" y="2066137"/>
                  </a:lnTo>
                  <a:lnTo>
                    <a:pt x="2396718" y="2148783"/>
                  </a:lnTo>
                  <a:lnTo>
                    <a:pt x="2396718" y="2231428"/>
                  </a:lnTo>
                  <a:lnTo>
                    <a:pt x="2396718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90981" y="3323667"/>
              <a:ext cx="2395418" cy="995633"/>
            </a:xfrm>
            <a:custGeom>
              <a:avLst/>
              <a:pathLst>
                <a:path w="2395418" h="995633">
                  <a:moveTo>
                    <a:pt x="2395418" y="995633"/>
                  </a:moveTo>
                  <a:lnTo>
                    <a:pt x="2320241" y="961301"/>
                  </a:lnTo>
                  <a:lnTo>
                    <a:pt x="2245064" y="926968"/>
                  </a:lnTo>
                  <a:lnTo>
                    <a:pt x="2169887" y="892636"/>
                  </a:lnTo>
                  <a:lnTo>
                    <a:pt x="2094710" y="858304"/>
                  </a:lnTo>
                  <a:lnTo>
                    <a:pt x="2019533" y="823972"/>
                  </a:lnTo>
                  <a:lnTo>
                    <a:pt x="1944356" y="789640"/>
                  </a:lnTo>
                  <a:lnTo>
                    <a:pt x="1869179" y="755308"/>
                  </a:lnTo>
                  <a:lnTo>
                    <a:pt x="1794002" y="720975"/>
                  </a:lnTo>
                  <a:lnTo>
                    <a:pt x="1718825" y="686643"/>
                  </a:lnTo>
                  <a:lnTo>
                    <a:pt x="1643648" y="652311"/>
                  </a:lnTo>
                  <a:lnTo>
                    <a:pt x="1568471" y="617979"/>
                  </a:lnTo>
                  <a:lnTo>
                    <a:pt x="1493294" y="583647"/>
                  </a:lnTo>
                  <a:lnTo>
                    <a:pt x="1418117" y="549314"/>
                  </a:lnTo>
                  <a:lnTo>
                    <a:pt x="1342940" y="514982"/>
                  </a:lnTo>
                  <a:lnTo>
                    <a:pt x="1267763" y="480650"/>
                  </a:lnTo>
                  <a:lnTo>
                    <a:pt x="1192586" y="446318"/>
                  </a:lnTo>
                  <a:lnTo>
                    <a:pt x="1117409" y="411986"/>
                  </a:lnTo>
                  <a:lnTo>
                    <a:pt x="1042232" y="377654"/>
                  </a:lnTo>
                  <a:lnTo>
                    <a:pt x="967055" y="343321"/>
                  </a:lnTo>
                  <a:lnTo>
                    <a:pt x="891878" y="308989"/>
                  </a:lnTo>
                  <a:lnTo>
                    <a:pt x="816701" y="274657"/>
                  </a:lnTo>
                  <a:lnTo>
                    <a:pt x="741524" y="240325"/>
                  </a:lnTo>
                  <a:lnTo>
                    <a:pt x="666347" y="205993"/>
                  </a:lnTo>
                  <a:lnTo>
                    <a:pt x="591170" y="171660"/>
                  </a:lnTo>
                  <a:lnTo>
                    <a:pt x="515993" y="137328"/>
                  </a:lnTo>
                  <a:lnTo>
                    <a:pt x="440816" y="102996"/>
                  </a:lnTo>
                  <a:lnTo>
                    <a:pt x="365639" y="68664"/>
                  </a:lnTo>
                  <a:lnTo>
                    <a:pt x="290462" y="34332"/>
                  </a:lnTo>
                  <a:lnTo>
                    <a:pt x="215285" y="0"/>
                  </a:lnTo>
                  <a:lnTo>
                    <a:pt x="180909" y="79001"/>
                  </a:lnTo>
                  <a:lnTo>
                    <a:pt x="149394" y="159186"/>
                  </a:lnTo>
                  <a:lnTo>
                    <a:pt x="120782" y="240453"/>
                  </a:lnTo>
                  <a:lnTo>
                    <a:pt x="95109" y="322696"/>
                  </a:lnTo>
                  <a:lnTo>
                    <a:pt x="72409" y="405808"/>
                  </a:lnTo>
                  <a:lnTo>
                    <a:pt x="52710" y="489682"/>
                  </a:lnTo>
                  <a:lnTo>
                    <a:pt x="36039" y="574210"/>
                  </a:lnTo>
                  <a:lnTo>
                    <a:pt x="22417" y="659283"/>
                  </a:lnTo>
                  <a:lnTo>
                    <a:pt x="11861" y="744790"/>
                  </a:lnTo>
                  <a:lnTo>
                    <a:pt x="4385" y="830621"/>
                  </a:lnTo>
                  <a:lnTo>
                    <a:pt x="0" y="916666"/>
                  </a:lnTo>
                  <a:lnTo>
                    <a:pt x="82600" y="919389"/>
                  </a:lnTo>
                  <a:lnTo>
                    <a:pt x="165201" y="922112"/>
                  </a:lnTo>
                  <a:lnTo>
                    <a:pt x="247801" y="924835"/>
                  </a:lnTo>
                  <a:lnTo>
                    <a:pt x="330402" y="927558"/>
                  </a:lnTo>
                  <a:lnTo>
                    <a:pt x="413003" y="930281"/>
                  </a:lnTo>
                  <a:lnTo>
                    <a:pt x="495603" y="933004"/>
                  </a:lnTo>
                  <a:lnTo>
                    <a:pt x="578204" y="935727"/>
                  </a:lnTo>
                  <a:lnTo>
                    <a:pt x="660805" y="938450"/>
                  </a:lnTo>
                  <a:lnTo>
                    <a:pt x="743405" y="941173"/>
                  </a:lnTo>
                  <a:lnTo>
                    <a:pt x="826006" y="943896"/>
                  </a:lnTo>
                  <a:lnTo>
                    <a:pt x="908606" y="946619"/>
                  </a:lnTo>
                  <a:lnTo>
                    <a:pt x="991207" y="949342"/>
                  </a:lnTo>
                  <a:lnTo>
                    <a:pt x="1073808" y="952065"/>
                  </a:lnTo>
                  <a:lnTo>
                    <a:pt x="1156408" y="954788"/>
                  </a:lnTo>
                  <a:lnTo>
                    <a:pt x="1239009" y="957511"/>
                  </a:lnTo>
                  <a:lnTo>
                    <a:pt x="1321610" y="960234"/>
                  </a:lnTo>
                  <a:lnTo>
                    <a:pt x="1404210" y="962957"/>
                  </a:lnTo>
                  <a:lnTo>
                    <a:pt x="1486811" y="965680"/>
                  </a:lnTo>
                  <a:lnTo>
                    <a:pt x="1569412" y="968403"/>
                  </a:lnTo>
                  <a:lnTo>
                    <a:pt x="1652012" y="971126"/>
                  </a:lnTo>
                  <a:lnTo>
                    <a:pt x="1734613" y="973849"/>
                  </a:lnTo>
                  <a:lnTo>
                    <a:pt x="1817213" y="976572"/>
                  </a:lnTo>
                  <a:lnTo>
                    <a:pt x="1899814" y="979295"/>
                  </a:lnTo>
                  <a:lnTo>
                    <a:pt x="1982415" y="982018"/>
                  </a:lnTo>
                  <a:lnTo>
                    <a:pt x="2065015" y="984741"/>
                  </a:lnTo>
                  <a:lnTo>
                    <a:pt x="2147616" y="987464"/>
                  </a:lnTo>
                  <a:lnTo>
                    <a:pt x="2230217" y="990187"/>
                  </a:lnTo>
                  <a:lnTo>
                    <a:pt x="2312817" y="992910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306267" y="1922580"/>
              <a:ext cx="2180132" cy="2396719"/>
            </a:xfrm>
            <a:custGeom>
              <a:avLst/>
              <a:pathLst>
                <a:path w="2180132" h="2396719">
                  <a:moveTo>
                    <a:pt x="2180132" y="2396719"/>
                  </a:moveTo>
                  <a:lnTo>
                    <a:pt x="2180132" y="2314074"/>
                  </a:lnTo>
                  <a:lnTo>
                    <a:pt x="2180132" y="2231428"/>
                  </a:lnTo>
                  <a:lnTo>
                    <a:pt x="2180132" y="2148783"/>
                  </a:lnTo>
                  <a:lnTo>
                    <a:pt x="2180132" y="2066137"/>
                  </a:lnTo>
                  <a:lnTo>
                    <a:pt x="2180132" y="1983492"/>
                  </a:lnTo>
                  <a:lnTo>
                    <a:pt x="2180132" y="1900846"/>
                  </a:lnTo>
                  <a:lnTo>
                    <a:pt x="2180132" y="1818201"/>
                  </a:lnTo>
                  <a:lnTo>
                    <a:pt x="2180132" y="1735555"/>
                  </a:lnTo>
                  <a:lnTo>
                    <a:pt x="2180132" y="1652910"/>
                  </a:lnTo>
                  <a:lnTo>
                    <a:pt x="2180132" y="1570264"/>
                  </a:lnTo>
                  <a:lnTo>
                    <a:pt x="2180132" y="1487619"/>
                  </a:lnTo>
                  <a:lnTo>
                    <a:pt x="2180132" y="1404973"/>
                  </a:lnTo>
                  <a:lnTo>
                    <a:pt x="2180132" y="1322328"/>
                  </a:lnTo>
                  <a:lnTo>
                    <a:pt x="2180132" y="1239682"/>
                  </a:lnTo>
                  <a:lnTo>
                    <a:pt x="2180132" y="1157037"/>
                  </a:lnTo>
                  <a:lnTo>
                    <a:pt x="2180132" y="1074391"/>
                  </a:lnTo>
                  <a:lnTo>
                    <a:pt x="2180132" y="991746"/>
                  </a:lnTo>
                  <a:lnTo>
                    <a:pt x="2180132" y="909100"/>
                  </a:lnTo>
                  <a:lnTo>
                    <a:pt x="2180132" y="826455"/>
                  </a:lnTo>
                  <a:lnTo>
                    <a:pt x="2180132" y="743809"/>
                  </a:lnTo>
                  <a:lnTo>
                    <a:pt x="2180132" y="661164"/>
                  </a:lnTo>
                  <a:lnTo>
                    <a:pt x="2180132" y="578518"/>
                  </a:lnTo>
                  <a:lnTo>
                    <a:pt x="2180132" y="495873"/>
                  </a:lnTo>
                  <a:lnTo>
                    <a:pt x="2180132" y="413227"/>
                  </a:lnTo>
                  <a:lnTo>
                    <a:pt x="2180132" y="330582"/>
                  </a:lnTo>
                  <a:lnTo>
                    <a:pt x="2180132" y="247936"/>
                  </a:lnTo>
                  <a:lnTo>
                    <a:pt x="2180132" y="165291"/>
                  </a:lnTo>
                  <a:lnTo>
                    <a:pt x="2180132" y="82645"/>
                  </a:lnTo>
                  <a:lnTo>
                    <a:pt x="2180132" y="0"/>
                  </a:lnTo>
                  <a:lnTo>
                    <a:pt x="2097179" y="1435"/>
                  </a:lnTo>
                  <a:lnTo>
                    <a:pt x="2014325" y="5742"/>
                  </a:lnTo>
                  <a:lnTo>
                    <a:pt x="1931670" y="12913"/>
                  </a:lnTo>
                  <a:lnTo>
                    <a:pt x="1849312" y="22941"/>
                  </a:lnTo>
                  <a:lnTo>
                    <a:pt x="1767351" y="35813"/>
                  </a:lnTo>
                  <a:lnTo>
                    <a:pt x="1685885" y="51515"/>
                  </a:lnTo>
                  <a:lnTo>
                    <a:pt x="1605011" y="70026"/>
                  </a:lnTo>
                  <a:lnTo>
                    <a:pt x="1524826" y="91326"/>
                  </a:lnTo>
                  <a:lnTo>
                    <a:pt x="1445426" y="115388"/>
                  </a:lnTo>
                  <a:lnTo>
                    <a:pt x="1366907" y="142184"/>
                  </a:lnTo>
                  <a:lnTo>
                    <a:pt x="1289362" y="171681"/>
                  </a:lnTo>
                  <a:lnTo>
                    <a:pt x="1212884" y="203845"/>
                  </a:lnTo>
                  <a:lnTo>
                    <a:pt x="1137566" y="238637"/>
                  </a:lnTo>
                  <a:lnTo>
                    <a:pt x="1063497" y="276014"/>
                  </a:lnTo>
                  <a:lnTo>
                    <a:pt x="990765" y="315933"/>
                  </a:lnTo>
                  <a:lnTo>
                    <a:pt x="919460" y="358345"/>
                  </a:lnTo>
                  <a:lnTo>
                    <a:pt x="849664" y="403200"/>
                  </a:lnTo>
                  <a:lnTo>
                    <a:pt x="781463" y="450443"/>
                  </a:lnTo>
                  <a:lnTo>
                    <a:pt x="714939" y="500019"/>
                  </a:lnTo>
                  <a:lnTo>
                    <a:pt x="650169" y="551867"/>
                  </a:lnTo>
                  <a:lnTo>
                    <a:pt x="587234" y="605926"/>
                  </a:lnTo>
                  <a:lnTo>
                    <a:pt x="526206" y="662132"/>
                  </a:lnTo>
                  <a:lnTo>
                    <a:pt x="467161" y="720415"/>
                  </a:lnTo>
                  <a:lnTo>
                    <a:pt x="410169" y="780707"/>
                  </a:lnTo>
                  <a:lnTo>
                    <a:pt x="355297" y="842936"/>
                  </a:lnTo>
                  <a:lnTo>
                    <a:pt x="302612" y="907027"/>
                  </a:lnTo>
                  <a:lnTo>
                    <a:pt x="252177" y="972903"/>
                  </a:lnTo>
                  <a:lnTo>
                    <a:pt x="204052" y="1040485"/>
                  </a:lnTo>
                  <a:lnTo>
                    <a:pt x="158295" y="1109692"/>
                  </a:lnTo>
                  <a:lnTo>
                    <a:pt x="114961" y="1180441"/>
                  </a:lnTo>
                  <a:lnTo>
                    <a:pt x="74102" y="1252648"/>
                  </a:lnTo>
                  <a:lnTo>
                    <a:pt x="35766" y="1326225"/>
                  </a:lnTo>
                  <a:lnTo>
                    <a:pt x="0" y="1401086"/>
                  </a:lnTo>
                  <a:lnTo>
                    <a:pt x="75176" y="1435418"/>
                  </a:lnTo>
                  <a:lnTo>
                    <a:pt x="150353" y="1469750"/>
                  </a:lnTo>
                  <a:lnTo>
                    <a:pt x="225530" y="1504082"/>
                  </a:lnTo>
                  <a:lnTo>
                    <a:pt x="300707" y="1538415"/>
                  </a:lnTo>
                  <a:lnTo>
                    <a:pt x="375884" y="1572747"/>
                  </a:lnTo>
                  <a:lnTo>
                    <a:pt x="451061" y="1607079"/>
                  </a:lnTo>
                  <a:lnTo>
                    <a:pt x="526238" y="1641411"/>
                  </a:lnTo>
                  <a:lnTo>
                    <a:pt x="601415" y="1675743"/>
                  </a:lnTo>
                  <a:lnTo>
                    <a:pt x="676592" y="1710075"/>
                  </a:lnTo>
                  <a:lnTo>
                    <a:pt x="751769" y="1744408"/>
                  </a:lnTo>
                  <a:lnTo>
                    <a:pt x="826946" y="1778740"/>
                  </a:lnTo>
                  <a:lnTo>
                    <a:pt x="902123" y="1813072"/>
                  </a:lnTo>
                  <a:lnTo>
                    <a:pt x="977300" y="1847404"/>
                  </a:lnTo>
                  <a:lnTo>
                    <a:pt x="1052477" y="1881736"/>
                  </a:lnTo>
                  <a:lnTo>
                    <a:pt x="1127654" y="1916069"/>
                  </a:lnTo>
                  <a:lnTo>
                    <a:pt x="1202831" y="1950401"/>
                  </a:lnTo>
                  <a:lnTo>
                    <a:pt x="1278008" y="1984733"/>
                  </a:lnTo>
                  <a:lnTo>
                    <a:pt x="1353185" y="2019065"/>
                  </a:lnTo>
                  <a:lnTo>
                    <a:pt x="1428362" y="2053397"/>
                  </a:lnTo>
                  <a:lnTo>
                    <a:pt x="1503539" y="2087729"/>
                  </a:lnTo>
                  <a:lnTo>
                    <a:pt x="1578716" y="2122062"/>
                  </a:lnTo>
                  <a:lnTo>
                    <a:pt x="1653893" y="2156394"/>
                  </a:lnTo>
                  <a:lnTo>
                    <a:pt x="1729070" y="2190726"/>
                  </a:lnTo>
                  <a:lnTo>
                    <a:pt x="1804247" y="2225058"/>
                  </a:lnTo>
                  <a:lnTo>
                    <a:pt x="1879424" y="2259390"/>
                  </a:lnTo>
                  <a:lnTo>
                    <a:pt x="1954601" y="2293723"/>
                  </a:lnTo>
                  <a:lnTo>
                    <a:pt x="2029778" y="2328055"/>
                  </a:lnTo>
                  <a:lnTo>
                    <a:pt x="2104955" y="2362387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829580" y="4650903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6124677" y="4957287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291624" y="4059003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598790" y="440847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967219" y="332726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057521" y="3674194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490500" y="1196525"/>
              <a:ext cx="717940" cy="967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RICTOR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2025-05-14T11:35:05Z</dcterms:modified>
  <cp:category/>
</cp:coreProperties>
</file>