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44624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gdLst/>
              <a:ahLst/>
              <a:cxnLst/>
              <a:rect l="0" t="0" r="0" b="0"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6" name="tx5"/>
            <p:cNvSpPr/>
            <p:nvPr/>
          </p:nvSpPr>
          <p:spPr>
            <a:xfrm>
              <a:off x="4588935" y="4322225"/>
              <a:ext cx="1794928" cy="161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4547813"/>
              <a:ext cx="674990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602349" cy="152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</a:t>
              </a:r>
              <a:r>
                <a:rPr lang="en-US" sz="1320" dirty="0" err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Opisthokonta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6</cp:revision>
  <dcterms:created xsi:type="dcterms:W3CDTF">2017-02-13T16:18:36Z</dcterms:created>
  <dcterms:modified xsi:type="dcterms:W3CDTF">2025-05-14T17:12:56Z</dcterms:modified>
  <cp:category/>
</cp:coreProperties>
</file>