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480812" y="717849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59294" y="71138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59294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59294" y="69845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45367" y="6919925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759294" y="685528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59294" y="679064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80812" y="672599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759294" y="66613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759294" y="659671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45367" y="6532070"/>
              <a:ext cx="1392408" cy="0"/>
            </a:xfrm>
            <a:custGeom>
              <a:avLst/>
              <a:pathLst>
                <a:path w="1392408" h="0">
                  <a:moveTo>
                    <a:pt x="0" y="0"/>
                  </a:moveTo>
                  <a:lnTo>
                    <a:pt x="13924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59294" y="64674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59294" y="640278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59294" y="633814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59294" y="62734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59294" y="62088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59294" y="61442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2330" y="607957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02330" y="60149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59294" y="595028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9294" y="588564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59294" y="582100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9294" y="575635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59294" y="569171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59294" y="56270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59294" y="55624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59294" y="54977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59294" y="543314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59294" y="53685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0812" y="530386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0812" y="523921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59294" y="517457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59294" y="51099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80812" y="504529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80812" y="498064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759294" y="491600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59294" y="485136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0812" y="4786722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80812" y="472207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80812" y="4657437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59294" y="459279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59294" y="452815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59294" y="446350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59294" y="439886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59294" y="433422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59294" y="42695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80812" y="420493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59294" y="41402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59294" y="407565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202330" y="401101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80812" y="394636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80812" y="388172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80812" y="381708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59294" y="375244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59294" y="368779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759294" y="362315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9294" y="355851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2330" y="349387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2330" y="3429229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02330" y="336458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02330" y="3299944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2330" y="3235301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80812" y="3170659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80812" y="310601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59294" y="304137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59294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759294" y="291208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0812" y="284744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80812" y="278280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0812" y="271816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59294" y="265351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59294" y="258887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59294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59294" y="245959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59294" y="239494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2330" y="2330306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923848" y="2265663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59294" y="220102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59294" y="213637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759294" y="207173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02330" y="2007093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59294" y="194245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59294" y="187780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0812" y="181316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9294" y="174852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9294" y="168388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59294" y="161923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59294" y="1554596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59294" y="148995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80812" y="142531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366885" y="613840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45367" y="7113852"/>
              <a:ext cx="835445" cy="0"/>
            </a:xfrm>
            <a:custGeom>
              <a:avLst/>
              <a:pathLst>
                <a:path w="835445" h="0">
                  <a:moveTo>
                    <a:pt x="0" y="0"/>
                  </a:moveTo>
                  <a:lnTo>
                    <a:pt x="835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80812" y="704921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45367" y="6701756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02330" y="677447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80812" y="68229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2330" y="662903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45367" y="6435106"/>
              <a:ext cx="1113926" cy="0"/>
            </a:xfrm>
            <a:custGeom>
              <a:avLst/>
              <a:pathLst>
                <a:path w="1113926" h="0">
                  <a:moveTo>
                    <a:pt x="0" y="0"/>
                  </a:moveTo>
                  <a:lnTo>
                    <a:pt x="1113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45367" y="5713264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02330" y="62411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2330" y="585332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02330" y="530386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80812" y="553011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0812" y="514225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2330" y="478672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480812" y="488368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80812" y="443118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645367" y="355285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923848" y="3986232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2330" y="415645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480812" y="41079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02330" y="3791227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480812" y="372012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80812" y="359083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23848" y="3119483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202330" y="3084469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80812" y="297673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202330" y="2718161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80812" y="2524234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366885" y="1887235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923848" y="192225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2330" y="2136378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02330" y="1861648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0812" y="1910130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2330" y="1683881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23848" y="1473793"/>
              <a:ext cx="556963" cy="0"/>
            </a:xfrm>
            <a:custGeom>
              <a:avLst/>
              <a:pathLst>
                <a:path w="556963" h="0">
                  <a:moveTo>
                    <a:pt x="0" y="0"/>
                  </a:moveTo>
                  <a:lnTo>
                    <a:pt x="55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80812" y="1522275"/>
              <a:ext cx="278481" cy="0"/>
            </a:xfrm>
            <a:custGeom>
              <a:avLst/>
              <a:pathLst>
                <a:path w="278481" h="0">
                  <a:moveTo>
                    <a:pt x="0" y="0"/>
                  </a:moveTo>
                  <a:lnTo>
                    <a:pt x="2784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80812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59294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759294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759294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64536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59294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759294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480812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59294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59294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64536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59294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59294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59294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9294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9294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59294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02330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02330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9294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759294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759294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759294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759294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759294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9294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9294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759294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759294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0812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480812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59294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59294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480812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80812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59294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59294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80812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80812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80812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759294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759294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759294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759294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759294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759294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80812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59294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9294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02330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480812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480812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80812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59294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759294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759294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59294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202330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202330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202330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202330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2330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480812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480812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59294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59294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59294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480812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480812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480812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59294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59294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59294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59294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9294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202330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92384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59294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59294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59294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2330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59294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759294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80812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759294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759294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59294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59294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59294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80812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66885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64536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80812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64536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202330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80812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02330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536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64536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202330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202330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2330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80812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80812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202330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480812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480812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4536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92384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202330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80812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2330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0812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480812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2384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202330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480812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202330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80812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366885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92384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202330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202330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80812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202330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92384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80812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46130" y="717849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046130" y="71138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046130" y="704921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046130" y="69845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046130" y="691992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046130" y="685528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46130" y="679064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46130" y="672599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46130" y="6661355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46130" y="659671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046130" y="6532070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046130" y="646742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046130" y="64027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046130" y="633814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46130" y="62734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46130" y="620885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046130" y="61442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046130" y="607957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46130" y="60149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46130" y="595028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46130" y="58856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46130" y="582100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46130" y="57563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46130" y="569171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46130" y="56270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46130" y="556243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046130" y="54977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046130" y="543314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046130" y="53685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046130" y="530386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046130" y="52392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046130" y="517457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6130" y="51099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046130" y="504529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46130" y="49806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46130" y="491600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046130" y="485136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046130" y="478672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46130" y="472207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46130" y="465743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046130" y="459279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046130" y="4528152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046130" y="446350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046130" y="4398867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046130" y="433422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046130" y="42695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046130" y="420493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046130" y="41402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046130" y="407565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046130" y="40110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046130" y="394636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46130" y="388172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46130" y="381708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46130" y="375244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46130" y="368779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046130" y="362315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46130" y="355851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46130" y="349387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46130" y="342922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6130" y="336458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46130" y="329994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46130" y="323530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046130" y="317065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046130" y="310601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046130" y="304137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046130" y="297673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046130" y="291208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046130" y="284744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046130" y="278280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046130" y="271816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46130" y="265351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046130" y="258887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046130" y="2524234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046130" y="245959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46130" y="2394949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46130" y="233030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46130" y="226566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46130" y="220102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46130" y="213637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46130" y="207173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46130" y="200709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46130" y="194245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46130" y="187780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46130" y="181316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046130" y="174852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046130" y="168388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46130" y="1619238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046130" y="1554596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046130" y="1489953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046130" y="1425311"/>
              <a:ext cx="83544" cy="0"/>
            </a:xfrm>
            <a:custGeom>
              <a:avLst/>
              <a:pathLst>
                <a:path w="83544" h="0">
                  <a:moveTo>
                    <a:pt x="83544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129674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129674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129674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129674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129674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129674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129674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129674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129674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129674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129674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129674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129674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129674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129674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129674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129674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129674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129674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129674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129674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129674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129674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129674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129674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129674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129674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129674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129674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129674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129674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129674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129674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129674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129674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129674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129674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129674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129674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129674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129674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129674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129674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129674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129674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129674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129674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129674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129674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129674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129674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129674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129674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129674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129674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129674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129674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129674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129674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129674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129674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129674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129674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129674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129674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129674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129674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129674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129674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129674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129674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129674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129674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129674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129674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129674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129674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129674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129674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129674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129674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129674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129674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129674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129674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129674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129674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129674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129674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129674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366885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956514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956514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956514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956514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956514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956514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956514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956514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956514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956514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956514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956514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956514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956514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956514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956514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956514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956514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956514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956514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956514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956514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956514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956514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956514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956514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956514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956514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956514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956514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956514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956514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956514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956514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956514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956514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956514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956514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956514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956514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956514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956514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956514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956514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956514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956514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956514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956514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956514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956514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956514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956514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956514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956514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956514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956514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956514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956514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956514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956514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956514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956514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956514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956514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956514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956514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956514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956514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956514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956514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956514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956514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956514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956514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956514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956514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956514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956514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956514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956514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956514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956514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956514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956514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956514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956514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956514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956514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956514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956514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173730" y="71461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173730" y="708153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173730" y="70168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173730" y="695224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173730" y="68876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173730" y="682296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173730" y="67583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173730" y="669367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173730" y="66290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173730" y="656439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173730" y="64997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173730" y="643510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173730" y="63704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173730" y="630582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173730" y="62411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173730" y="617653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173730" y="61118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173730" y="604725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173730" y="59826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173730" y="591796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173730" y="585332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173730" y="578868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173730" y="572403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173730" y="565939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173730" y="559475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173730" y="5530111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173730" y="546546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173730" y="5400826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173730" y="533618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173730" y="52715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173730" y="520689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173730" y="51422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173730" y="507761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173730" y="50129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173730" y="494832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173730" y="48836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173730" y="481904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173730" y="47544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173730" y="468975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173730" y="46251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173730" y="456047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173730" y="44958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173730" y="443118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173730" y="43665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173730" y="430190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173730" y="42372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173730" y="417261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173730" y="41079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173730" y="404333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173730" y="39786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173730" y="391404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173730" y="384940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173730" y="378476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173730" y="372012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173730" y="365547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173730" y="359083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173730" y="3526193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173730" y="346155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173730" y="3396908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173730" y="333226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173730" y="326762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173730" y="320298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173730" y="313833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173730" y="307369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173730" y="300905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173730" y="294441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173730" y="287976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173730" y="281512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173730" y="275048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173730" y="268584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173730" y="262119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173730" y="255655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173730" y="249191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173730" y="242727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173730" y="236262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173730" y="229798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173730" y="223334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173730" y="216870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173730" y="210405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173730" y="203941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173730" y="197477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173730" y="191013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173730" y="184548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173730" y="178084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173730" y="171620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173730" y="165156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173730" y="1586917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173730" y="1522275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173730" y="1457632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173730" y="1392990"/>
              <a:ext cx="217215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390945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390945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390945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390945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390945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390945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390945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390945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390945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390945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390945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390945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390945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390945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390945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390945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390945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390945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390945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390945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390945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390945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390945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390945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390945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390945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390945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390945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390945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390945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390945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390945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390945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390945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390945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390945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390945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390945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390945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390945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390945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390945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390945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390945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390945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390945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390945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390945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390945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390945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390945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390945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390945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390945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390945" y="3655478"/>
              <a:ext cx="217215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390945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390945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390945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390945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390945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390945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390945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390945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390945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390945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390945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390945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390945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390945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390945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390945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390945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390945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390945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390945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390945" y="229798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390945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390945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390945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390945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390945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390945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390945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390945" y="178084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390945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390945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390945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390945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390945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390945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8161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8161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8161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8161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8161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8161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8161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8161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8161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8161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8161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8161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8161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8161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8161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8161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8161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8161" y="6047251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8161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8161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8161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8161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8161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8161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8161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8161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8161" y="546546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8161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8161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8161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8161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8161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8161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8161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8161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8161" y="488368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8161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8161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8161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8161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8161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8161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8161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8161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8161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8161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8161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8161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8161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8161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8161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8161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8161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8161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8161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8161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8161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8161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8161" y="33969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8161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8161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8161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8161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8161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8161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8161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8161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8161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8161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8161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8161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8161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8161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8161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8161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8161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8161" y="223334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8161" y="216870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8161" y="210405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8161" y="2039415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8161" y="197477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8161" y="191013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8161" y="184548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8161" y="178084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8161" y="1716202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8161" y="1651560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8161" y="1586917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8161" y="1522275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8161" y="1457632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8161" y="1392990"/>
              <a:ext cx="217215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825377" y="71461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825377" y="708153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825377" y="70168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825377" y="695224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825377" y="68876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825377" y="682296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825377" y="67583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825377" y="669367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825377" y="66290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825377" y="656439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825377" y="64997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825377" y="643510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825377" y="63704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825377" y="630582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825377" y="62411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825377" y="617653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825377" y="61118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825377" y="604725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825377" y="598260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825377" y="591796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825377" y="585332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825377" y="578868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825377" y="572403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825377" y="565939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825377" y="559475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825377" y="5530111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825377" y="546546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825377" y="5400826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825377" y="533618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825377" y="52715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825377" y="520689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825377" y="51422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825377" y="507761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825377" y="50129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825377" y="494832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825377" y="48836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825377" y="481904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825377" y="47544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825377" y="468975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825377" y="46251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825377" y="456047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825377" y="44958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825377" y="443118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825377" y="43665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825377" y="430190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825377" y="42372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825377" y="417261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825377" y="41079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825377" y="404333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825377" y="39786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825377" y="391404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825377" y="384940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825377" y="378476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825377" y="372012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825377" y="3655478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825377" y="359083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825377" y="3526193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825377" y="346155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825377" y="3396908"/>
              <a:ext cx="217215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825377" y="333226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825377" y="326762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825377" y="320298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825377" y="313833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825377" y="307369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825377" y="300905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825377" y="294441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825377" y="287976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825377" y="281512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825377" y="275048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825377" y="268584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825377" y="262119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825377" y="255655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825377" y="249191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825377" y="242727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825377" y="236262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825377" y="229798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825377" y="223334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825377" y="216870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825377" y="210405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825377" y="203941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825377" y="197477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825377" y="191013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825377" y="184548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825377" y="178084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825377" y="171620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825377" y="165156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825377" y="1586917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825377" y="1522275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825377" y="1457632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825377" y="1392990"/>
              <a:ext cx="217215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04872" y="71461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04872" y="708153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04872" y="70168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04872" y="695224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04872" y="68876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04872" y="682296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04872" y="67583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04872" y="669367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04872" y="66290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04872" y="656439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04872" y="64997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04872" y="643510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04872" y="63704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04872" y="630582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04872" y="62411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04872" y="617653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04872" y="61118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04872" y="604725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04872" y="59826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04872" y="591796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04872" y="585332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04872" y="578868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04872" y="572403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04872" y="565939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04872" y="559475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04872" y="5530111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04872" y="546546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04872" y="5400826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04872" y="533618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04872" y="52715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04872" y="520689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04872" y="51422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04872" y="507761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04872" y="50129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04872" y="494832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04872" y="48836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04872" y="481904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04872" y="475440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04872" y="468975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04872" y="462511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04872" y="456047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04872" y="44958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04872" y="443118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04872" y="43665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04872" y="430190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04872" y="42372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04872" y="417261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04872" y="41079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04872" y="404333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04872" y="39786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04872" y="391404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04872" y="384940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04872" y="378476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04872" y="372012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04872" y="365547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04872" y="359083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04872" y="3526193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04872" y="346155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04872" y="3396908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04872" y="333226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04872" y="326762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04872" y="320298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04872" y="313833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04872" y="307369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04872" y="300905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04872" y="294441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04872" y="287976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04872" y="281512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04872" y="275048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04872" y="268584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04872" y="262119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04872" y="255655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04872" y="249191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04872" y="242727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04872" y="236262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04872" y="229798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04872" y="223334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04872" y="2168700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04872" y="2104057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04872" y="2039415"/>
              <a:ext cx="25063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04872" y="197477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04872" y="191013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04872" y="184548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04872" y="178084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04872" y="171620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04872" y="165156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04872" y="1586917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04872" y="1522275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04872" y="1457632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04872" y="1392990"/>
              <a:ext cx="25063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5" name="tx984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6" name="pic98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987" name="pl986"/>
            <p:cNvSpPr/>
            <p:nvPr/>
          </p:nvSpPr>
          <p:spPr>
            <a:xfrm>
              <a:off x="9061361" y="33006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9061361" y="300496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9061361" y="270923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8885796" y="33006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8885796" y="300496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70923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tx992"/>
            <p:cNvSpPr/>
            <p:nvPr/>
          </p:nvSpPr>
          <p:spPr>
            <a:xfrm>
              <a:off x="9174841" y="327580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4" name="tx993"/>
            <p:cNvSpPr/>
            <p:nvPr/>
          </p:nvSpPr>
          <p:spPr>
            <a:xfrm>
              <a:off x="9174841" y="298006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5" name="tx994"/>
            <p:cNvSpPr/>
            <p:nvPr/>
          </p:nvSpPr>
          <p:spPr>
            <a:xfrm>
              <a:off x="9174841" y="268433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6" name="rc995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7" name="tx996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tx1004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6" name="tx1005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07" name="tx1006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8" name="tx1007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010" name="rc1009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1" name="tx1010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12" name="rc101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tx1021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23" name="tx1022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4" name="tx1023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2025-05-06T12:38:13Z</dcterms:modified>
  <cp:category/>
</cp:coreProperties>
</file>