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11" y="1749568"/>
              <a:ext cx="4946998" cy="4947143"/>
            </a:xfrm>
            <a:custGeom>
              <a:avLst/>
              <a:pathLst>
                <a:path w="4946998" h="4947143">
                  <a:moveTo>
                    <a:pt x="2473588" y="2473613"/>
                  </a:moveTo>
                  <a:lnTo>
                    <a:pt x="2389446" y="2459623"/>
                  </a:lnTo>
                  <a:lnTo>
                    <a:pt x="2305304" y="2445632"/>
                  </a:lnTo>
                  <a:lnTo>
                    <a:pt x="2221162" y="2431641"/>
                  </a:lnTo>
                  <a:lnTo>
                    <a:pt x="2137020" y="2417650"/>
                  </a:lnTo>
                  <a:lnTo>
                    <a:pt x="2052879" y="2403659"/>
                  </a:lnTo>
                  <a:lnTo>
                    <a:pt x="1968737" y="2389669"/>
                  </a:lnTo>
                  <a:lnTo>
                    <a:pt x="1884595" y="2375678"/>
                  </a:lnTo>
                  <a:lnTo>
                    <a:pt x="1800453" y="2361687"/>
                  </a:lnTo>
                  <a:lnTo>
                    <a:pt x="1716311" y="2347696"/>
                  </a:lnTo>
                  <a:lnTo>
                    <a:pt x="1632170" y="2333706"/>
                  </a:lnTo>
                  <a:lnTo>
                    <a:pt x="1548028" y="2319715"/>
                  </a:lnTo>
                  <a:lnTo>
                    <a:pt x="1463886" y="2305724"/>
                  </a:lnTo>
                  <a:lnTo>
                    <a:pt x="1379744" y="2291733"/>
                  </a:lnTo>
                  <a:lnTo>
                    <a:pt x="1295602" y="2277742"/>
                  </a:lnTo>
                  <a:lnTo>
                    <a:pt x="1211461" y="2263752"/>
                  </a:lnTo>
                  <a:lnTo>
                    <a:pt x="1127319" y="2249761"/>
                  </a:lnTo>
                  <a:lnTo>
                    <a:pt x="1043177" y="2235770"/>
                  </a:lnTo>
                  <a:lnTo>
                    <a:pt x="959035" y="2221779"/>
                  </a:lnTo>
                  <a:lnTo>
                    <a:pt x="874893" y="2207788"/>
                  </a:lnTo>
                  <a:lnTo>
                    <a:pt x="790752" y="2193798"/>
                  </a:lnTo>
                  <a:lnTo>
                    <a:pt x="706610" y="2179807"/>
                  </a:lnTo>
                  <a:lnTo>
                    <a:pt x="622468" y="2165816"/>
                  </a:lnTo>
                  <a:lnTo>
                    <a:pt x="538326" y="2151825"/>
                  </a:lnTo>
                  <a:lnTo>
                    <a:pt x="454184" y="2137835"/>
                  </a:lnTo>
                  <a:lnTo>
                    <a:pt x="370043" y="2123844"/>
                  </a:lnTo>
                  <a:lnTo>
                    <a:pt x="285901" y="2109853"/>
                  </a:lnTo>
                  <a:lnTo>
                    <a:pt x="201759" y="2095862"/>
                  </a:lnTo>
                  <a:lnTo>
                    <a:pt x="117617" y="2081871"/>
                  </a:lnTo>
                  <a:lnTo>
                    <a:pt x="33475" y="2067881"/>
                  </a:lnTo>
                  <a:lnTo>
                    <a:pt x="21136" y="2150742"/>
                  </a:lnTo>
                  <a:lnTo>
                    <a:pt x="11609" y="2233974"/>
                  </a:lnTo>
                  <a:lnTo>
                    <a:pt x="4906" y="2317480"/>
                  </a:lnTo>
                  <a:lnTo>
                    <a:pt x="1035" y="2401166"/>
                  </a:lnTo>
                  <a:lnTo>
                    <a:pt x="0" y="2484935"/>
                  </a:lnTo>
                  <a:lnTo>
                    <a:pt x="1801" y="2568691"/>
                  </a:lnTo>
                  <a:lnTo>
                    <a:pt x="6439" y="2652337"/>
                  </a:lnTo>
                  <a:lnTo>
                    <a:pt x="13906" y="2735779"/>
                  </a:lnTo>
                  <a:lnTo>
                    <a:pt x="24194" y="2818920"/>
                  </a:lnTo>
                  <a:lnTo>
                    <a:pt x="37292" y="2901665"/>
                  </a:lnTo>
                  <a:lnTo>
                    <a:pt x="53184" y="2983919"/>
                  </a:lnTo>
                  <a:lnTo>
                    <a:pt x="71852" y="3065588"/>
                  </a:lnTo>
                  <a:lnTo>
                    <a:pt x="93276" y="3146578"/>
                  </a:lnTo>
                  <a:lnTo>
                    <a:pt x="117429" y="3226795"/>
                  </a:lnTo>
                  <a:lnTo>
                    <a:pt x="144285" y="3306149"/>
                  </a:lnTo>
                  <a:lnTo>
                    <a:pt x="173813" y="3384548"/>
                  </a:lnTo>
                  <a:lnTo>
                    <a:pt x="205978" y="3461902"/>
                  </a:lnTo>
                  <a:lnTo>
                    <a:pt x="240745" y="3538123"/>
                  </a:lnTo>
                  <a:lnTo>
                    <a:pt x="278073" y="3613122"/>
                  </a:lnTo>
                  <a:lnTo>
                    <a:pt x="317919" y="3686815"/>
                  </a:lnTo>
                  <a:lnTo>
                    <a:pt x="360237" y="3759116"/>
                  </a:lnTo>
                  <a:lnTo>
                    <a:pt x="404980" y="3829942"/>
                  </a:lnTo>
                  <a:lnTo>
                    <a:pt x="452095" y="3899213"/>
                  </a:lnTo>
                  <a:lnTo>
                    <a:pt x="501529" y="3966849"/>
                  </a:lnTo>
                  <a:lnTo>
                    <a:pt x="553225" y="4032771"/>
                  </a:lnTo>
                  <a:lnTo>
                    <a:pt x="607124" y="4096906"/>
                  </a:lnTo>
                  <a:lnTo>
                    <a:pt x="663163" y="4159178"/>
                  </a:lnTo>
                  <a:lnTo>
                    <a:pt x="721279" y="4219517"/>
                  </a:lnTo>
                  <a:lnTo>
                    <a:pt x="781405" y="4277854"/>
                  </a:lnTo>
                  <a:lnTo>
                    <a:pt x="843472" y="4334121"/>
                  </a:lnTo>
                  <a:lnTo>
                    <a:pt x="907409" y="4388254"/>
                  </a:lnTo>
                  <a:lnTo>
                    <a:pt x="973142" y="4440191"/>
                  </a:lnTo>
                  <a:lnTo>
                    <a:pt x="1040596" y="4489872"/>
                  </a:lnTo>
                  <a:lnTo>
                    <a:pt x="1109693" y="4537241"/>
                  </a:lnTo>
                  <a:lnTo>
                    <a:pt x="1180356" y="4582243"/>
                  </a:lnTo>
                  <a:lnTo>
                    <a:pt x="1252501" y="4624826"/>
                  </a:lnTo>
                  <a:lnTo>
                    <a:pt x="1326047" y="4664941"/>
                  </a:lnTo>
                  <a:lnTo>
                    <a:pt x="1400910" y="4702543"/>
                  </a:lnTo>
                  <a:lnTo>
                    <a:pt x="1477002" y="4737589"/>
                  </a:lnTo>
                  <a:lnTo>
                    <a:pt x="1554238" y="4770037"/>
                  </a:lnTo>
                  <a:lnTo>
                    <a:pt x="1632528" y="4799852"/>
                  </a:lnTo>
                  <a:lnTo>
                    <a:pt x="1711783" y="4826998"/>
                  </a:lnTo>
                  <a:lnTo>
                    <a:pt x="1791912" y="4851445"/>
                  </a:lnTo>
                  <a:lnTo>
                    <a:pt x="1872823" y="4873165"/>
                  </a:lnTo>
                  <a:lnTo>
                    <a:pt x="1954423" y="4892132"/>
                  </a:lnTo>
                  <a:lnTo>
                    <a:pt x="2036618" y="4908326"/>
                  </a:lnTo>
                  <a:lnTo>
                    <a:pt x="2119314" y="4921726"/>
                  </a:lnTo>
                  <a:lnTo>
                    <a:pt x="2202417" y="4932319"/>
                  </a:lnTo>
                  <a:lnTo>
                    <a:pt x="2285831" y="4940091"/>
                  </a:lnTo>
                  <a:lnTo>
                    <a:pt x="2369460" y="4945035"/>
                  </a:lnTo>
                  <a:lnTo>
                    <a:pt x="2453209" y="4947143"/>
                  </a:lnTo>
                  <a:lnTo>
                    <a:pt x="2536981" y="4946415"/>
                  </a:lnTo>
                  <a:lnTo>
                    <a:pt x="2620680" y="4942850"/>
                  </a:lnTo>
                  <a:lnTo>
                    <a:pt x="2704211" y="4936453"/>
                  </a:lnTo>
                  <a:lnTo>
                    <a:pt x="2787477" y="4927231"/>
                  </a:lnTo>
                  <a:lnTo>
                    <a:pt x="2870383" y="4915195"/>
                  </a:lnTo>
                  <a:lnTo>
                    <a:pt x="2952834" y="4900358"/>
                  </a:lnTo>
                  <a:lnTo>
                    <a:pt x="3034735" y="4882738"/>
                  </a:lnTo>
                  <a:lnTo>
                    <a:pt x="3115993" y="4862354"/>
                  </a:lnTo>
                  <a:lnTo>
                    <a:pt x="3196514" y="4839230"/>
                  </a:lnTo>
                  <a:lnTo>
                    <a:pt x="3276205" y="4813394"/>
                  </a:lnTo>
                  <a:lnTo>
                    <a:pt x="3354976" y="4784873"/>
                  </a:lnTo>
                  <a:lnTo>
                    <a:pt x="3432736" y="4753701"/>
                  </a:lnTo>
                  <a:lnTo>
                    <a:pt x="3509396" y="4719914"/>
                  </a:lnTo>
                  <a:lnTo>
                    <a:pt x="3584867" y="4683551"/>
                  </a:lnTo>
                  <a:lnTo>
                    <a:pt x="3659064" y="4644652"/>
                  </a:lnTo>
                  <a:lnTo>
                    <a:pt x="3731902" y="4603264"/>
                  </a:lnTo>
                  <a:lnTo>
                    <a:pt x="3803296" y="4559433"/>
                  </a:lnTo>
                  <a:lnTo>
                    <a:pt x="3873165" y="4513209"/>
                  </a:lnTo>
                  <a:lnTo>
                    <a:pt x="3941428" y="4464646"/>
                  </a:lnTo>
                  <a:lnTo>
                    <a:pt x="4008008" y="4413799"/>
                  </a:lnTo>
                  <a:lnTo>
                    <a:pt x="4072828" y="4360727"/>
                  </a:lnTo>
                  <a:lnTo>
                    <a:pt x="4135813" y="4305490"/>
                  </a:lnTo>
                  <a:lnTo>
                    <a:pt x="4196892" y="4248152"/>
                  </a:lnTo>
                  <a:lnTo>
                    <a:pt x="4255995" y="4188778"/>
                  </a:lnTo>
                  <a:lnTo>
                    <a:pt x="4313053" y="4127438"/>
                  </a:lnTo>
                  <a:lnTo>
                    <a:pt x="4368000" y="4064200"/>
                  </a:lnTo>
                  <a:lnTo>
                    <a:pt x="4420776" y="3999138"/>
                  </a:lnTo>
                  <a:lnTo>
                    <a:pt x="4471317" y="3932326"/>
                  </a:lnTo>
                  <a:lnTo>
                    <a:pt x="4519567" y="3863841"/>
                  </a:lnTo>
                  <a:lnTo>
                    <a:pt x="4565471" y="3793761"/>
                  </a:lnTo>
                  <a:lnTo>
                    <a:pt x="4608975" y="3722167"/>
                  </a:lnTo>
                  <a:lnTo>
                    <a:pt x="4650030" y="3649141"/>
                  </a:lnTo>
                  <a:lnTo>
                    <a:pt x="4688588" y="3574767"/>
                  </a:lnTo>
                  <a:lnTo>
                    <a:pt x="4724606" y="3499130"/>
                  </a:lnTo>
                  <a:lnTo>
                    <a:pt x="4758041" y="3422316"/>
                  </a:lnTo>
                  <a:lnTo>
                    <a:pt x="4788857" y="3344414"/>
                  </a:lnTo>
                  <a:lnTo>
                    <a:pt x="4817017" y="3265514"/>
                  </a:lnTo>
                  <a:lnTo>
                    <a:pt x="4842489" y="3185705"/>
                  </a:lnTo>
                  <a:lnTo>
                    <a:pt x="4865243" y="3105079"/>
                  </a:lnTo>
                  <a:lnTo>
                    <a:pt x="4885255" y="3023729"/>
                  </a:lnTo>
                  <a:lnTo>
                    <a:pt x="4902500" y="2941748"/>
                  </a:lnTo>
                  <a:lnTo>
                    <a:pt x="4916959" y="2859230"/>
                  </a:lnTo>
                  <a:lnTo>
                    <a:pt x="4928616" y="2776270"/>
                  </a:lnTo>
                  <a:lnTo>
                    <a:pt x="4937457" y="2692962"/>
                  </a:lnTo>
                  <a:lnTo>
                    <a:pt x="4943472" y="2609403"/>
                  </a:lnTo>
                  <a:lnTo>
                    <a:pt x="4946653" y="2525689"/>
                  </a:lnTo>
                  <a:lnTo>
                    <a:pt x="4946998" y="2441914"/>
                  </a:lnTo>
                  <a:lnTo>
                    <a:pt x="4944506" y="2358176"/>
                  </a:lnTo>
                  <a:lnTo>
                    <a:pt x="4939180" y="2274570"/>
                  </a:lnTo>
                  <a:lnTo>
                    <a:pt x="4931026" y="2191193"/>
                  </a:lnTo>
                  <a:lnTo>
                    <a:pt x="4920053" y="2108139"/>
                  </a:lnTo>
                  <a:lnTo>
                    <a:pt x="4906274" y="2025505"/>
                  </a:lnTo>
                  <a:lnTo>
                    <a:pt x="4889705" y="1943385"/>
                  </a:lnTo>
                  <a:lnTo>
                    <a:pt x="4870364" y="1861873"/>
                  </a:lnTo>
                  <a:lnTo>
                    <a:pt x="4848275" y="1781062"/>
                  </a:lnTo>
                  <a:lnTo>
                    <a:pt x="4823461" y="1701046"/>
                  </a:lnTo>
                  <a:lnTo>
                    <a:pt x="4795952" y="1621916"/>
                  </a:lnTo>
                  <a:lnTo>
                    <a:pt x="4765780" y="1543763"/>
                  </a:lnTo>
                  <a:lnTo>
                    <a:pt x="4732978" y="1466677"/>
                  </a:lnTo>
                  <a:lnTo>
                    <a:pt x="4697584" y="1390745"/>
                  </a:lnTo>
                  <a:lnTo>
                    <a:pt x="4659640" y="1316056"/>
                  </a:lnTo>
                  <a:lnTo>
                    <a:pt x="4619188" y="1242694"/>
                  </a:lnTo>
                  <a:lnTo>
                    <a:pt x="4576276" y="1170744"/>
                  </a:lnTo>
                  <a:lnTo>
                    <a:pt x="4530951" y="1100289"/>
                  </a:lnTo>
                  <a:lnTo>
                    <a:pt x="4483267" y="1031408"/>
                  </a:lnTo>
                  <a:lnTo>
                    <a:pt x="4433277" y="964182"/>
                  </a:lnTo>
                  <a:lnTo>
                    <a:pt x="4381040" y="898688"/>
                  </a:lnTo>
                  <a:lnTo>
                    <a:pt x="4326615" y="835000"/>
                  </a:lnTo>
                  <a:lnTo>
                    <a:pt x="4270064" y="773191"/>
                  </a:lnTo>
                  <a:lnTo>
                    <a:pt x="4211453" y="713333"/>
                  </a:lnTo>
                  <a:lnTo>
                    <a:pt x="4150849" y="655493"/>
                  </a:lnTo>
                  <a:lnTo>
                    <a:pt x="4088320" y="599739"/>
                  </a:lnTo>
                  <a:lnTo>
                    <a:pt x="4023940" y="546135"/>
                  </a:lnTo>
                  <a:lnTo>
                    <a:pt x="3957781" y="494741"/>
                  </a:lnTo>
                  <a:lnTo>
                    <a:pt x="3889920" y="445617"/>
                  </a:lnTo>
                  <a:lnTo>
                    <a:pt x="3820434" y="398820"/>
                  </a:lnTo>
                  <a:lnTo>
                    <a:pt x="3749404" y="354402"/>
                  </a:lnTo>
                  <a:lnTo>
                    <a:pt x="3676910" y="312415"/>
                  </a:lnTo>
                  <a:lnTo>
                    <a:pt x="3603036" y="272906"/>
                  </a:lnTo>
                  <a:lnTo>
                    <a:pt x="3527866" y="235922"/>
                  </a:lnTo>
                  <a:lnTo>
                    <a:pt x="3451488" y="201505"/>
                  </a:lnTo>
                  <a:lnTo>
                    <a:pt x="3373987" y="169694"/>
                  </a:lnTo>
                  <a:lnTo>
                    <a:pt x="3295454" y="140525"/>
                  </a:lnTo>
                  <a:lnTo>
                    <a:pt x="3215978" y="114032"/>
                  </a:lnTo>
                  <a:lnTo>
                    <a:pt x="3135650" y="90246"/>
                  </a:lnTo>
                  <a:lnTo>
                    <a:pt x="3054563" y="69194"/>
                  </a:lnTo>
                  <a:lnTo>
                    <a:pt x="2972810" y="50900"/>
                  </a:lnTo>
                  <a:lnTo>
                    <a:pt x="2890484" y="35384"/>
                  </a:lnTo>
                  <a:lnTo>
                    <a:pt x="2807680" y="22665"/>
                  </a:lnTo>
                  <a:lnTo>
                    <a:pt x="2724493" y="12757"/>
                  </a:lnTo>
                  <a:lnTo>
                    <a:pt x="2641018" y="5672"/>
                  </a:lnTo>
                  <a:lnTo>
                    <a:pt x="2557351" y="1418"/>
                  </a:lnTo>
                  <a:lnTo>
                    <a:pt x="2473588" y="0"/>
                  </a:lnTo>
                  <a:lnTo>
                    <a:pt x="2473588" y="85297"/>
                  </a:lnTo>
                  <a:lnTo>
                    <a:pt x="2473588" y="170594"/>
                  </a:lnTo>
                  <a:lnTo>
                    <a:pt x="2473588" y="255891"/>
                  </a:lnTo>
                  <a:lnTo>
                    <a:pt x="2473588" y="341188"/>
                  </a:lnTo>
                  <a:lnTo>
                    <a:pt x="2473588" y="426485"/>
                  </a:lnTo>
                  <a:lnTo>
                    <a:pt x="2473588" y="511782"/>
                  </a:lnTo>
                  <a:lnTo>
                    <a:pt x="2473588" y="597079"/>
                  </a:lnTo>
                  <a:lnTo>
                    <a:pt x="2473588" y="682376"/>
                  </a:lnTo>
                  <a:lnTo>
                    <a:pt x="2473588" y="767673"/>
                  </a:lnTo>
                  <a:lnTo>
                    <a:pt x="2473588" y="852970"/>
                  </a:lnTo>
                  <a:lnTo>
                    <a:pt x="2473588" y="938267"/>
                  </a:lnTo>
                  <a:lnTo>
                    <a:pt x="2473588" y="1023564"/>
                  </a:lnTo>
                  <a:lnTo>
                    <a:pt x="2473588" y="1108861"/>
                  </a:lnTo>
                  <a:lnTo>
                    <a:pt x="2473588" y="1194158"/>
                  </a:lnTo>
                  <a:lnTo>
                    <a:pt x="2473588" y="1279455"/>
                  </a:lnTo>
                  <a:lnTo>
                    <a:pt x="2473588" y="1364752"/>
                  </a:lnTo>
                  <a:lnTo>
                    <a:pt x="2473588" y="1450049"/>
                  </a:lnTo>
                  <a:lnTo>
                    <a:pt x="2473588" y="1535346"/>
                  </a:lnTo>
                  <a:lnTo>
                    <a:pt x="2473588" y="1620643"/>
                  </a:lnTo>
                  <a:lnTo>
                    <a:pt x="2473588" y="1705940"/>
                  </a:lnTo>
                  <a:lnTo>
                    <a:pt x="2473588" y="1791237"/>
                  </a:lnTo>
                  <a:lnTo>
                    <a:pt x="2473588" y="1876534"/>
                  </a:lnTo>
                  <a:lnTo>
                    <a:pt x="2473588" y="1961831"/>
                  </a:lnTo>
                  <a:lnTo>
                    <a:pt x="2473588" y="2047128"/>
                  </a:lnTo>
                  <a:lnTo>
                    <a:pt x="2473588" y="2132425"/>
                  </a:lnTo>
                  <a:lnTo>
                    <a:pt x="2473588" y="2217722"/>
                  </a:lnTo>
                  <a:lnTo>
                    <a:pt x="2473588" y="2303019"/>
                  </a:lnTo>
                  <a:lnTo>
                    <a:pt x="2473588" y="2388316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46287" y="3397046"/>
              <a:ext cx="2440112" cy="826136"/>
            </a:xfrm>
            <a:custGeom>
              <a:avLst/>
              <a:pathLst>
                <a:path w="2440112" h="826136">
                  <a:moveTo>
                    <a:pt x="2440112" y="826136"/>
                  </a:moveTo>
                  <a:lnTo>
                    <a:pt x="2359712" y="797648"/>
                  </a:lnTo>
                  <a:lnTo>
                    <a:pt x="2279313" y="769161"/>
                  </a:lnTo>
                  <a:lnTo>
                    <a:pt x="2198914" y="740673"/>
                  </a:lnTo>
                  <a:lnTo>
                    <a:pt x="2118514" y="712186"/>
                  </a:lnTo>
                  <a:lnTo>
                    <a:pt x="2038115" y="683698"/>
                  </a:lnTo>
                  <a:lnTo>
                    <a:pt x="1957716" y="655211"/>
                  </a:lnTo>
                  <a:lnTo>
                    <a:pt x="1877316" y="626723"/>
                  </a:lnTo>
                  <a:lnTo>
                    <a:pt x="1796917" y="598236"/>
                  </a:lnTo>
                  <a:lnTo>
                    <a:pt x="1716518" y="569749"/>
                  </a:lnTo>
                  <a:lnTo>
                    <a:pt x="1636118" y="541261"/>
                  </a:lnTo>
                  <a:lnTo>
                    <a:pt x="1555719" y="512774"/>
                  </a:lnTo>
                  <a:lnTo>
                    <a:pt x="1475320" y="484286"/>
                  </a:lnTo>
                  <a:lnTo>
                    <a:pt x="1394921" y="455799"/>
                  </a:lnTo>
                  <a:lnTo>
                    <a:pt x="1314521" y="427311"/>
                  </a:lnTo>
                  <a:lnTo>
                    <a:pt x="1234122" y="398824"/>
                  </a:lnTo>
                  <a:lnTo>
                    <a:pt x="1153723" y="370336"/>
                  </a:lnTo>
                  <a:lnTo>
                    <a:pt x="1073323" y="341849"/>
                  </a:lnTo>
                  <a:lnTo>
                    <a:pt x="992924" y="313361"/>
                  </a:lnTo>
                  <a:lnTo>
                    <a:pt x="912525" y="284874"/>
                  </a:lnTo>
                  <a:lnTo>
                    <a:pt x="832125" y="256387"/>
                  </a:lnTo>
                  <a:lnTo>
                    <a:pt x="751726" y="227899"/>
                  </a:lnTo>
                  <a:lnTo>
                    <a:pt x="671327" y="199412"/>
                  </a:lnTo>
                  <a:lnTo>
                    <a:pt x="590927" y="170924"/>
                  </a:lnTo>
                  <a:lnTo>
                    <a:pt x="510528" y="142437"/>
                  </a:lnTo>
                  <a:lnTo>
                    <a:pt x="430129" y="113949"/>
                  </a:lnTo>
                  <a:lnTo>
                    <a:pt x="349730" y="85462"/>
                  </a:lnTo>
                  <a:lnTo>
                    <a:pt x="269330" y="56974"/>
                  </a:lnTo>
                  <a:lnTo>
                    <a:pt x="188931" y="28487"/>
                  </a:lnTo>
                  <a:lnTo>
                    <a:pt x="108532" y="0"/>
                  </a:lnTo>
                  <a:lnTo>
                    <a:pt x="80939" y="82450"/>
                  </a:lnTo>
                  <a:lnTo>
                    <a:pt x="56260" y="165818"/>
                  </a:lnTo>
                  <a:lnTo>
                    <a:pt x="34527" y="250003"/>
                  </a:lnTo>
                  <a:lnTo>
                    <a:pt x="15766" y="334900"/>
                  </a:lnTo>
                  <a:lnTo>
                    <a:pt x="0" y="420403"/>
                  </a:lnTo>
                  <a:lnTo>
                    <a:pt x="84141" y="434394"/>
                  </a:lnTo>
                  <a:lnTo>
                    <a:pt x="168283" y="448384"/>
                  </a:lnTo>
                  <a:lnTo>
                    <a:pt x="252425" y="462375"/>
                  </a:lnTo>
                  <a:lnTo>
                    <a:pt x="336567" y="476366"/>
                  </a:lnTo>
                  <a:lnTo>
                    <a:pt x="420708" y="490357"/>
                  </a:lnTo>
                  <a:lnTo>
                    <a:pt x="504850" y="504348"/>
                  </a:lnTo>
                  <a:lnTo>
                    <a:pt x="588992" y="518338"/>
                  </a:lnTo>
                  <a:lnTo>
                    <a:pt x="673134" y="532329"/>
                  </a:lnTo>
                  <a:lnTo>
                    <a:pt x="757276" y="546320"/>
                  </a:lnTo>
                  <a:lnTo>
                    <a:pt x="841417" y="560311"/>
                  </a:lnTo>
                  <a:lnTo>
                    <a:pt x="925559" y="574302"/>
                  </a:lnTo>
                  <a:lnTo>
                    <a:pt x="1009701" y="588292"/>
                  </a:lnTo>
                  <a:lnTo>
                    <a:pt x="1093843" y="602283"/>
                  </a:lnTo>
                  <a:lnTo>
                    <a:pt x="1177985" y="616274"/>
                  </a:lnTo>
                  <a:lnTo>
                    <a:pt x="1262126" y="630265"/>
                  </a:lnTo>
                  <a:lnTo>
                    <a:pt x="1346268" y="644255"/>
                  </a:lnTo>
                  <a:lnTo>
                    <a:pt x="1430410" y="658246"/>
                  </a:lnTo>
                  <a:lnTo>
                    <a:pt x="1514552" y="672237"/>
                  </a:lnTo>
                  <a:lnTo>
                    <a:pt x="1598694" y="686228"/>
                  </a:lnTo>
                  <a:lnTo>
                    <a:pt x="1682835" y="700219"/>
                  </a:lnTo>
                  <a:lnTo>
                    <a:pt x="1766977" y="714209"/>
                  </a:lnTo>
                  <a:lnTo>
                    <a:pt x="1851119" y="728200"/>
                  </a:lnTo>
                  <a:lnTo>
                    <a:pt x="1935261" y="742191"/>
                  </a:lnTo>
                  <a:lnTo>
                    <a:pt x="2019403" y="756182"/>
                  </a:lnTo>
                  <a:lnTo>
                    <a:pt x="2103544" y="770173"/>
                  </a:lnTo>
                  <a:lnTo>
                    <a:pt x="2187686" y="784163"/>
                  </a:lnTo>
                  <a:lnTo>
                    <a:pt x="2271828" y="798154"/>
                  </a:lnTo>
                  <a:lnTo>
                    <a:pt x="2355970" y="812145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154820" y="2202995"/>
              <a:ext cx="2331579" cy="2020186"/>
            </a:xfrm>
            <a:custGeom>
              <a:avLst/>
              <a:pathLst>
                <a:path w="2331579" h="2020186">
                  <a:moveTo>
                    <a:pt x="2331579" y="2020186"/>
                  </a:moveTo>
                  <a:lnTo>
                    <a:pt x="2282357" y="1950524"/>
                  </a:lnTo>
                  <a:lnTo>
                    <a:pt x="2233135" y="1880863"/>
                  </a:lnTo>
                  <a:lnTo>
                    <a:pt x="2183912" y="1811201"/>
                  </a:lnTo>
                  <a:lnTo>
                    <a:pt x="2134690" y="1741540"/>
                  </a:lnTo>
                  <a:lnTo>
                    <a:pt x="2085467" y="1671878"/>
                  </a:lnTo>
                  <a:lnTo>
                    <a:pt x="2036245" y="1602216"/>
                  </a:lnTo>
                  <a:lnTo>
                    <a:pt x="1987023" y="1532555"/>
                  </a:lnTo>
                  <a:lnTo>
                    <a:pt x="1937800" y="1462893"/>
                  </a:lnTo>
                  <a:lnTo>
                    <a:pt x="1888578" y="1393232"/>
                  </a:lnTo>
                  <a:lnTo>
                    <a:pt x="1839355" y="1323570"/>
                  </a:lnTo>
                  <a:lnTo>
                    <a:pt x="1790133" y="1253908"/>
                  </a:lnTo>
                  <a:lnTo>
                    <a:pt x="1740911" y="1184247"/>
                  </a:lnTo>
                  <a:lnTo>
                    <a:pt x="1691688" y="1114585"/>
                  </a:lnTo>
                  <a:lnTo>
                    <a:pt x="1642466" y="1044924"/>
                  </a:lnTo>
                  <a:lnTo>
                    <a:pt x="1593243" y="975262"/>
                  </a:lnTo>
                  <a:lnTo>
                    <a:pt x="1544021" y="905600"/>
                  </a:lnTo>
                  <a:lnTo>
                    <a:pt x="1494799" y="835939"/>
                  </a:lnTo>
                  <a:lnTo>
                    <a:pt x="1445576" y="766277"/>
                  </a:lnTo>
                  <a:lnTo>
                    <a:pt x="1396354" y="696616"/>
                  </a:lnTo>
                  <a:lnTo>
                    <a:pt x="1347132" y="626954"/>
                  </a:lnTo>
                  <a:lnTo>
                    <a:pt x="1297909" y="557292"/>
                  </a:lnTo>
                  <a:lnTo>
                    <a:pt x="1248687" y="487631"/>
                  </a:lnTo>
                  <a:lnTo>
                    <a:pt x="1199464" y="417969"/>
                  </a:lnTo>
                  <a:lnTo>
                    <a:pt x="1150242" y="348308"/>
                  </a:lnTo>
                  <a:lnTo>
                    <a:pt x="1101020" y="278646"/>
                  </a:lnTo>
                  <a:lnTo>
                    <a:pt x="1051797" y="208984"/>
                  </a:lnTo>
                  <a:lnTo>
                    <a:pt x="1002575" y="139323"/>
                  </a:lnTo>
                  <a:lnTo>
                    <a:pt x="953352" y="69661"/>
                  </a:lnTo>
                  <a:lnTo>
                    <a:pt x="904130" y="0"/>
                  </a:lnTo>
                  <a:lnTo>
                    <a:pt x="835938" y="49952"/>
                  </a:lnTo>
                  <a:lnTo>
                    <a:pt x="769493" y="102205"/>
                  </a:lnTo>
                  <a:lnTo>
                    <a:pt x="704873" y="156697"/>
                  </a:lnTo>
                  <a:lnTo>
                    <a:pt x="642151" y="213366"/>
                  </a:lnTo>
                  <a:lnTo>
                    <a:pt x="581403" y="272145"/>
                  </a:lnTo>
                  <a:lnTo>
                    <a:pt x="522699" y="332965"/>
                  </a:lnTo>
                  <a:lnTo>
                    <a:pt x="466106" y="395755"/>
                  </a:lnTo>
                  <a:lnTo>
                    <a:pt x="411693" y="460442"/>
                  </a:lnTo>
                  <a:lnTo>
                    <a:pt x="359521" y="526951"/>
                  </a:lnTo>
                  <a:lnTo>
                    <a:pt x="309652" y="595203"/>
                  </a:lnTo>
                  <a:lnTo>
                    <a:pt x="262144" y="665120"/>
                  </a:lnTo>
                  <a:lnTo>
                    <a:pt x="217053" y="736619"/>
                  </a:lnTo>
                  <a:lnTo>
                    <a:pt x="174431" y="809617"/>
                  </a:lnTo>
                  <a:lnTo>
                    <a:pt x="134329" y="884028"/>
                  </a:lnTo>
                  <a:lnTo>
                    <a:pt x="96792" y="959766"/>
                  </a:lnTo>
                  <a:lnTo>
                    <a:pt x="61865" y="1036743"/>
                  </a:lnTo>
                  <a:lnTo>
                    <a:pt x="29588" y="1114868"/>
                  </a:lnTo>
                  <a:lnTo>
                    <a:pt x="0" y="1194050"/>
                  </a:lnTo>
                  <a:lnTo>
                    <a:pt x="80399" y="1222537"/>
                  </a:lnTo>
                  <a:lnTo>
                    <a:pt x="160798" y="1251025"/>
                  </a:lnTo>
                  <a:lnTo>
                    <a:pt x="241197" y="1279512"/>
                  </a:lnTo>
                  <a:lnTo>
                    <a:pt x="321597" y="1308000"/>
                  </a:lnTo>
                  <a:lnTo>
                    <a:pt x="401996" y="1336487"/>
                  </a:lnTo>
                  <a:lnTo>
                    <a:pt x="482395" y="1364975"/>
                  </a:lnTo>
                  <a:lnTo>
                    <a:pt x="562795" y="1393462"/>
                  </a:lnTo>
                  <a:lnTo>
                    <a:pt x="643194" y="1421950"/>
                  </a:lnTo>
                  <a:lnTo>
                    <a:pt x="723593" y="1450437"/>
                  </a:lnTo>
                  <a:lnTo>
                    <a:pt x="803993" y="1478924"/>
                  </a:lnTo>
                  <a:lnTo>
                    <a:pt x="884392" y="1507412"/>
                  </a:lnTo>
                  <a:lnTo>
                    <a:pt x="964791" y="1535899"/>
                  </a:lnTo>
                  <a:lnTo>
                    <a:pt x="1045190" y="1564387"/>
                  </a:lnTo>
                  <a:lnTo>
                    <a:pt x="1125590" y="1592874"/>
                  </a:lnTo>
                  <a:lnTo>
                    <a:pt x="1205989" y="1621362"/>
                  </a:lnTo>
                  <a:lnTo>
                    <a:pt x="1286388" y="1649849"/>
                  </a:lnTo>
                  <a:lnTo>
                    <a:pt x="1366788" y="1678337"/>
                  </a:lnTo>
                  <a:lnTo>
                    <a:pt x="1447187" y="1706824"/>
                  </a:lnTo>
                  <a:lnTo>
                    <a:pt x="1527586" y="1735312"/>
                  </a:lnTo>
                  <a:lnTo>
                    <a:pt x="1607986" y="1763799"/>
                  </a:lnTo>
                  <a:lnTo>
                    <a:pt x="1688385" y="1792286"/>
                  </a:lnTo>
                  <a:lnTo>
                    <a:pt x="1768784" y="1820774"/>
                  </a:lnTo>
                  <a:lnTo>
                    <a:pt x="1849184" y="1849261"/>
                  </a:lnTo>
                  <a:lnTo>
                    <a:pt x="1929583" y="1877749"/>
                  </a:lnTo>
                  <a:lnTo>
                    <a:pt x="2009982" y="1906236"/>
                  </a:lnTo>
                  <a:lnTo>
                    <a:pt x="2090381" y="1934724"/>
                  </a:lnTo>
                  <a:lnTo>
                    <a:pt x="2170781" y="1963211"/>
                  </a:lnTo>
                  <a:lnTo>
                    <a:pt x="2251180" y="1991699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4058950" y="1759113"/>
              <a:ext cx="1427449" cy="2464069"/>
            </a:xfrm>
            <a:custGeom>
              <a:avLst/>
              <a:pathLst>
                <a:path w="1427449" h="2464069">
                  <a:moveTo>
                    <a:pt x="1427449" y="2464069"/>
                  </a:moveTo>
                  <a:lnTo>
                    <a:pt x="1419963" y="2379101"/>
                  </a:lnTo>
                  <a:lnTo>
                    <a:pt x="1412477" y="2294133"/>
                  </a:lnTo>
                  <a:lnTo>
                    <a:pt x="1404991" y="2209165"/>
                  </a:lnTo>
                  <a:lnTo>
                    <a:pt x="1397505" y="2124197"/>
                  </a:lnTo>
                  <a:lnTo>
                    <a:pt x="1390019" y="2039229"/>
                  </a:lnTo>
                  <a:lnTo>
                    <a:pt x="1382533" y="1954261"/>
                  </a:lnTo>
                  <a:lnTo>
                    <a:pt x="1375047" y="1869293"/>
                  </a:lnTo>
                  <a:lnTo>
                    <a:pt x="1367561" y="1784325"/>
                  </a:lnTo>
                  <a:lnTo>
                    <a:pt x="1360075" y="1699357"/>
                  </a:lnTo>
                  <a:lnTo>
                    <a:pt x="1352589" y="1614390"/>
                  </a:lnTo>
                  <a:lnTo>
                    <a:pt x="1345103" y="1529422"/>
                  </a:lnTo>
                  <a:lnTo>
                    <a:pt x="1337617" y="1444454"/>
                  </a:lnTo>
                  <a:lnTo>
                    <a:pt x="1330131" y="1359486"/>
                  </a:lnTo>
                  <a:lnTo>
                    <a:pt x="1322645" y="1274518"/>
                  </a:lnTo>
                  <a:lnTo>
                    <a:pt x="1315159" y="1189550"/>
                  </a:lnTo>
                  <a:lnTo>
                    <a:pt x="1307673" y="1104582"/>
                  </a:lnTo>
                  <a:lnTo>
                    <a:pt x="1300187" y="1019614"/>
                  </a:lnTo>
                  <a:lnTo>
                    <a:pt x="1292701" y="934646"/>
                  </a:lnTo>
                  <a:lnTo>
                    <a:pt x="1285215" y="849678"/>
                  </a:lnTo>
                  <a:lnTo>
                    <a:pt x="1277729" y="764711"/>
                  </a:lnTo>
                  <a:lnTo>
                    <a:pt x="1270243" y="679743"/>
                  </a:lnTo>
                  <a:lnTo>
                    <a:pt x="1262757" y="594775"/>
                  </a:lnTo>
                  <a:lnTo>
                    <a:pt x="1255271" y="509807"/>
                  </a:lnTo>
                  <a:lnTo>
                    <a:pt x="1247785" y="424839"/>
                  </a:lnTo>
                  <a:lnTo>
                    <a:pt x="1240299" y="339871"/>
                  </a:lnTo>
                  <a:lnTo>
                    <a:pt x="1232813" y="254903"/>
                  </a:lnTo>
                  <a:lnTo>
                    <a:pt x="1225328" y="169935"/>
                  </a:lnTo>
                  <a:lnTo>
                    <a:pt x="1217842" y="84967"/>
                  </a:lnTo>
                  <a:lnTo>
                    <a:pt x="1210356" y="0"/>
                  </a:lnTo>
                  <a:lnTo>
                    <a:pt x="1123894" y="9151"/>
                  </a:lnTo>
                  <a:lnTo>
                    <a:pt x="1037807" y="21335"/>
                  </a:lnTo>
                  <a:lnTo>
                    <a:pt x="952202" y="36538"/>
                  </a:lnTo>
                  <a:lnTo>
                    <a:pt x="867183" y="54739"/>
                  </a:lnTo>
                  <a:lnTo>
                    <a:pt x="782857" y="75917"/>
                  </a:lnTo>
                  <a:lnTo>
                    <a:pt x="699328" y="100045"/>
                  </a:lnTo>
                  <a:lnTo>
                    <a:pt x="616697" y="127094"/>
                  </a:lnTo>
                  <a:lnTo>
                    <a:pt x="535069" y="157031"/>
                  </a:lnTo>
                  <a:lnTo>
                    <a:pt x="454543" y="189817"/>
                  </a:lnTo>
                  <a:lnTo>
                    <a:pt x="375219" y="225413"/>
                  </a:lnTo>
                  <a:lnTo>
                    <a:pt x="297195" y="263775"/>
                  </a:lnTo>
                  <a:lnTo>
                    <a:pt x="220567" y="304855"/>
                  </a:lnTo>
                  <a:lnTo>
                    <a:pt x="145430" y="348603"/>
                  </a:lnTo>
                  <a:lnTo>
                    <a:pt x="71878" y="394964"/>
                  </a:lnTo>
                  <a:lnTo>
                    <a:pt x="0" y="443882"/>
                  </a:lnTo>
                  <a:lnTo>
                    <a:pt x="49222" y="513544"/>
                  </a:lnTo>
                  <a:lnTo>
                    <a:pt x="98444" y="583205"/>
                  </a:lnTo>
                  <a:lnTo>
                    <a:pt x="147667" y="652867"/>
                  </a:lnTo>
                  <a:lnTo>
                    <a:pt x="196889" y="722528"/>
                  </a:lnTo>
                  <a:lnTo>
                    <a:pt x="246111" y="792190"/>
                  </a:lnTo>
                  <a:lnTo>
                    <a:pt x="295334" y="861852"/>
                  </a:lnTo>
                  <a:lnTo>
                    <a:pt x="344556" y="931513"/>
                  </a:lnTo>
                  <a:lnTo>
                    <a:pt x="393779" y="1001175"/>
                  </a:lnTo>
                  <a:lnTo>
                    <a:pt x="443001" y="1070836"/>
                  </a:lnTo>
                  <a:lnTo>
                    <a:pt x="492223" y="1140498"/>
                  </a:lnTo>
                  <a:lnTo>
                    <a:pt x="541446" y="1210160"/>
                  </a:lnTo>
                  <a:lnTo>
                    <a:pt x="590668" y="1279821"/>
                  </a:lnTo>
                  <a:lnTo>
                    <a:pt x="639891" y="1349483"/>
                  </a:lnTo>
                  <a:lnTo>
                    <a:pt x="689113" y="1419144"/>
                  </a:lnTo>
                  <a:lnTo>
                    <a:pt x="738335" y="1488806"/>
                  </a:lnTo>
                  <a:lnTo>
                    <a:pt x="787558" y="1558468"/>
                  </a:lnTo>
                  <a:lnTo>
                    <a:pt x="836780" y="1628129"/>
                  </a:lnTo>
                  <a:lnTo>
                    <a:pt x="886003" y="1697791"/>
                  </a:lnTo>
                  <a:lnTo>
                    <a:pt x="935225" y="1767452"/>
                  </a:lnTo>
                  <a:lnTo>
                    <a:pt x="984447" y="1837114"/>
                  </a:lnTo>
                  <a:lnTo>
                    <a:pt x="1033670" y="1906776"/>
                  </a:lnTo>
                  <a:lnTo>
                    <a:pt x="1082892" y="1976437"/>
                  </a:lnTo>
                  <a:lnTo>
                    <a:pt x="1132115" y="2046099"/>
                  </a:lnTo>
                  <a:lnTo>
                    <a:pt x="1181337" y="2115761"/>
                  </a:lnTo>
                  <a:lnTo>
                    <a:pt x="1230559" y="2185422"/>
                  </a:lnTo>
                  <a:lnTo>
                    <a:pt x="1279782" y="2255084"/>
                  </a:lnTo>
                  <a:lnTo>
                    <a:pt x="1329004" y="2324745"/>
                  </a:lnTo>
                  <a:lnTo>
                    <a:pt x="1378227" y="2394407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5269306" y="1749568"/>
              <a:ext cx="217093" cy="2473613"/>
            </a:xfrm>
            <a:custGeom>
              <a:avLst/>
              <a:pathLst>
                <a:path w="217093" h="2473613">
                  <a:moveTo>
                    <a:pt x="217093" y="2473613"/>
                  </a:moveTo>
                  <a:lnTo>
                    <a:pt x="217093" y="2388316"/>
                  </a:lnTo>
                  <a:lnTo>
                    <a:pt x="217093" y="2303019"/>
                  </a:lnTo>
                  <a:lnTo>
                    <a:pt x="217093" y="2217722"/>
                  </a:lnTo>
                  <a:lnTo>
                    <a:pt x="217093" y="2132425"/>
                  </a:lnTo>
                  <a:lnTo>
                    <a:pt x="217093" y="2047128"/>
                  </a:lnTo>
                  <a:lnTo>
                    <a:pt x="217093" y="1961831"/>
                  </a:lnTo>
                  <a:lnTo>
                    <a:pt x="217093" y="1876534"/>
                  </a:lnTo>
                  <a:lnTo>
                    <a:pt x="217093" y="1791237"/>
                  </a:lnTo>
                  <a:lnTo>
                    <a:pt x="217093" y="1705940"/>
                  </a:lnTo>
                  <a:lnTo>
                    <a:pt x="217093" y="1620643"/>
                  </a:lnTo>
                  <a:lnTo>
                    <a:pt x="217093" y="1535346"/>
                  </a:lnTo>
                  <a:lnTo>
                    <a:pt x="217093" y="1450049"/>
                  </a:lnTo>
                  <a:lnTo>
                    <a:pt x="217093" y="1364752"/>
                  </a:lnTo>
                  <a:lnTo>
                    <a:pt x="217093" y="1279455"/>
                  </a:lnTo>
                  <a:lnTo>
                    <a:pt x="217093" y="1194158"/>
                  </a:lnTo>
                  <a:lnTo>
                    <a:pt x="217093" y="1108861"/>
                  </a:lnTo>
                  <a:lnTo>
                    <a:pt x="217093" y="1023564"/>
                  </a:lnTo>
                  <a:lnTo>
                    <a:pt x="217093" y="938267"/>
                  </a:lnTo>
                  <a:lnTo>
                    <a:pt x="217093" y="852970"/>
                  </a:lnTo>
                  <a:lnTo>
                    <a:pt x="217093" y="767673"/>
                  </a:lnTo>
                  <a:lnTo>
                    <a:pt x="217093" y="682376"/>
                  </a:lnTo>
                  <a:lnTo>
                    <a:pt x="217093" y="597079"/>
                  </a:lnTo>
                  <a:lnTo>
                    <a:pt x="217093" y="511782"/>
                  </a:lnTo>
                  <a:lnTo>
                    <a:pt x="217093" y="426485"/>
                  </a:lnTo>
                  <a:lnTo>
                    <a:pt x="217093" y="341188"/>
                  </a:lnTo>
                  <a:lnTo>
                    <a:pt x="217093" y="255891"/>
                  </a:lnTo>
                  <a:lnTo>
                    <a:pt x="217093" y="170594"/>
                  </a:lnTo>
                  <a:lnTo>
                    <a:pt x="217093" y="85297"/>
                  </a:lnTo>
                  <a:lnTo>
                    <a:pt x="217093" y="0"/>
                  </a:lnTo>
                  <a:lnTo>
                    <a:pt x="108441" y="2387"/>
                  </a:lnTo>
                  <a:lnTo>
                    <a:pt x="0" y="9544"/>
                  </a:lnTo>
                  <a:lnTo>
                    <a:pt x="7485" y="94512"/>
                  </a:lnTo>
                  <a:lnTo>
                    <a:pt x="14971" y="179480"/>
                  </a:lnTo>
                  <a:lnTo>
                    <a:pt x="22457" y="264448"/>
                  </a:lnTo>
                  <a:lnTo>
                    <a:pt x="29943" y="349416"/>
                  </a:lnTo>
                  <a:lnTo>
                    <a:pt x="37429" y="434384"/>
                  </a:lnTo>
                  <a:lnTo>
                    <a:pt x="44915" y="519352"/>
                  </a:lnTo>
                  <a:lnTo>
                    <a:pt x="52401" y="604320"/>
                  </a:lnTo>
                  <a:lnTo>
                    <a:pt x="59887" y="689288"/>
                  </a:lnTo>
                  <a:lnTo>
                    <a:pt x="67373" y="774255"/>
                  </a:lnTo>
                  <a:lnTo>
                    <a:pt x="74859" y="859223"/>
                  </a:lnTo>
                  <a:lnTo>
                    <a:pt x="82345" y="944191"/>
                  </a:lnTo>
                  <a:lnTo>
                    <a:pt x="89831" y="1029159"/>
                  </a:lnTo>
                  <a:lnTo>
                    <a:pt x="97317" y="1114127"/>
                  </a:lnTo>
                  <a:lnTo>
                    <a:pt x="104803" y="1199095"/>
                  </a:lnTo>
                  <a:lnTo>
                    <a:pt x="112289" y="1284063"/>
                  </a:lnTo>
                  <a:lnTo>
                    <a:pt x="119775" y="1369031"/>
                  </a:lnTo>
                  <a:lnTo>
                    <a:pt x="127261" y="1453999"/>
                  </a:lnTo>
                  <a:lnTo>
                    <a:pt x="134747" y="1538967"/>
                  </a:lnTo>
                  <a:lnTo>
                    <a:pt x="142233" y="1623934"/>
                  </a:lnTo>
                  <a:lnTo>
                    <a:pt x="149719" y="1708902"/>
                  </a:lnTo>
                  <a:lnTo>
                    <a:pt x="157205" y="1793870"/>
                  </a:lnTo>
                  <a:lnTo>
                    <a:pt x="164691" y="1878838"/>
                  </a:lnTo>
                  <a:lnTo>
                    <a:pt x="172177" y="1963806"/>
                  </a:lnTo>
                  <a:lnTo>
                    <a:pt x="179663" y="2048774"/>
                  </a:lnTo>
                  <a:lnTo>
                    <a:pt x="187149" y="2133742"/>
                  </a:lnTo>
                  <a:lnTo>
                    <a:pt x="194635" y="2218710"/>
                  </a:lnTo>
                  <a:lnTo>
                    <a:pt x="202121" y="2303678"/>
                  </a:lnTo>
                  <a:lnTo>
                    <a:pt x="209607" y="238864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5209436" y="5223629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504533" y="553001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77.622 %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2977996" y="3970546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568348" y="4276930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2.797 %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559249" y="3371187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794215" y="3718117"/>
              <a:ext cx="735227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9.79 %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532199" y="2809118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839364" y="3158589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8.392 %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147031" y="2417206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297622" y="276413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1.399 %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90019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Don't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2025-05-06T12:10:03Z</dcterms:modified>
  <cp:category/>
</cp:coreProperties>
</file>