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1185" cy="2473613"/>
            </a:xfrm>
            <a:custGeom>
              <a:avLst/>
              <a:pathLst>
                <a:path w="121185" h="2473613">
                  <a:moveTo>
                    <a:pt x="0" y="2473613"/>
                  </a:moveTo>
                  <a:lnTo>
                    <a:pt x="4178" y="2388419"/>
                  </a:lnTo>
                  <a:lnTo>
                    <a:pt x="8357" y="2303224"/>
                  </a:lnTo>
                  <a:lnTo>
                    <a:pt x="12536" y="2218030"/>
                  </a:lnTo>
                  <a:lnTo>
                    <a:pt x="16715" y="2132835"/>
                  </a:lnTo>
                  <a:lnTo>
                    <a:pt x="20894" y="2047640"/>
                  </a:lnTo>
                  <a:lnTo>
                    <a:pt x="25072" y="1962446"/>
                  </a:lnTo>
                  <a:lnTo>
                    <a:pt x="29251" y="1877251"/>
                  </a:lnTo>
                  <a:lnTo>
                    <a:pt x="33430" y="1792057"/>
                  </a:lnTo>
                  <a:lnTo>
                    <a:pt x="37609" y="1706862"/>
                  </a:lnTo>
                  <a:lnTo>
                    <a:pt x="41788" y="1621667"/>
                  </a:lnTo>
                  <a:lnTo>
                    <a:pt x="45966" y="1536473"/>
                  </a:lnTo>
                  <a:lnTo>
                    <a:pt x="50145" y="1451278"/>
                  </a:lnTo>
                  <a:lnTo>
                    <a:pt x="54324" y="1366084"/>
                  </a:lnTo>
                  <a:lnTo>
                    <a:pt x="58503" y="1280889"/>
                  </a:lnTo>
                  <a:lnTo>
                    <a:pt x="62682" y="1195694"/>
                  </a:lnTo>
                  <a:lnTo>
                    <a:pt x="66860" y="1110500"/>
                  </a:lnTo>
                  <a:lnTo>
                    <a:pt x="71039" y="1025305"/>
                  </a:lnTo>
                  <a:lnTo>
                    <a:pt x="75218" y="940110"/>
                  </a:lnTo>
                  <a:lnTo>
                    <a:pt x="79397" y="854916"/>
                  </a:lnTo>
                  <a:lnTo>
                    <a:pt x="83576" y="769721"/>
                  </a:lnTo>
                  <a:lnTo>
                    <a:pt x="87754" y="684527"/>
                  </a:lnTo>
                  <a:lnTo>
                    <a:pt x="91933" y="599332"/>
                  </a:lnTo>
                  <a:lnTo>
                    <a:pt x="96112" y="514137"/>
                  </a:lnTo>
                  <a:lnTo>
                    <a:pt x="100291" y="428943"/>
                  </a:lnTo>
                  <a:lnTo>
                    <a:pt x="104470" y="343748"/>
                  </a:lnTo>
                  <a:lnTo>
                    <a:pt x="108648" y="258554"/>
                  </a:lnTo>
                  <a:lnTo>
                    <a:pt x="112827" y="173359"/>
                  </a:lnTo>
                  <a:lnTo>
                    <a:pt x="117006" y="88164"/>
                  </a:lnTo>
                  <a:lnTo>
                    <a:pt x="121185" y="2970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FB61D7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538"/>
              <a:ext cx="2244552" cy="2470643"/>
            </a:xfrm>
            <a:custGeom>
              <a:avLst/>
              <a:pathLst>
                <a:path w="2244552" h="2470643">
                  <a:moveTo>
                    <a:pt x="0" y="2470643"/>
                  </a:moveTo>
                  <a:lnTo>
                    <a:pt x="77398" y="2434795"/>
                  </a:lnTo>
                  <a:lnTo>
                    <a:pt x="154796" y="2398947"/>
                  </a:lnTo>
                  <a:lnTo>
                    <a:pt x="232195" y="2363099"/>
                  </a:lnTo>
                  <a:lnTo>
                    <a:pt x="309593" y="2327251"/>
                  </a:lnTo>
                  <a:lnTo>
                    <a:pt x="386991" y="2291403"/>
                  </a:lnTo>
                  <a:lnTo>
                    <a:pt x="464390" y="2255555"/>
                  </a:lnTo>
                  <a:lnTo>
                    <a:pt x="541788" y="2219707"/>
                  </a:lnTo>
                  <a:lnTo>
                    <a:pt x="619186" y="2183859"/>
                  </a:lnTo>
                  <a:lnTo>
                    <a:pt x="696585" y="2148011"/>
                  </a:lnTo>
                  <a:lnTo>
                    <a:pt x="773983" y="2112163"/>
                  </a:lnTo>
                  <a:lnTo>
                    <a:pt x="851381" y="2076315"/>
                  </a:lnTo>
                  <a:lnTo>
                    <a:pt x="928780" y="2040467"/>
                  </a:lnTo>
                  <a:lnTo>
                    <a:pt x="1006178" y="2004619"/>
                  </a:lnTo>
                  <a:lnTo>
                    <a:pt x="1083576" y="1968771"/>
                  </a:lnTo>
                  <a:lnTo>
                    <a:pt x="1160975" y="1932923"/>
                  </a:lnTo>
                  <a:lnTo>
                    <a:pt x="1238373" y="1897075"/>
                  </a:lnTo>
                  <a:lnTo>
                    <a:pt x="1315771" y="1861227"/>
                  </a:lnTo>
                  <a:lnTo>
                    <a:pt x="1393170" y="1825379"/>
                  </a:lnTo>
                  <a:lnTo>
                    <a:pt x="1470568" y="1789531"/>
                  </a:lnTo>
                  <a:lnTo>
                    <a:pt x="1547967" y="1753683"/>
                  </a:lnTo>
                  <a:lnTo>
                    <a:pt x="1625365" y="1717835"/>
                  </a:lnTo>
                  <a:lnTo>
                    <a:pt x="1702763" y="1681987"/>
                  </a:lnTo>
                  <a:lnTo>
                    <a:pt x="1780162" y="1646139"/>
                  </a:lnTo>
                  <a:lnTo>
                    <a:pt x="1857560" y="1610291"/>
                  </a:lnTo>
                  <a:lnTo>
                    <a:pt x="1934958" y="1574443"/>
                  </a:lnTo>
                  <a:lnTo>
                    <a:pt x="2012357" y="1538595"/>
                  </a:lnTo>
                  <a:lnTo>
                    <a:pt x="2089755" y="1502747"/>
                  </a:lnTo>
                  <a:lnTo>
                    <a:pt x="2167153" y="1466899"/>
                  </a:lnTo>
                  <a:lnTo>
                    <a:pt x="2244552" y="1431051"/>
                  </a:lnTo>
                  <a:lnTo>
                    <a:pt x="2207914" y="1355349"/>
                  </a:lnTo>
                  <a:lnTo>
                    <a:pt x="2168724" y="1280936"/>
                  </a:lnTo>
                  <a:lnTo>
                    <a:pt x="2127026" y="1207899"/>
                  </a:lnTo>
                  <a:lnTo>
                    <a:pt x="2082870" y="1136321"/>
                  </a:lnTo>
                  <a:lnTo>
                    <a:pt x="2036307" y="1066286"/>
                  </a:lnTo>
                  <a:lnTo>
                    <a:pt x="1987389" y="997874"/>
                  </a:lnTo>
                  <a:lnTo>
                    <a:pt x="1936174" y="931164"/>
                  </a:lnTo>
                  <a:lnTo>
                    <a:pt x="1882721" y="866235"/>
                  </a:lnTo>
                  <a:lnTo>
                    <a:pt x="1827091" y="803159"/>
                  </a:lnTo>
                  <a:lnTo>
                    <a:pt x="1769349" y="742012"/>
                  </a:lnTo>
                  <a:lnTo>
                    <a:pt x="1709563" y="682862"/>
                  </a:lnTo>
                  <a:lnTo>
                    <a:pt x="1647799" y="625780"/>
                  </a:lnTo>
                  <a:lnTo>
                    <a:pt x="1584131" y="570829"/>
                  </a:lnTo>
                  <a:lnTo>
                    <a:pt x="1518632" y="518075"/>
                  </a:lnTo>
                  <a:lnTo>
                    <a:pt x="1451377" y="467579"/>
                  </a:lnTo>
                  <a:lnTo>
                    <a:pt x="1382445" y="419397"/>
                  </a:lnTo>
                  <a:lnTo>
                    <a:pt x="1311915" y="373587"/>
                  </a:lnTo>
                  <a:lnTo>
                    <a:pt x="1239867" y="330201"/>
                  </a:lnTo>
                  <a:lnTo>
                    <a:pt x="1166387" y="289289"/>
                  </a:lnTo>
                  <a:lnTo>
                    <a:pt x="1091559" y="250899"/>
                  </a:lnTo>
                  <a:lnTo>
                    <a:pt x="1015468" y="215075"/>
                  </a:lnTo>
                  <a:lnTo>
                    <a:pt x="938204" y="181858"/>
                  </a:lnTo>
                  <a:lnTo>
                    <a:pt x="859855" y="151287"/>
                  </a:lnTo>
                  <a:lnTo>
                    <a:pt x="780512" y="123397"/>
                  </a:lnTo>
                  <a:lnTo>
                    <a:pt x="700267" y="98220"/>
                  </a:lnTo>
                  <a:lnTo>
                    <a:pt x="619213" y="75786"/>
                  </a:lnTo>
                  <a:lnTo>
                    <a:pt x="537442" y="56120"/>
                  </a:lnTo>
                  <a:lnTo>
                    <a:pt x="455051" y="39246"/>
                  </a:lnTo>
                  <a:lnTo>
                    <a:pt x="372133" y="25182"/>
                  </a:lnTo>
                  <a:lnTo>
                    <a:pt x="288785" y="13944"/>
                  </a:lnTo>
                  <a:lnTo>
                    <a:pt x="205104" y="5547"/>
                  </a:lnTo>
                  <a:lnTo>
                    <a:pt x="121185" y="0"/>
                  </a:lnTo>
                  <a:lnTo>
                    <a:pt x="117006" y="85194"/>
                  </a:lnTo>
                  <a:lnTo>
                    <a:pt x="112827" y="170389"/>
                  </a:lnTo>
                  <a:lnTo>
                    <a:pt x="108648" y="255583"/>
                  </a:lnTo>
                  <a:lnTo>
                    <a:pt x="104470" y="340778"/>
                  </a:lnTo>
                  <a:lnTo>
                    <a:pt x="100291" y="425973"/>
                  </a:lnTo>
                  <a:lnTo>
                    <a:pt x="96112" y="511167"/>
                  </a:lnTo>
                  <a:lnTo>
                    <a:pt x="91933" y="596362"/>
                  </a:lnTo>
                  <a:lnTo>
                    <a:pt x="87754" y="681556"/>
                  </a:lnTo>
                  <a:lnTo>
                    <a:pt x="83576" y="766751"/>
                  </a:lnTo>
                  <a:lnTo>
                    <a:pt x="79397" y="851946"/>
                  </a:lnTo>
                  <a:lnTo>
                    <a:pt x="75218" y="937140"/>
                  </a:lnTo>
                  <a:lnTo>
                    <a:pt x="71039" y="1022335"/>
                  </a:lnTo>
                  <a:lnTo>
                    <a:pt x="66860" y="1107529"/>
                  </a:lnTo>
                  <a:lnTo>
                    <a:pt x="62682" y="1192724"/>
                  </a:lnTo>
                  <a:lnTo>
                    <a:pt x="58503" y="1277919"/>
                  </a:lnTo>
                  <a:lnTo>
                    <a:pt x="54324" y="1363113"/>
                  </a:lnTo>
                  <a:lnTo>
                    <a:pt x="50145" y="1448308"/>
                  </a:lnTo>
                  <a:lnTo>
                    <a:pt x="45966" y="1533502"/>
                  </a:lnTo>
                  <a:lnTo>
                    <a:pt x="41788" y="1618697"/>
                  </a:lnTo>
                  <a:lnTo>
                    <a:pt x="37609" y="1703892"/>
                  </a:lnTo>
                  <a:lnTo>
                    <a:pt x="33430" y="1789086"/>
                  </a:lnTo>
                  <a:lnTo>
                    <a:pt x="29251" y="1874281"/>
                  </a:lnTo>
                  <a:lnTo>
                    <a:pt x="25072" y="1959475"/>
                  </a:lnTo>
                  <a:lnTo>
                    <a:pt x="20894" y="2044670"/>
                  </a:lnTo>
                  <a:lnTo>
                    <a:pt x="16715" y="2129865"/>
                  </a:lnTo>
                  <a:lnTo>
                    <a:pt x="12536" y="2215059"/>
                  </a:lnTo>
                  <a:lnTo>
                    <a:pt x="8357" y="2300254"/>
                  </a:lnTo>
                  <a:lnTo>
                    <a:pt x="4178" y="2385449"/>
                  </a:lnTo>
                  <a:close/>
                </a:path>
              </a:pathLst>
            </a:custGeom>
            <a:solidFill>
              <a:srgbClr val="A58A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3183590"/>
              <a:ext cx="2310546" cy="1039591"/>
            </a:xfrm>
            <a:custGeom>
              <a:avLst/>
              <a:pathLst>
                <a:path w="2310546" h="1039591">
                  <a:moveTo>
                    <a:pt x="0" y="1039591"/>
                  </a:moveTo>
                  <a:lnTo>
                    <a:pt x="79674" y="1009134"/>
                  </a:lnTo>
                  <a:lnTo>
                    <a:pt x="159348" y="978677"/>
                  </a:lnTo>
                  <a:lnTo>
                    <a:pt x="239022" y="948220"/>
                  </a:lnTo>
                  <a:lnTo>
                    <a:pt x="318696" y="917763"/>
                  </a:lnTo>
                  <a:lnTo>
                    <a:pt x="398370" y="887306"/>
                  </a:lnTo>
                  <a:lnTo>
                    <a:pt x="478044" y="856849"/>
                  </a:lnTo>
                  <a:lnTo>
                    <a:pt x="557718" y="826392"/>
                  </a:lnTo>
                  <a:lnTo>
                    <a:pt x="637392" y="795935"/>
                  </a:lnTo>
                  <a:lnTo>
                    <a:pt x="717066" y="765477"/>
                  </a:lnTo>
                  <a:lnTo>
                    <a:pt x="796740" y="735020"/>
                  </a:lnTo>
                  <a:lnTo>
                    <a:pt x="876414" y="704563"/>
                  </a:lnTo>
                  <a:lnTo>
                    <a:pt x="956088" y="674106"/>
                  </a:lnTo>
                  <a:lnTo>
                    <a:pt x="1035762" y="643649"/>
                  </a:lnTo>
                  <a:lnTo>
                    <a:pt x="1115436" y="613192"/>
                  </a:lnTo>
                  <a:lnTo>
                    <a:pt x="1195110" y="582735"/>
                  </a:lnTo>
                  <a:lnTo>
                    <a:pt x="1274784" y="552278"/>
                  </a:lnTo>
                  <a:lnTo>
                    <a:pt x="1354458" y="521821"/>
                  </a:lnTo>
                  <a:lnTo>
                    <a:pt x="1434132" y="491363"/>
                  </a:lnTo>
                  <a:lnTo>
                    <a:pt x="1513806" y="460906"/>
                  </a:lnTo>
                  <a:lnTo>
                    <a:pt x="1593480" y="430449"/>
                  </a:lnTo>
                  <a:lnTo>
                    <a:pt x="1673154" y="399992"/>
                  </a:lnTo>
                  <a:lnTo>
                    <a:pt x="1752828" y="369535"/>
                  </a:lnTo>
                  <a:lnTo>
                    <a:pt x="1832502" y="339078"/>
                  </a:lnTo>
                  <a:lnTo>
                    <a:pt x="1912176" y="308621"/>
                  </a:lnTo>
                  <a:lnTo>
                    <a:pt x="1991850" y="278164"/>
                  </a:lnTo>
                  <a:lnTo>
                    <a:pt x="2071524" y="247707"/>
                  </a:lnTo>
                  <a:lnTo>
                    <a:pt x="2151198" y="217249"/>
                  </a:lnTo>
                  <a:lnTo>
                    <a:pt x="2230872" y="186792"/>
                  </a:lnTo>
                  <a:lnTo>
                    <a:pt x="2310546" y="156335"/>
                  </a:lnTo>
                  <a:lnTo>
                    <a:pt x="2278890" y="77601"/>
                  </a:lnTo>
                  <a:lnTo>
                    <a:pt x="2244552" y="0"/>
                  </a:lnTo>
                  <a:lnTo>
                    <a:pt x="2167153" y="35847"/>
                  </a:lnTo>
                  <a:lnTo>
                    <a:pt x="2089755" y="71695"/>
                  </a:lnTo>
                  <a:lnTo>
                    <a:pt x="2012357" y="107543"/>
                  </a:lnTo>
                  <a:lnTo>
                    <a:pt x="1934958" y="143391"/>
                  </a:lnTo>
                  <a:lnTo>
                    <a:pt x="1857560" y="179239"/>
                  </a:lnTo>
                  <a:lnTo>
                    <a:pt x="1780162" y="215087"/>
                  </a:lnTo>
                  <a:lnTo>
                    <a:pt x="1702763" y="250935"/>
                  </a:lnTo>
                  <a:lnTo>
                    <a:pt x="1625365" y="286783"/>
                  </a:lnTo>
                  <a:lnTo>
                    <a:pt x="1547967" y="322631"/>
                  </a:lnTo>
                  <a:lnTo>
                    <a:pt x="1470568" y="358479"/>
                  </a:lnTo>
                  <a:lnTo>
                    <a:pt x="1393170" y="394327"/>
                  </a:lnTo>
                  <a:lnTo>
                    <a:pt x="1315771" y="430175"/>
                  </a:lnTo>
                  <a:lnTo>
                    <a:pt x="1238373" y="466023"/>
                  </a:lnTo>
                  <a:lnTo>
                    <a:pt x="1160975" y="501871"/>
                  </a:lnTo>
                  <a:lnTo>
                    <a:pt x="1083576" y="537719"/>
                  </a:lnTo>
                  <a:lnTo>
                    <a:pt x="1006178" y="573567"/>
                  </a:lnTo>
                  <a:lnTo>
                    <a:pt x="928780" y="609415"/>
                  </a:lnTo>
                  <a:lnTo>
                    <a:pt x="851381" y="645263"/>
                  </a:lnTo>
                  <a:lnTo>
                    <a:pt x="773983" y="681111"/>
                  </a:lnTo>
                  <a:lnTo>
                    <a:pt x="696585" y="716959"/>
                  </a:lnTo>
                  <a:lnTo>
                    <a:pt x="619186" y="752807"/>
                  </a:lnTo>
                  <a:lnTo>
                    <a:pt x="541788" y="788655"/>
                  </a:lnTo>
                  <a:lnTo>
                    <a:pt x="464390" y="824503"/>
                  </a:lnTo>
                  <a:lnTo>
                    <a:pt x="386991" y="860351"/>
                  </a:lnTo>
                  <a:lnTo>
                    <a:pt x="309593" y="896199"/>
                  </a:lnTo>
                  <a:lnTo>
                    <a:pt x="232195" y="932047"/>
                  </a:lnTo>
                  <a:lnTo>
                    <a:pt x="154796" y="967895"/>
                  </a:lnTo>
                  <a:lnTo>
                    <a:pt x="77398" y="1003743"/>
                  </a:lnTo>
                  <a:close/>
                </a:path>
              </a:pathLst>
            </a:custGeom>
            <a:solidFill>
              <a:srgbClr val="00B6E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3339926"/>
              <a:ext cx="2358468" cy="883256"/>
            </a:xfrm>
            <a:custGeom>
              <a:avLst/>
              <a:pathLst>
                <a:path w="2358468" h="883256">
                  <a:moveTo>
                    <a:pt x="0" y="883256"/>
                  </a:moveTo>
                  <a:lnTo>
                    <a:pt x="81326" y="857534"/>
                  </a:lnTo>
                  <a:lnTo>
                    <a:pt x="162652" y="831813"/>
                  </a:lnTo>
                  <a:lnTo>
                    <a:pt x="243979" y="806092"/>
                  </a:lnTo>
                  <a:lnTo>
                    <a:pt x="325305" y="780371"/>
                  </a:lnTo>
                  <a:lnTo>
                    <a:pt x="406632" y="754649"/>
                  </a:lnTo>
                  <a:lnTo>
                    <a:pt x="487958" y="728928"/>
                  </a:lnTo>
                  <a:lnTo>
                    <a:pt x="569285" y="703207"/>
                  </a:lnTo>
                  <a:lnTo>
                    <a:pt x="650611" y="677485"/>
                  </a:lnTo>
                  <a:lnTo>
                    <a:pt x="731938" y="651764"/>
                  </a:lnTo>
                  <a:lnTo>
                    <a:pt x="813264" y="626043"/>
                  </a:lnTo>
                  <a:lnTo>
                    <a:pt x="894591" y="600322"/>
                  </a:lnTo>
                  <a:lnTo>
                    <a:pt x="975917" y="574600"/>
                  </a:lnTo>
                  <a:lnTo>
                    <a:pt x="1057244" y="548879"/>
                  </a:lnTo>
                  <a:lnTo>
                    <a:pt x="1138570" y="523158"/>
                  </a:lnTo>
                  <a:lnTo>
                    <a:pt x="1219897" y="497436"/>
                  </a:lnTo>
                  <a:lnTo>
                    <a:pt x="1301223" y="471715"/>
                  </a:lnTo>
                  <a:lnTo>
                    <a:pt x="1382550" y="445994"/>
                  </a:lnTo>
                  <a:lnTo>
                    <a:pt x="1463876" y="420273"/>
                  </a:lnTo>
                  <a:lnTo>
                    <a:pt x="1545203" y="394551"/>
                  </a:lnTo>
                  <a:lnTo>
                    <a:pt x="1626529" y="368830"/>
                  </a:lnTo>
                  <a:lnTo>
                    <a:pt x="1707856" y="343109"/>
                  </a:lnTo>
                  <a:lnTo>
                    <a:pt x="1789182" y="317387"/>
                  </a:lnTo>
                  <a:lnTo>
                    <a:pt x="1870509" y="291666"/>
                  </a:lnTo>
                  <a:lnTo>
                    <a:pt x="1951835" y="265945"/>
                  </a:lnTo>
                  <a:lnTo>
                    <a:pt x="2033162" y="240224"/>
                  </a:lnTo>
                  <a:lnTo>
                    <a:pt x="2114488" y="214502"/>
                  </a:lnTo>
                  <a:lnTo>
                    <a:pt x="2195815" y="188781"/>
                  </a:lnTo>
                  <a:lnTo>
                    <a:pt x="2277141" y="163060"/>
                  </a:lnTo>
                  <a:lnTo>
                    <a:pt x="2358468" y="137338"/>
                  </a:lnTo>
                  <a:lnTo>
                    <a:pt x="2310546" y="0"/>
                  </a:lnTo>
                  <a:lnTo>
                    <a:pt x="2230872" y="30457"/>
                  </a:lnTo>
                  <a:lnTo>
                    <a:pt x="2151198" y="60914"/>
                  </a:lnTo>
                  <a:lnTo>
                    <a:pt x="2071524" y="91371"/>
                  </a:lnTo>
                  <a:lnTo>
                    <a:pt x="1991850" y="121828"/>
                  </a:lnTo>
                  <a:lnTo>
                    <a:pt x="1912176" y="152285"/>
                  </a:lnTo>
                  <a:lnTo>
                    <a:pt x="1832502" y="182742"/>
                  </a:lnTo>
                  <a:lnTo>
                    <a:pt x="1752828" y="213199"/>
                  </a:lnTo>
                  <a:lnTo>
                    <a:pt x="1673154" y="243656"/>
                  </a:lnTo>
                  <a:lnTo>
                    <a:pt x="1593480" y="274114"/>
                  </a:lnTo>
                  <a:lnTo>
                    <a:pt x="1513806" y="304571"/>
                  </a:lnTo>
                  <a:lnTo>
                    <a:pt x="1434132" y="335028"/>
                  </a:lnTo>
                  <a:lnTo>
                    <a:pt x="1354458" y="365485"/>
                  </a:lnTo>
                  <a:lnTo>
                    <a:pt x="1274784" y="395942"/>
                  </a:lnTo>
                  <a:lnTo>
                    <a:pt x="1195110" y="426399"/>
                  </a:lnTo>
                  <a:lnTo>
                    <a:pt x="1115436" y="456856"/>
                  </a:lnTo>
                  <a:lnTo>
                    <a:pt x="1035762" y="487313"/>
                  </a:lnTo>
                  <a:lnTo>
                    <a:pt x="956088" y="517770"/>
                  </a:lnTo>
                  <a:lnTo>
                    <a:pt x="876414" y="548228"/>
                  </a:lnTo>
                  <a:lnTo>
                    <a:pt x="796740" y="578685"/>
                  </a:lnTo>
                  <a:lnTo>
                    <a:pt x="717066" y="609142"/>
                  </a:lnTo>
                  <a:lnTo>
                    <a:pt x="637392" y="639599"/>
                  </a:lnTo>
                  <a:lnTo>
                    <a:pt x="557718" y="670056"/>
                  </a:lnTo>
                  <a:lnTo>
                    <a:pt x="478044" y="700513"/>
                  </a:lnTo>
                  <a:lnTo>
                    <a:pt x="398370" y="730970"/>
                  </a:lnTo>
                  <a:lnTo>
                    <a:pt x="318696" y="761427"/>
                  </a:lnTo>
                  <a:lnTo>
                    <a:pt x="239022" y="791884"/>
                  </a:lnTo>
                  <a:lnTo>
                    <a:pt x="159348" y="822342"/>
                  </a:lnTo>
                  <a:lnTo>
                    <a:pt x="79674" y="852799"/>
                  </a:lnTo>
                  <a:close/>
                </a:path>
              </a:pathLst>
            </a:custGeom>
            <a:solidFill>
              <a:srgbClr val="00C09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486400" y="3477265"/>
              <a:ext cx="2429708" cy="745917"/>
            </a:xfrm>
            <a:custGeom>
              <a:avLst/>
              <a:pathLst>
                <a:path w="2429708" h="745917">
                  <a:moveTo>
                    <a:pt x="0" y="745917"/>
                  </a:moveTo>
                  <a:lnTo>
                    <a:pt x="83783" y="729917"/>
                  </a:lnTo>
                  <a:lnTo>
                    <a:pt x="167566" y="713918"/>
                  </a:lnTo>
                  <a:lnTo>
                    <a:pt x="251349" y="697918"/>
                  </a:lnTo>
                  <a:lnTo>
                    <a:pt x="335132" y="681919"/>
                  </a:lnTo>
                  <a:lnTo>
                    <a:pt x="418915" y="665919"/>
                  </a:lnTo>
                  <a:lnTo>
                    <a:pt x="502698" y="649920"/>
                  </a:lnTo>
                  <a:lnTo>
                    <a:pt x="586481" y="633920"/>
                  </a:lnTo>
                  <a:lnTo>
                    <a:pt x="670264" y="617921"/>
                  </a:lnTo>
                  <a:lnTo>
                    <a:pt x="754047" y="601921"/>
                  </a:lnTo>
                  <a:lnTo>
                    <a:pt x="837830" y="585922"/>
                  </a:lnTo>
                  <a:lnTo>
                    <a:pt x="921613" y="569922"/>
                  </a:lnTo>
                  <a:lnTo>
                    <a:pt x="1005396" y="553923"/>
                  </a:lnTo>
                  <a:lnTo>
                    <a:pt x="1089179" y="537923"/>
                  </a:lnTo>
                  <a:lnTo>
                    <a:pt x="1172962" y="521924"/>
                  </a:lnTo>
                  <a:lnTo>
                    <a:pt x="1256745" y="505924"/>
                  </a:lnTo>
                  <a:lnTo>
                    <a:pt x="1340528" y="489925"/>
                  </a:lnTo>
                  <a:lnTo>
                    <a:pt x="1424311" y="473925"/>
                  </a:lnTo>
                  <a:lnTo>
                    <a:pt x="1508094" y="457926"/>
                  </a:lnTo>
                  <a:lnTo>
                    <a:pt x="1591877" y="441926"/>
                  </a:lnTo>
                  <a:lnTo>
                    <a:pt x="1675661" y="425927"/>
                  </a:lnTo>
                  <a:lnTo>
                    <a:pt x="1759444" y="409927"/>
                  </a:lnTo>
                  <a:lnTo>
                    <a:pt x="1843227" y="393928"/>
                  </a:lnTo>
                  <a:lnTo>
                    <a:pt x="1927010" y="377929"/>
                  </a:lnTo>
                  <a:lnTo>
                    <a:pt x="2010793" y="361929"/>
                  </a:lnTo>
                  <a:lnTo>
                    <a:pt x="2094576" y="345930"/>
                  </a:lnTo>
                  <a:lnTo>
                    <a:pt x="2178359" y="329930"/>
                  </a:lnTo>
                  <a:lnTo>
                    <a:pt x="2262142" y="313931"/>
                  </a:lnTo>
                  <a:lnTo>
                    <a:pt x="2345925" y="297931"/>
                  </a:lnTo>
                  <a:lnTo>
                    <a:pt x="2429708" y="281932"/>
                  </a:lnTo>
                  <a:lnTo>
                    <a:pt x="2409653" y="187047"/>
                  </a:lnTo>
                  <a:lnTo>
                    <a:pt x="2385894" y="93021"/>
                  </a:lnTo>
                  <a:lnTo>
                    <a:pt x="2358468" y="0"/>
                  </a:lnTo>
                  <a:lnTo>
                    <a:pt x="2277141" y="25721"/>
                  </a:lnTo>
                  <a:lnTo>
                    <a:pt x="2195815" y="51442"/>
                  </a:lnTo>
                  <a:lnTo>
                    <a:pt x="2114488" y="77163"/>
                  </a:lnTo>
                  <a:lnTo>
                    <a:pt x="2033162" y="102885"/>
                  </a:lnTo>
                  <a:lnTo>
                    <a:pt x="1951835" y="128606"/>
                  </a:lnTo>
                  <a:lnTo>
                    <a:pt x="1870509" y="154327"/>
                  </a:lnTo>
                  <a:lnTo>
                    <a:pt x="1789182" y="180049"/>
                  </a:lnTo>
                  <a:lnTo>
                    <a:pt x="1707856" y="205770"/>
                  </a:lnTo>
                  <a:lnTo>
                    <a:pt x="1626529" y="231491"/>
                  </a:lnTo>
                  <a:lnTo>
                    <a:pt x="1545203" y="257212"/>
                  </a:lnTo>
                  <a:lnTo>
                    <a:pt x="1463876" y="282934"/>
                  </a:lnTo>
                  <a:lnTo>
                    <a:pt x="1382550" y="308655"/>
                  </a:lnTo>
                  <a:lnTo>
                    <a:pt x="1301223" y="334376"/>
                  </a:lnTo>
                  <a:lnTo>
                    <a:pt x="1219897" y="360098"/>
                  </a:lnTo>
                  <a:lnTo>
                    <a:pt x="1138570" y="385819"/>
                  </a:lnTo>
                  <a:lnTo>
                    <a:pt x="1057244" y="411540"/>
                  </a:lnTo>
                  <a:lnTo>
                    <a:pt x="975917" y="437261"/>
                  </a:lnTo>
                  <a:lnTo>
                    <a:pt x="894591" y="462983"/>
                  </a:lnTo>
                  <a:lnTo>
                    <a:pt x="813264" y="488704"/>
                  </a:lnTo>
                  <a:lnTo>
                    <a:pt x="731938" y="514425"/>
                  </a:lnTo>
                  <a:lnTo>
                    <a:pt x="650611" y="540147"/>
                  </a:lnTo>
                  <a:lnTo>
                    <a:pt x="569285" y="565868"/>
                  </a:lnTo>
                  <a:lnTo>
                    <a:pt x="487958" y="591589"/>
                  </a:lnTo>
                  <a:lnTo>
                    <a:pt x="406632" y="617310"/>
                  </a:lnTo>
                  <a:lnTo>
                    <a:pt x="325305" y="643032"/>
                  </a:lnTo>
                  <a:lnTo>
                    <a:pt x="243979" y="668753"/>
                  </a:lnTo>
                  <a:lnTo>
                    <a:pt x="162652" y="694474"/>
                  </a:lnTo>
                  <a:lnTo>
                    <a:pt x="81326" y="720196"/>
                  </a:lnTo>
                  <a:close/>
                </a:path>
              </a:pathLst>
            </a:custGeom>
            <a:solidFill>
              <a:srgbClr val="53B4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5486400" y="3759197"/>
              <a:ext cx="2467370" cy="463985"/>
            </a:xfrm>
            <a:custGeom>
              <a:avLst/>
              <a:pathLst>
                <a:path w="2467370" h="463985">
                  <a:moveTo>
                    <a:pt x="0" y="463985"/>
                  </a:moveTo>
                  <a:lnTo>
                    <a:pt x="85081" y="457928"/>
                  </a:lnTo>
                  <a:lnTo>
                    <a:pt x="170163" y="451872"/>
                  </a:lnTo>
                  <a:lnTo>
                    <a:pt x="255245" y="445815"/>
                  </a:lnTo>
                  <a:lnTo>
                    <a:pt x="340326" y="439759"/>
                  </a:lnTo>
                  <a:lnTo>
                    <a:pt x="425408" y="433702"/>
                  </a:lnTo>
                  <a:lnTo>
                    <a:pt x="510490" y="427645"/>
                  </a:lnTo>
                  <a:lnTo>
                    <a:pt x="595572" y="421589"/>
                  </a:lnTo>
                  <a:lnTo>
                    <a:pt x="680653" y="415532"/>
                  </a:lnTo>
                  <a:lnTo>
                    <a:pt x="765735" y="409476"/>
                  </a:lnTo>
                  <a:lnTo>
                    <a:pt x="850817" y="403419"/>
                  </a:lnTo>
                  <a:lnTo>
                    <a:pt x="935899" y="397362"/>
                  </a:lnTo>
                  <a:lnTo>
                    <a:pt x="1020980" y="391306"/>
                  </a:lnTo>
                  <a:lnTo>
                    <a:pt x="1106062" y="385249"/>
                  </a:lnTo>
                  <a:lnTo>
                    <a:pt x="1191144" y="379193"/>
                  </a:lnTo>
                  <a:lnTo>
                    <a:pt x="1276226" y="373136"/>
                  </a:lnTo>
                  <a:lnTo>
                    <a:pt x="1361307" y="367079"/>
                  </a:lnTo>
                  <a:lnTo>
                    <a:pt x="1446389" y="361023"/>
                  </a:lnTo>
                  <a:lnTo>
                    <a:pt x="1531471" y="354966"/>
                  </a:lnTo>
                  <a:lnTo>
                    <a:pt x="1616552" y="348910"/>
                  </a:lnTo>
                  <a:lnTo>
                    <a:pt x="1701634" y="342853"/>
                  </a:lnTo>
                  <a:lnTo>
                    <a:pt x="1786716" y="336796"/>
                  </a:lnTo>
                  <a:lnTo>
                    <a:pt x="1871798" y="330740"/>
                  </a:lnTo>
                  <a:lnTo>
                    <a:pt x="1956879" y="324683"/>
                  </a:lnTo>
                  <a:lnTo>
                    <a:pt x="2041961" y="318627"/>
                  </a:lnTo>
                  <a:lnTo>
                    <a:pt x="2127043" y="312570"/>
                  </a:lnTo>
                  <a:lnTo>
                    <a:pt x="2212125" y="306514"/>
                  </a:lnTo>
                  <a:lnTo>
                    <a:pt x="2297206" y="300457"/>
                  </a:lnTo>
                  <a:lnTo>
                    <a:pt x="2382288" y="294400"/>
                  </a:lnTo>
                  <a:lnTo>
                    <a:pt x="2467370" y="288344"/>
                  </a:lnTo>
                  <a:lnTo>
                    <a:pt x="2458589" y="191761"/>
                  </a:lnTo>
                  <a:lnTo>
                    <a:pt x="2446028" y="95597"/>
                  </a:lnTo>
                  <a:lnTo>
                    <a:pt x="2429708" y="0"/>
                  </a:lnTo>
                  <a:lnTo>
                    <a:pt x="2345925" y="15999"/>
                  </a:lnTo>
                  <a:lnTo>
                    <a:pt x="2262142" y="31998"/>
                  </a:lnTo>
                  <a:lnTo>
                    <a:pt x="2178359" y="47998"/>
                  </a:lnTo>
                  <a:lnTo>
                    <a:pt x="2094576" y="63997"/>
                  </a:lnTo>
                  <a:lnTo>
                    <a:pt x="2010793" y="79997"/>
                  </a:lnTo>
                  <a:lnTo>
                    <a:pt x="1927010" y="95996"/>
                  </a:lnTo>
                  <a:lnTo>
                    <a:pt x="1843227" y="111996"/>
                  </a:lnTo>
                  <a:lnTo>
                    <a:pt x="1759444" y="127995"/>
                  </a:lnTo>
                  <a:lnTo>
                    <a:pt x="1675661" y="143995"/>
                  </a:lnTo>
                  <a:lnTo>
                    <a:pt x="1591877" y="159994"/>
                  </a:lnTo>
                  <a:lnTo>
                    <a:pt x="1508094" y="175994"/>
                  </a:lnTo>
                  <a:lnTo>
                    <a:pt x="1424311" y="191993"/>
                  </a:lnTo>
                  <a:lnTo>
                    <a:pt x="1340528" y="207993"/>
                  </a:lnTo>
                  <a:lnTo>
                    <a:pt x="1256745" y="223992"/>
                  </a:lnTo>
                  <a:lnTo>
                    <a:pt x="1172962" y="239992"/>
                  </a:lnTo>
                  <a:lnTo>
                    <a:pt x="1089179" y="255991"/>
                  </a:lnTo>
                  <a:lnTo>
                    <a:pt x="1005396" y="271991"/>
                  </a:lnTo>
                  <a:lnTo>
                    <a:pt x="921613" y="287990"/>
                  </a:lnTo>
                  <a:lnTo>
                    <a:pt x="837830" y="303990"/>
                  </a:lnTo>
                  <a:lnTo>
                    <a:pt x="754047" y="319989"/>
                  </a:lnTo>
                  <a:lnTo>
                    <a:pt x="670264" y="335989"/>
                  </a:lnTo>
                  <a:lnTo>
                    <a:pt x="586481" y="351988"/>
                  </a:lnTo>
                  <a:lnTo>
                    <a:pt x="502698" y="367988"/>
                  </a:lnTo>
                  <a:lnTo>
                    <a:pt x="418915" y="383987"/>
                  </a:lnTo>
                  <a:lnTo>
                    <a:pt x="335132" y="399987"/>
                  </a:lnTo>
                  <a:lnTo>
                    <a:pt x="251349" y="415986"/>
                  </a:lnTo>
                  <a:lnTo>
                    <a:pt x="167566" y="431986"/>
                  </a:lnTo>
                  <a:lnTo>
                    <a:pt x="83783" y="447985"/>
                  </a:lnTo>
                  <a:close/>
                </a:path>
              </a:pathLst>
            </a:custGeom>
            <a:solidFill>
              <a:srgbClr val="C49A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012915" y="1749568"/>
              <a:ext cx="4947085" cy="4947004"/>
            </a:xfrm>
            <a:custGeom>
              <a:avLst/>
              <a:pathLst>
                <a:path w="4947085" h="4947004">
                  <a:moveTo>
                    <a:pt x="2473484" y="2473613"/>
                  </a:moveTo>
                  <a:lnTo>
                    <a:pt x="2473484" y="2388316"/>
                  </a:lnTo>
                  <a:lnTo>
                    <a:pt x="2473484" y="2303019"/>
                  </a:lnTo>
                  <a:lnTo>
                    <a:pt x="2473484" y="2217722"/>
                  </a:lnTo>
                  <a:lnTo>
                    <a:pt x="2473484" y="2132425"/>
                  </a:lnTo>
                  <a:lnTo>
                    <a:pt x="2473484" y="2047128"/>
                  </a:lnTo>
                  <a:lnTo>
                    <a:pt x="2473484" y="1961831"/>
                  </a:lnTo>
                  <a:lnTo>
                    <a:pt x="2473484" y="1876534"/>
                  </a:lnTo>
                  <a:lnTo>
                    <a:pt x="2473484" y="1791237"/>
                  </a:lnTo>
                  <a:lnTo>
                    <a:pt x="2473484" y="1705940"/>
                  </a:lnTo>
                  <a:lnTo>
                    <a:pt x="2473484" y="1620643"/>
                  </a:lnTo>
                  <a:lnTo>
                    <a:pt x="2473484" y="1535346"/>
                  </a:lnTo>
                  <a:lnTo>
                    <a:pt x="2473484" y="1450049"/>
                  </a:lnTo>
                  <a:lnTo>
                    <a:pt x="2473484" y="1364752"/>
                  </a:lnTo>
                  <a:lnTo>
                    <a:pt x="2473484" y="1279455"/>
                  </a:lnTo>
                  <a:lnTo>
                    <a:pt x="2473484" y="1194158"/>
                  </a:lnTo>
                  <a:lnTo>
                    <a:pt x="2473484" y="1108861"/>
                  </a:lnTo>
                  <a:lnTo>
                    <a:pt x="2473484" y="1023564"/>
                  </a:lnTo>
                  <a:lnTo>
                    <a:pt x="2473484" y="938267"/>
                  </a:lnTo>
                  <a:lnTo>
                    <a:pt x="2473484" y="852970"/>
                  </a:lnTo>
                  <a:lnTo>
                    <a:pt x="2473484" y="767673"/>
                  </a:lnTo>
                  <a:lnTo>
                    <a:pt x="2473484" y="682376"/>
                  </a:lnTo>
                  <a:lnTo>
                    <a:pt x="2473484" y="597079"/>
                  </a:lnTo>
                  <a:lnTo>
                    <a:pt x="2473484" y="511782"/>
                  </a:lnTo>
                  <a:lnTo>
                    <a:pt x="2473484" y="426485"/>
                  </a:lnTo>
                  <a:lnTo>
                    <a:pt x="2473484" y="341188"/>
                  </a:lnTo>
                  <a:lnTo>
                    <a:pt x="2473484" y="255891"/>
                  </a:lnTo>
                  <a:lnTo>
                    <a:pt x="2473484" y="170594"/>
                  </a:lnTo>
                  <a:lnTo>
                    <a:pt x="2473484" y="85297"/>
                  </a:lnTo>
                  <a:lnTo>
                    <a:pt x="2473484" y="0"/>
                  </a:lnTo>
                  <a:lnTo>
                    <a:pt x="2389582" y="1423"/>
                  </a:lnTo>
                  <a:lnTo>
                    <a:pt x="2305777" y="5691"/>
                  </a:lnTo>
                  <a:lnTo>
                    <a:pt x="2222165" y="12800"/>
                  </a:lnTo>
                  <a:lnTo>
                    <a:pt x="2138842" y="22740"/>
                  </a:lnTo>
                  <a:lnTo>
                    <a:pt x="2055904" y="35501"/>
                  </a:lnTo>
                  <a:lnTo>
                    <a:pt x="1973446" y="51068"/>
                  </a:lnTo>
                  <a:lnTo>
                    <a:pt x="1891564" y="69422"/>
                  </a:lnTo>
                  <a:lnTo>
                    <a:pt x="1810352" y="90543"/>
                  </a:lnTo>
                  <a:lnTo>
                    <a:pt x="1729903" y="114407"/>
                  </a:lnTo>
                  <a:lnTo>
                    <a:pt x="1650310" y="140986"/>
                  </a:lnTo>
                  <a:lnTo>
                    <a:pt x="1571664" y="170249"/>
                  </a:lnTo>
                  <a:lnTo>
                    <a:pt x="1494056" y="202163"/>
                  </a:lnTo>
                  <a:lnTo>
                    <a:pt x="1417575" y="236691"/>
                  </a:lnTo>
                  <a:lnTo>
                    <a:pt x="1342309" y="273793"/>
                  </a:lnTo>
                  <a:lnTo>
                    <a:pt x="1268344" y="313427"/>
                  </a:lnTo>
                  <a:lnTo>
                    <a:pt x="1195767" y="355547"/>
                  </a:lnTo>
                  <a:lnTo>
                    <a:pt x="1124660" y="400104"/>
                  </a:lnTo>
                  <a:lnTo>
                    <a:pt x="1055106" y="447048"/>
                  </a:lnTo>
                  <a:lnTo>
                    <a:pt x="987183" y="496323"/>
                  </a:lnTo>
                  <a:lnTo>
                    <a:pt x="920971" y="547874"/>
                  </a:lnTo>
                  <a:lnTo>
                    <a:pt x="856546" y="601642"/>
                  </a:lnTo>
                  <a:lnTo>
                    <a:pt x="793982" y="657563"/>
                  </a:lnTo>
                  <a:lnTo>
                    <a:pt x="733350" y="715575"/>
                  </a:lnTo>
                  <a:lnTo>
                    <a:pt x="674721" y="775609"/>
                  </a:lnTo>
                  <a:lnTo>
                    <a:pt x="618162" y="837598"/>
                  </a:lnTo>
                  <a:lnTo>
                    <a:pt x="563738" y="901470"/>
                  </a:lnTo>
                  <a:lnTo>
                    <a:pt x="511512" y="967150"/>
                  </a:lnTo>
                  <a:lnTo>
                    <a:pt x="461543" y="1034565"/>
                  </a:lnTo>
                  <a:lnTo>
                    <a:pt x="413890" y="1103635"/>
                  </a:lnTo>
                  <a:lnTo>
                    <a:pt x="368608" y="1174282"/>
                  </a:lnTo>
                  <a:lnTo>
                    <a:pt x="325747" y="1246424"/>
                  </a:lnTo>
                  <a:lnTo>
                    <a:pt x="285358" y="1319979"/>
                  </a:lnTo>
                  <a:lnTo>
                    <a:pt x="247488" y="1394861"/>
                  </a:lnTo>
                  <a:lnTo>
                    <a:pt x="212178" y="1470985"/>
                  </a:lnTo>
                  <a:lnTo>
                    <a:pt x="179472" y="1548262"/>
                  </a:lnTo>
                  <a:lnTo>
                    <a:pt x="149405" y="1626605"/>
                  </a:lnTo>
                  <a:lnTo>
                    <a:pt x="122013" y="1705922"/>
                  </a:lnTo>
                  <a:lnTo>
                    <a:pt x="97327" y="1786122"/>
                  </a:lnTo>
                  <a:lnTo>
                    <a:pt x="75375" y="1867114"/>
                  </a:lnTo>
                  <a:lnTo>
                    <a:pt x="56184" y="1948804"/>
                  </a:lnTo>
                  <a:lnTo>
                    <a:pt x="39774" y="2031098"/>
                  </a:lnTo>
                  <a:lnTo>
                    <a:pt x="26164" y="2113900"/>
                  </a:lnTo>
                  <a:lnTo>
                    <a:pt x="15372" y="2197117"/>
                  </a:lnTo>
                  <a:lnTo>
                    <a:pt x="7408" y="2280652"/>
                  </a:lnTo>
                  <a:lnTo>
                    <a:pt x="2282" y="2364410"/>
                  </a:lnTo>
                  <a:lnTo>
                    <a:pt x="0" y="2448292"/>
                  </a:lnTo>
                  <a:lnTo>
                    <a:pt x="564" y="2532204"/>
                  </a:lnTo>
                  <a:lnTo>
                    <a:pt x="3974" y="2616049"/>
                  </a:lnTo>
                  <a:lnTo>
                    <a:pt x="10226" y="2699729"/>
                  </a:lnTo>
                  <a:lnTo>
                    <a:pt x="19313" y="2783150"/>
                  </a:lnTo>
                  <a:lnTo>
                    <a:pt x="31224" y="2866214"/>
                  </a:lnTo>
                  <a:lnTo>
                    <a:pt x="45946" y="2948826"/>
                  </a:lnTo>
                  <a:lnTo>
                    <a:pt x="63462" y="3030892"/>
                  </a:lnTo>
                  <a:lnTo>
                    <a:pt x="83751" y="3112316"/>
                  </a:lnTo>
                  <a:lnTo>
                    <a:pt x="106790" y="3193005"/>
                  </a:lnTo>
                  <a:lnTo>
                    <a:pt x="132552" y="3272866"/>
                  </a:lnTo>
                  <a:lnTo>
                    <a:pt x="161009" y="3351808"/>
                  </a:lnTo>
                  <a:lnTo>
                    <a:pt x="192127" y="3429739"/>
                  </a:lnTo>
                  <a:lnTo>
                    <a:pt x="225870" y="3506569"/>
                  </a:lnTo>
                  <a:lnTo>
                    <a:pt x="262200" y="3582211"/>
                  </a:lnTo>
                  <a:lnTo>
                    <a:pt x="301074" y="3656577"/>
                  </a:lnTo>
                  <a:lnTo>
                    <a:pt x="342449" y="3729582"/>
                  </a:lnTo>
                  <a:lnTo>
                    <a:pt x="386276" y="3801141"/>
                  </a:lnTo>
                  <a:lnTo>
                    <a:pt x="432505" y="3871172"/>
                  </a:lnTo>
                  <a:lnTo>
                    <a:pt x="481083" y="3939596"/>
                  </a:lnTo>
                  <a:lnTo>
                    <a:pt x="531953" y="4006332"/>
                  </a:lnTo>
                  <a:lnTo>
                    <a:pt x="585058" y="4071304"/>
                  </a:lnTo>
                  <a:lnTo>
                    <a:pt x="640337" y="4134438"/>
                  </a:lnTo>
                  <a:lnTo>
                    <a:pt x="697724" y="4195660"/>
                  </a:lnTo>
                  <a:lnTo>
                    <a:pt x="757156" y="4254901"/>
                  </a:lnTo>
                  <a:lnTo>
                    <a:pt x="818562" y="4312091"/>
                  </a:lnTo>
                  <a:lnTo>
                    <a:pt x="881873" y="4367166"/>
                  </a:lnTo>
                  <a:lnTo>
                    <a:pt x="947016" y="4420062"/>
                  </a:lnTo>
                  <a:lnTo>
                    <a:pt x="1013915" y="4470718"/>
                  </a:lnTo>
                  <a:lnTo>
                    <a:pt x="1082494" y="4519075"/>
                  </a:lnTo>
                  <a:lnTo>
                    <a:pt x="1152674" y="4565079"/>
                  </a:lnTo>
                  <a:lnTo>
                    <a:pt x="1224374" y="4608676"/>
                  </a:lnTo>
                  <a:lnTo>
                    <a:pt x="1297511" y="4649815"/>
                  </a:lnTo>
                  <a:lnTo>
                    <a:pt x="1372002" y="4688450"/>
                  </a:lnTo>
                  <a:lnTo>
                    <a:pt x="1447760" y="4724537"/>
                  </a:lnTo>
                  <a:lnTo>
                    <a:pt x="1524699" y="4758033"/>
                  </a:lnTo>
                  <a:lnTo>
                    <a:pt x="1602729" y="4788900"/>
                  </a:lnTo>
                  <a:lnTo>
                    <a:pt x="1681762" y="4817103"/>
                  </a:lnTo>
                  <a:lnTo>
                    <a:pt x="1761705" y="4842608"/>
                  </a:lnTo>
                  <a:lnTo>
                    <a:pt x="1842468" y="4865388"/>
                  </a:lnTo>
                  <a:lnTo>
                    <a:pt x="1923957" y="4885415"/>
                  </a:lnTo>
                  <a:lnTo>
                    <a:pt x="2006078" y="4902666"/>
                  </a:lnTo>
                  <a:lnTo>
                    <a:pt x="2088738" y="4917122"/>
                  </a:lnTo>
                  <a:lnTo>
                    <a:pt x="2171840" y="4928767"/>
                  </a:lnTo>
                  <a:lnTo>
                    <a:pt x="2255289" y="4937585"/>
                  </a:lnTo>
                  <a:lnTo>
                    <a:pt x="2338989" y="4943568"/>
                  </a:lnTo>
                  <a:lnTo>
                    <a:pt x="2422844" y="4946709"/>
                  </a:lnTo>
                  <a:lnTo>
                    <a:pt x="2506758" y="4947004"/>
                  </a:lnTo>
                  <a:lnTo>
                    <a:pt x="2590633" y="4944452"/>
                  </a:lnTo>
                  <a:lnTo>
                    <a:pt x="2674373" y="4939056"/>
                  </a:lnTo>
                  <a:lnTo>
                    <a:pt x="2757882" y="4930824"/>
                  </a:lnTo>
                  <a:lnTo>
                    <a:pt x="2841064" y="4919764"/>
                  </a:lnTo>
                  <a:lnTo>
                    <a:pt x="2923822" y="4905888"/>
                  </a:lnTo>
                  <a:lnTo>
                    <a:pt x="3006063" y="4889214"/>
                  </a:lnTo>
                  <a:lnTo>
                    <a:pt x="3087690" y="4869760"/>
                  </a:lnTo>
                  <a:lnTo>
                    <a:pt x="3168611" y="4847548"/>
                  </a:lnTo>
                  <a:lnTo>
                    <a:pt x="3248732" y="4822604"/>
                  </a:lnTo>
                  <a:lnTo>
                    <a:pt x="3327961" y="4794957"/>
                  </a:lnTo>
                  <a:lnTo>
                    <a:pt x="3406206" y="4764638"/>
                  </a:lnTo>
                  <a:lnTo>
                    <a:pt x="3483378" y="4731683"/>
                  </a:lnTo>
                  <a:lnTo>
                    <a:pt x="3559388" y="4696130"/>
                  </a:lnTo>
                  <a:lnTo>
                    <a:pt x="3634148" y="4658018"/>
                  </a:lnTo>
                  <a:lnTo>
                    <a:pt x="3707572" y="4617393"/>
                  </a:lnTo>
                  <a:lnTo>
                    <a:pt x="3779576" y="4574301"/>
                  </a:lnTo>
                  <a:lnTo>
                    <a:pt x="3850077" y="4528791"/>
                  </a:lnTo>
                  <a:lnTo>
                    <a:pt x="3918994" y="4480917"/>
                  </a:lnTo>
                  <a:lnTo>
                    <a:pt x="3986247" y="4430732"/>
                  </a:lnTo>
                  <a:lnTo>
                    <a:pt x="4051760" y="4378295"/>
                  </a:lnTo>
                  <a:lnTo>
                    <a:pt x="4115456" y="4323666"/>
                  </a:lnTo>
                  <a:lnTo>
                    <a:pt x="4177263" y="4266908"/>
                  </a:lnTo>
                  <a:lnTo>
                    <a:pt x="4237108" y="4208086"/>
                  </a:lnTo>
                  <a:lnTo>
                    <a:pt x="4294925" y="4147268"/>
                  </a:lnTo>
                  <a:lnTo>
                    <a:pt x="4350645" y="4084524"/>
                  </a:lnTo>
                  <a:lnTo>
                    <a:pt x="4404205" y="4019926"/>
                  </a:lnTo>
                  <a:lnTo>
                    <a:pt x="4455543" y="3953549"/>
                  </a:lnTo>
                  <a:lnTo>
                    <a:pt x="4504600" y="3885468"/>
                  </a:lnTo>
                  <a:lnTo>
                    <a:pt x="4551319" y="3815763"/>
                  </a:lnTo>
                  <a:lnTo>
                    <a:pt x="4595648" y="3744513"/>
                  </a:lnTo>
                  <a:lnTo>
                    <a:pt x="4637534" y="3671801"/>
                  </a:lnTo>
                  <a:lnTo>
                    <a:pt x="4676930" y="3597710"/>
                  </a:lnTo>
                  <a:lnTo>
                    <a:pt x="4713790" y="3522325"/>
                  </a:lnTo>
                  <a:lnTo>
                    <a:pt x="4748071" y="3445733"/>
                  </a:lnTo>
                  <a:lnTo>
                    <a:pt x="4779736" y="3368023"/>
                  </a:lnTo>
                  <a:lnTo>
                    <a:pt x="4808746" y="3289283"/>
                  </a:lnTo>
                  <a:lnTo>
                    <a:pt x="4835069" y="3209605"/>
                  </a:lnTo>
                  <a:lnTo>
                    <a:pt x="4858674" y="3129079"/>
                  </a:lnTo>
                  <a:lnTo>
                    <a:pt x="4879534" y="3047800"/>
                  </a:lnTo>
                  <a:lnTo>
                    <a:pt x="4897625" y="2965859"/>
                  </a:lnTo>
                  <a:lnTo>
                    <a:pt x="4912926" y="2883352"/>
                  </a:lnTo>
                  <a:lnTo>
                    <a:pt x="4925421" y="2800374"/>
                  </a:lnTo>
                  <a:lnTo>
                    <a:pt x="4935093" y="2717019"/>
                  </a:lnTo>
                  <a:lnTo>
                    <a:pt x="4941933" y="2633385"/>
                  </a:lnTo>
                  <a:lnTo>
                    <a:pt x="4945931" y="2549566"/>
                  </a:lnTo>
                  <a:lnTo>
                    <a:pt x="4947085" y="2465660"/>
                  </a:lnTo>
                  <a:lnTo>
                    <a:pt x="4945392" y="2381763"/>
                  </a:lnTo>
                  <a:lnTo>
                    <a:pt x="4940854" y="2297972"/>
                  </a:lnTo>
                  <a:lnTo>
                    <a:pt x="4855772" y="2304029"/>
                  </a:lnTo>
                  <a:lnTo>
                    <a:pt x="4770691" y="2310086"/>
                  </a:lnTo>
                  <a:lnTo>
                    <a:pt x="4685609" y="2316142"/>
                  </a:lnTo>
                  <a:lnTo>
                    <a:pt x="4600527" y="2322199"/>
                  </a:lnTo>
                  <a:lnTo>
                    <a:pt x="4515445" y="2328255"/>
                  </a:lnTo>
                  <a:lnTo>
                    <a:pt x="4430364" y="2334312"/>
                  </a:lnTo>
                  <a:lnTo>
                    <a:pt x="4345282" y="2340368"/>
                  </a:lnTo>
                  <a:lnTo>
                    <a:pt x="4260200" y="2346425"/>
                  </a:lnTo>
                  <a:lnTo>
                    <a:pt x="4175119" y="2352482"/>
                  </a:lnTo>
                  <a:lnTo>
                    <a:pt x="4090037" y="2358538"/>
                  </a:lnTo>
                  <a:lnTo>
                    <a:pt x="4004955" y="2364595"/>
                  </a:lnTo>
                  <a:lnTo>
                    <a:pt x="3919873" y="2370651"/>
                  </a:lnTo>
                  <a:lnTo>
                    <a:pt x="3834792" y="2376708"/>
                  </a:lnTo>
                  <a:lnTo>
                    <a:pt x="3749710" y="2382765"/>
                  </a:lnTo>
                  <a:lnTo>
                    <a:pt x="3664628" y="2388821"/>
                  </a:lnTo>
                  <a:lnTo>
                    <a:pt x="3579546" y="2394878"/>
                  </a:lnTo>
                  <a:lnTo>
                    <a:pt x="3494465" y="2400934"/>
                  </a:lnTo>
                  <a:lnTo>
                    <a:pt x="3409383" y="2406991"/>
                  </a:lnTo>
                  <a:lnTo>
                    <a:pt x="3324301" y="2413048"/>
                  </a:lnTo>
                  <a:lnTo>
                    <a:pt x="3239219" y="2419104"/>
                  </a:lnTo>
                  <a:lnTo>
                    <a:pt x="3154138" y="2425161"/>
                  </a:lnTo>
                  <a:lnTo>
                    <a:pt x="3069056" y="2431217"/>
                  </a:lnTo>
                  <a:lnTo>
                    <a:pt x="2983974" y="2437274"/>
                  </a:lnTo>
                  <a:lnTo>
                    <a:pt x="2898892" y="2443330"/>
                  </a:lnTo>
                  <a:lnTo>
                    <a:pt x="2813811" y="2449387"/>
                  </a:lnTo>
                  <a:lnTo>
                    <a:pt x="2728729" y="2455444"/>
                  </a:lnTo>
                  <a:lnTo>
                    <a:pt x="2643647" y="2461500"/>
                  </a:lnTo>
                  <a:lnTo>
                    <a:pt x="2558566" y="2467557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295947" y="2760282"/>
              <a:ext cx="210938" cy="216391"/>
            </a:xfrm>
            <a:custGeom>
              <a:avLst/>
              <a:pathLst>
                <a:path w="210938" h="216391">
                  <a:moveTo>
                    <a:pt x="0" y="0"/>
                  </a:moveTo>
                  <a:lnTo>
                    <a:pt x="210938" y="216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186166" y="2960759"/>
              <a:ext cx="172494" cy="225624"/>
            </a:xfrm>
            <a:custGeom>
              <a:avLst/>
              <a:pathLst>
                <a:path w="172494" h="225624">
                  <a:moveTo>
                    <a:pt x="172494" y="0"/>
                  </a:moveTo>
                  <a:lnTo>
                    <a:pt x="0" y="225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58084" y="3521193"/>
              <a:ext cx="81670" cy="281010"/>
            </a:xfrm>
            <a:custGeom>
              <a:avLst/>
              <a:pathLst>
                <a:path w="81670" h="281010">
                  <a:moveTo>
                    <a:pt x="81670" y="0"/>
                  </a:moveTo>
                  <a:lnTo>
                    <a:pt x="0" y="281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466470" y="2221744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59457" y="2573862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0.78 %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675190" y="2467955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5970286" y="277433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17.317 %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532416" y="3585842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122768" y="389222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1.092 %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237532" y="298784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315713" y="33347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0.936 %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773258" y="3545687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947934" y="389261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1.872 %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846592" y="4100988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153757" y="445045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1.872 %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771540" y="5144898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861843" y="549182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76.131 %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94382" y="942406"/>
              <a:ext cx="465782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2025-05-06T11:54:57Z</dcterms:modified>
  <cp:category/>
</cp:coreProperties>
</file>