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9144000" cy="6400800"/>
            <a:chOff x="914400" y="914400"/>
            <a:chExt cx="9144000" cy="64008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91440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4"/>
            <p:cNvSpPr/>
            <p:nvPr/>
          </p:nvSpPr>
          <p:spPr>
            <a:xfrm>
              <a:off x="5486400" y="1749568"/>
              <a:ext cx="278608" cy="2473613"/>
            </a:xfrm>
            <a:custGeom>
              <a:avLst/>
              <a:pathLst>
                <a:path w="278608" h="2473613">
                  <a:moveTo>
                    <a:pt x="0" y="2473613"/>
                  </a:moveTo>
                  <a:lnTo>
                    <a:pt x="9607" y="2388859"/>
                  </a:lnTo>
                  <a:lnTo>
                    <a:pt x="19214" y="2304105"/>
                  </a:lnTo>
                  <a:lnTo>
                    <a:pt x="28821" y="2219351"/>
                  </a:lnTo>
                  <a:lnTo>
                    <a:pt x="38428" y="2134596"/>
                  </a:lnTo>
                  <a:lnTo>
                    <a:pt x="48035" y="2049842"/>
                  </a:lnTo>
                  <a:lnTo>
                    <a:pt x="57643" y="1965088"/>
                  </a:lnTo>
                  <a:lnTo>
                    <a:pt x="67250" y="1880334"/>
                  </a:lnTo>
                  <a:lnTo>
                    <a:pt x="76857" y="1795579"/>
                  </a:lnTo>
                  <a:lnTo>
                    <a:pt x="86464" y="1710825"/>
                  </a:lnTo>
                  <a:lnTo>
                    <a:pt x="96071" y="1626071"/>
                  </a:lnTo>
                  <a:lnTo>
                    <a:pt x="105679" y="1541316"/>
                  </a:lnTo>
                  <a:lnTo>
                    <a:pt x="115286" y="1456562"/>
                  </a:lnTo>
                  <a:lnTo>
                    <a:pt x="124893" y="1371808"/>
                  </a:lnTo>
                  <a:lnTo>
                    <a:pt x="134500" y="1287054"/>
                  </a:lnTo>
                  <a:lnTo>
                    <a:pt x="144107" y="1202299"/>
                  </a:lnTo>
                  <a:lnTo>
                    <a:pt x="153714" y="1117545"/>
                  </a:lnTo>
                  <a:lnTo>
                    <a:pt x="163322" y="1032791"/>
                  </a:lnTo>
                  <a:lnTo>
                    <a:pt x="172929" y="948037"/>
                  </a:lnTo>
                  <a:lnTo>
                    <a:pt x="182536" y="863282"/>
                  </a:lnTo>
                  <a:lnTo>
                    <a:pt x="192143" y="778528"/>
                  </a:lnTo>
                  <a:lnTo>
                    <a:pt x="201750" y="693774"/>
                  </a:lnTo>
                  <a:lnTo>
                    <a:pt x="211358" y="609020"/>
                  </a:lnTo>
                  <a:lnTo>
                    <a:pt x="220965" y="524265"/>
                  </a:lnTo>
                  <a:lnTo>
                    <a:pt x="230572" y="439511"/>
                  </a:lnTo>
                  <a:lnTo>
                    <a:pt x="240179" y="354757"/>
                  </a:lnTo>
                  <a:lnTo>
                    <a:pt x="249786" y="270002"/>
                  </a:lnTo>
                  <a:lnTo>
                    <a:pt x="259393" y="185248"/>
                  </a:lnTo>
                  <a:lnTo>
                    <a:pt x="269001" y="100494"/>
                  </a:lnTo>
                  <a:lnTo>
                    <a:pt x="278608" y="15740"/>
                  </a:lnTo>
                  <a:lnTo>
                    <a:pt x="185958" y="6999"/>
                  </a:lnTo>
                  <a:lnTo>
                    <a:pt x="93044" y="1750"/>
                  </a:lnTo>
                  <a:lnTo>
                    <a:pt x="0" y="0"/>
                  </a:lnTo>
                  <a:lnTo>
                    <a:pt x="0" y="85297"/>
                  </a:lnTo>
                  <a:lnTo>
                    <a:pt x="0" y="170594"/>
                  </a:lnTo>
                  <a:lnTo>
                    <a:pt x="0" y="255891"/>
                  </a:lnTo>
                  <a:lnTo>
                    <a:pt x="0" y="341188"/>
                  </a:lnTo>
                  <a:lnTo>
                    <a:pt x="0" y="426485"/>
                  </a:lnTo>
                  <a:lnTo>
                    <a:pt x="0" y="511782"/>
                  </a:lnTo>
                  <a:lnTo>
                    <a:pt x="0" y="597079"/>
                  </a:lnTo>
                  <a:lnTo>
                    <a:pt x="0" y="682376"/>
                  </a:lnTo>
                  <a:lnTo>
                    <a:pt x="0" y="767673"/>
                  </a:lnTo>
                  <a:lnTo>
                    <a:pt x="0" y="852970"/>
                  </a:lnTo>
                  <a:lnTo>
                    <a:pt x="0" y="938267"/>
                  </a:lnTo>
                  <a:lnTo>
                    <a:pt x="0" y="1023564"/>
                  </a:lnTo>
                  <a:lnTo>
                    <a:pt x="0" y="1108861"/>
                  </a:lnTo>
                  <a:lnTo>
                    <a:pt x="0" y="1194158"/>
                  </a:lnTo>
                  <a:lnTo>
                    <a:pt x="0" y="1279455"/>
                  </a:lnTo>
                  <a:lnTo>
                    <a:pt x="0" y="1364752"/>
                  </a:lnTo>
                  <a:lnTo>
                    <a:pt x="0" y="1450049"/>
                  </a:lnTo>
                  <a:lnTo>
                    <a:pt x="0" y="1535346"/>
                  </a:lnTo>
                  <a:lnTo>
                    <a:pt x="0" y="1620643"/>
                  </a:lnTo>
                  <a:lnTo>
                    <a:pt x="0" y="1705940"/>
                  </a:lnTo>
                  <a:lnTo>
                    <a:pt x="0" y="1791237"/>
                  </a:lnTo>
                  <a:lnTo>
                    <a:pt x="0" y="1876534"/>
                  </a:lnTo>
                  <a:lnTo>
                    <a:pt x="0" y="1961831"/>
                  </a:lnTo>
                  <a:lnTo>
                    <a:pt x="0" y="2047128"/>
                  </a:lnTo>
                  <a:lnTo>
                    <a:pt x="0" y="2132425"/>
                  </a:lnTo>
                  <a:lnTo>
                    <a:pt x="0" y="2217722"/>
                  </a:lnTo>
                  <a:lnTo>
                    <a:pt x="0" y="2303019"/>
                  </a:lnTo>
                  <a:lnTo>
                    <a:pt x="0" y="2388316"/>
                  </a:lnTo>
                  <a:close/>
                </a:path>
              </a:pathLst>
            </a:custGeom>
            <a:solidFill>
              <a:srgbClr val="E76BF3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" name="pg5"/>
            <p:cNvSpPr/>
            <p:nvPr/>
          </p:nvSpPr>
          <p:spPr>
            <a:xfrm>
              <a:off x="5486400" y="1765308"/>
              <a:ext cx="2473475" cy="4165372"/>
            </a:xfrm>
            <a:custGeom>
              <a:avLst/>
              <a:pathLst>
                <a:path w="2473475" h="4165372">
                  <a:moveTo>
                    <a:pt x="0" y="2457873"/>
                  </a:moveTo>
                  <a:lnTo>
                    <a:pt x="61715" y="2516753"/>
                  </a:lnTo>
                  <a:lnTo>
                    <a:pt x="123431" y="2575632"/>
                  </a:lnTo>
                  <a:lnTo>
                    <a:pt x="185146" y="2634511"/>
                  </a:lnTo>
                  <a:lnTo>
                    <a:pt x="246862" y="2693390"/>
                  </a:lnTo>
                  <a:lnTo>
                    <a:pt x="308577" y="2752270"/>
                  </a:lnTo>
                  <a:lnTo>
                    <a:pt x="370293" y="2811149"/>
                  </a:lnTo>
                  <a:lnTo>
                    <a:pt x="432009" y="2870028"/>
                  </a:lnTo>
                  <a:lnTo>
                    <a:pt x="493724" y="2928908"/>
                  </a:lnTo>
                  <a:lnTo>
                    <a:pt x="555440" y="2987787"/>
                  </a:lnTo>
                  <a:lnTo>
                    <a:pt x="617155" y="3046666"/>
                  </a:lnTo>
                  <a:lnTo>
                    <a:pt x="678871" y="3105545"/>
                  </a:lnTo>
                  <a:lnTo>
                    <a:pt x="740587" y="3164425"/>
                  </a:lnTo>
                  <a:lnTo>
                    <a:pt x="802302" y="3223304"/>
                  </a:lnTo>
                  <a:lnTo>
                    <a:pt x="864018" y="3282183"/>
                  </a:lnTo>
                  <a:lnTo>
                    <a:pt x="925733" y="3341063"/>
                  </a:lnTo>
                  <a:lnTo>
                    <a:pt x="987449" y="3399942"/>
                  </a:lnTo>
                  <a:lnTo>
                    <a:pt x="1049164" y="3458821"/>
                  </a:lnTo>
                  <a:lnTo>
                    <a:pt x="1110880" y="3517700"/>
                  </a:lnTo>
                  <a:lnTo>
                    <a:pt x="1172596" y="3576580"/>
                  </a:lnTo>
                  <a:lnTo>
                    <a:pt x="1234311" y="3635459"/>
                  </a:lnTo>
                  <a:lnTo>
                    <a:pt x="1296027" y="3694338"/>
                  </a:lnTo>
                  <a:lnTo>
                    <a:pt x="1357742" y="3753217"/>
                  </a:lnTo>
                  <a:lnTo>
                    <a:pt x="1419458" y="3812097"/>
                  </a:lnTo>
                  <a:lnTo>
                    <a:pt x="1481174" y="3870976"/>
                  </a:lnTo>
                  <a:lnTo>
                    <a:pt x="1542889" y="3929855"/>
                  </a:lnTo>
                  <a:lnTo>
                    <a:pt x="1604605" y="3988735"/>
                  </a:lnTo>
                  <a:lnTo>
                    <a:pt x="1666320" y="4047614"/>
                  </a:lnTo>
                  <a:lnTo>
                    <a:pt x="1728036" y="4106493"/>
                  </a:lnTo>
                  <a:lnTo>
                    <a:pt x="1789751" y="4165372"/>
                  </a:lnTo>
                  <a:lnTo>
                    <a:pt x="1847009" y="4103267"/>
                  </a:lnTo>
                  <a:lnTo>
                    <a:pt x="1902113" y="4039243"/>
                  </a:lnTo>
                  <a:lnTo>
                    <a:pt x="1954999" y="3973375"/>
                  </a:lnTo>
                  <a:lnTo>
                    <a:pt x="2005604" y="3905739"/>
                  </a:lnTo>
                  <a:lnTo>
                    <a:pt x="2053871" y="3836415"/>
                  </a:lnTo>
                  <a:lnTo>
                    <a:pt x="2099743" y="3765483"/>
                  </a:lnTo>
                  <a:lnTo>
                    <a:pt x="2143166" y="3693027"/>
                  </a:lnTo>
                  <a:lnTo>
                    <a:pt x="2184090" y="3619130"/>
                  </a:lnTo>
                  <a:lnTo>
                    <a:pt x="2222466" y="3543878"/>
                  </a:lnTo>
                  <a:lnTo>
                    <a:pt x="2258251" y="3467361"/>
                  </a:lnTo>
                  <a:lnTo>
                    <a:pt x="2291403" y="3389666"/>
                  </a:lnTo>
                  <a:lnTo>
                    <a:pt x="2321882" y="3310884"/>
                  </a:lnTo>
                  <a:lnTo>
                    <a:pt x="2349654" y="3231108"/>
                  </a:lnTo>
                  <a:lnTo>
                    <a:pt x="2374685" y="3150430"/>
                  </a:lnTo>
                  <a:lnTo>
                    <a:pt x="2396947" y="3068944"/>
                  </a:lnTo>
                  <a:lnTo>
                    <a:pt x="2416414" y="2986746"/>
                  </a:lnTo>
                  <a:lnTo>
                    <a:pt x="2433063" y="2903931"/>
                  </a:lnTo>
                  <a:lnTo>
                    <a:pt x="2446875" y="2820595"/>
                  </a:lnTo>
                  <a:lnTo>
                    <a:pt x="2457833" y="2736837"/>
                  </a:lnTo>
                  <a:lnTo>
                    <a:pt x="2465925" y="2652754"/>
                  </a:lnTo>
                  <a:lnTo>
                    <a:pt x="2471141" y="2568443"/>
                  </a:lnTo>
                  <a:lnTo>
                    <a:pt x="2473475" y="2484003"/>
                  </a:lnTo>
                  <a:lnTo>
                    <a:pt x="2472925" y="2399533"/>
                  </a:lnTo>
                  <a:lnTo>
                    <a:pt x="2469491" y="2315131"/>
                  </a:lnTo>
                  <a:lnTo>
                    <a:pt x="2463178" y="2230895"/>
                  </a:lnTo>
                  <a:lnTo>
                    <a:pt x="2453991" y="2146924"/>
                  </a:lnTo>
                  <a:lnTo>
                    <a:pt x="2441943" y="2063315"/>
                  </a:lnTo>
                  <a:lnTo>
                    <a:pt x="2427048" y="1980167"/>
                  </a:lnTo>
                  <a:lnTo>
                    <a:pt x="2409322" y="1897576"/>
                  </a:lnTo>
                  <a:lnTo>
                    <a:pt x="2388786" y="1815638"/>
                  </a:lnTo>
                  <a:lnTo>
                    <a:pt x="2365464" y="1734449"/>
                  </a:lnTo>
                  <a:lnTo>
                    <a:pt x="2339384" y="1654104"/>
                  </a:lnTo>
                  <a:lnTo>
                    <a:pt x="2310576" y="1574696"/>
                  </a:lnTo>
                  <a:lnTo>
                    <a:pt x="2279073" y="1496318"/>
                  </a:lnTo>
                  <a:lnTo>
                    <a:pt x="2244913" y="1419062"/>
                  </a:lnTo>
                  <a:lnTo>
                    <a:pt x="2208135" y="1343016"/>
                  </a:lnTo>
                  <a:lnTo>
                    <a:pt x="2168781" y="1268271"/>
                  </a:lnTo>
                  <a:lnTo>
                    <a:pt x="2126898" y="1194914"/>
                  </a:lnTo>
                  <a:lnTo>
                    <a:pt x="2082535" y="1123029"/>
                  </a:lnTo>
                  <a:lnTo>
                    <a:pt x="2035744" y="1052700"/>
                  </a:lnTo>
                  <a:lnTo>
                    <a:pt x="1986578" y="984011"/>
                  </a:lnTo>
                  <a:lnTo>
                    <a:pt x="1935096" y="917040"/>
                  </a:lnTo>
                  <a:lnTo>
                    <a:pt x="1881357" y="851866"/>
                  </a:lnTo>
                  <a:lnTo>
                    <a:pt x="1825424" y="788565"/>
                  </a:lnTo>
                  <a:lnTo>
                    <a:pt x="1767362" y="727210"/>
                  </a:lnTo>
                  <a:lnTo>
                    <a:pt x="1707240" y="667874"/>
                  </a:lnTo>
                  <a:lnTo>
                    <a:pt x="1645126" y="610625"/>
                  </a:lnTo>
                  <a:lnTo>
                    <a:pt x="1581094" y="555531"/>
                  </a:lnTo>
                  <a:lnTo>
                    <a:pt x="1515218" y="502655"/>
                  </a:lnTo>
                  <a:lnTo>
                    <a:pt x="1447575" y="452059"/>
                  </a:lnTo>
                  <a:lnTo>
                    <a:pt x="1378244" y="403802"/>
                  </a:lnTo>
                  <a:lnTo>
                    <a:pt x="1307306" y="357941"/>
                  </a:lnTo>
                  <a:lnTo>
                    <a:pt x="1234843" y="314528"/>
                  </a:lnTo>
                  <a:lnTo>
                    <a:pt x="1160940" y="273615"/>
                  </a:lnTo>
                  <a:lnTo>
                    <a:pt x="1085683" y="235249"/>
                  </a:lnTo>
                  <a:lnTo>
                    <a:pt x="1009160" y="199475"/>
                  </a:lnTo>
                  <a:lnTo>
                    <a:pt x="931460" y="166335"/>
                  </a:lnTo>
                  <a:lnTo>
                    <a:pt x="852674" y="135867"/>
                  </a:lnTo>
                  <a:lnTo>
                    <a:pt x="772894" y="108107"/>
                  </a:lnTo>
                  <a:lnTo>
                    <a:pt x="692212" y="83087"/>
                  </a:lnTo>
                  <a:lnTo>
                    <a:pt x="610723" y="60837"/>
                  </a:lnTo>
                  <a:lnTo>
                    <a:pt x="528522" y="41382"/>
                  </a:lnTo>
                  <a:lnTo>
                    <a:pt x="445705" y="24745"/>
                  </a:lnTo>
                  <a:lnTo>
                    <a:pt x="362368" y="10946"/>
                  </a:lnTo>
                  <a:lnTo>
                    <a:pt x="278608" y="0"/>
                  </a:lnTo>
                  <a:lnTo>
                    <a:pt x="269001" y="84754"/>
                  </a:lnTo>
                  <a:lnTo>
                    <a:pt x="259393" y="169508"/>
                  </a:lnTo>
                  <a:lnTo>
                    <a:pt x="249786" y="254262"/>
                  </a:lnTo>
                  <a:lnTo>
                    <a:pt x="240179" y="339017"/>
                  </a:lnTo>
                  <a:lnTo>
                    <a:pt x="230572" y="423771"/>
                  </a:lnTo>
                  <a:lnTo>
                    <a:pt x="220965" y="508525"/>
                  </a:lnTo>
                  <a:lnTo>
                    <a:pt x="211358" y="593279"/>
                  </a:lnTo>
                  <a:lnTo>
                    <a:pt x="201750" y="678034"/>
                  </a:lnTo>
                  <a:lnTo>
                    <a:pt x="192143" y="762788"/>
                  </a:lnTo>
                  <a:lnTo>
                    <a:pt x="182536" y="847542"/>
                  </a:lnTo>
                  <a:lnTo>
                    <a:pt x="172929" y="932296"/>
                  </a:lnTo>
                  <a:lnTo>
                    <a:pt x="163322" y="1017051"/>
                  </a:lnTo>
                  <a:lnTo>
                    <a:pt x="153714" y="1101805"/>
                  </a:lnTo>
                  <a:lnTo>
                    <a:pt x="144107" y="1186559"/>
                  </a:lnTo>
                  <a:lnTo>
                    <a:pt x="134500" y="1271314"/>
                  </a:lnTo>
                  <a:lnTo>
                    <a:pt x="124893" y="1356068"/>
                  </a:lnTo>
                  <a:lnTo>
                    <a:pt x="115286" y="1440822"/>
                  </a:lnTo>
                  <a:lnTo>
                    <a:pt x="105679" y="1525576"/>
                  </a:lnTo>
                  <a:lnTo>
                    <a:pt x="96071" y="1610331"/>
                  </a:lnTo>
                  <a:lnTo>
                    <a:pt x="86464" y="1695085"/>
                  </a:lnTo>
                  <a:lnTo>
                    <a:pt x="76857" y="1779839"/>
                  </a:lnTo>
                  <a:lnTo>
                    <a:pt x="67250" y="1864593"/>
                  </a:lnTo>
                  <a:lnTo>
                    <a:pt x="57643" y="1949348"/>
                  </a:lnTo>
                  <a:lnTo>
                    <a:pt x="48035" y="2034102"/>
                  </a:lnTo>
                  <a:lnTo>
                    <a:pt x="38428" y="2118856"/>
                  </a:lnTo>
                  <a:lnTo>
                    <a:pt x="28821" y="2203610"/>
                  </a:lnTo>
                  <a:lnTo>
                    <a:pt x="19214" y="2288365"/>
                  </a:lnTo>
                  <a:lnTo>
                    <a:pt x="9607" y="2373119"/>
                  </a:lnTo>
                  <a:close/>
                </a:path>
              </a:pathLst>
            </a:custGeom>
            <a:solidFill>
              <a:srgbClr val="00B0F6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" name="pg6"/>
            <p:cNvSpPr/>
            <p:nvPr/>
          </p:nvSpPr>
          <p:spPr>
            <a:xfrm>
              <a:off x="5486400" y="4223182"/>
              <a:ext cx="1789751" cy="2400011"/>
            </a:xfrm>
            <a:custGeom>
              <a:avLst/>
              <a:pathLst>
                <a:path w="1789751" h="2400011">
                  <a:moveTo>
                    <a:pt x="0" y="0"/>
                  </a:moveTo>
                  <a:lnTo>
                    <a:pt x="20652" y="82759"/>
                  </a:lnTo>
                  <a:lnTo>
                    <a:pt x="41305" y="165518"/>
                  </a:lnTo>
                  <a:lnTo>
                    <a:pt x="61957" y="248277"/>
                  </a:lnTo>
                  <a:lnTo>
                    <a:pt x="82610" y="331036"/>
                  </a:lnTo>
                  <a:lnTo>
                    <a:pt x="103262" y="413795"/>
                  </a:lnTo>
                  <a:lnTo>
                    <a:pt x="123915" y="496554"/>
                  </a:lnTo>
                  <a:lnTo>
                    <a:pt x="144567" y="579313"/>
                  </a:lnTo>
                  <a:lnTo>
                    <a:pt x="165220" y="662072"/>
                  </a:lnTo>
                  <a:lnTo>
                    <a:pt x="185872" y="744831"/>
                  </a:lnTo>
                  <a:lnTo>
                    <a:pt x="206525" y="827590"/>
                  </a:lnTo>
                  <a:lnTo>
                    <a:pt x="227177" y="910349"/>
                  </a:lnTo>
                  <a:lnTo>
                    <a:pt x="247830" y="993108"/>
                  </a:lnTo>
                  <a:lnTo>
                    <a:pt x="268482" y="1075867"/>
                  </a:lnTo>
                  <a:lnTo>
                    <a:pt x="289135" y="1158626"/>
                  </a:lnTo>
                  <a:lnTo>
                    <a:pt x="309787" y="1241385"/>
                  </a:lnTo>
                  <a:lnTo>
                    <a:pt x="330440" y="1324144"/>
                  </a:lnTo>
                  <a:lnTo>
                    <a:pt x="351092" y="1406903"/>
                  </a:lnTo>
                  <a:lnTo>
                    <a:pt x="371745" y="1489662"/>
                  </a:lnTo>
                  <a:lnTo>
                    <a:pt x="392397" y="1572421"/>
                  </a:lnTo>
                  <a:lnTo>
                    <a:pt x="413050" y="1655180"/>
                  </a:lnTo>
                  <a:lnTo>
                    <a:pt x="433702" y="1737939"/>
                  </a:lnTo>
                  <a:lnTo>
                    <a:pt x="454355" y="1820698"/>
                  </a:lnTo>
                  <a:lnTo>
                    <a:pt x="475007" y="1903457"/>
                  </a:lnTo>
                  <a:lnTo>
                    <a:pt x="495660" y="1986216"/>
                  </a:lnTo>
                  <a:lnTo>
                    <a:pt x="516312" y="2068975"/>
                  </a:lnTo>
                  <a:lnTo>
                    <a:pt x="536965" y="2151734"/>
                  </a:lnTo>
                  <a:lnTo>
                    <a:pt x="557618" y="2234493"/>
                  </a:lnTo>
                  <a:lnTo>
                    <a:pt x="578270" y="2317252"/>
                  </a:lnTo>
                  <a:lnTo>
                    <a:pt x="598923" y="2400011"/>
                  </a:lnTo>
                  <a:lnTo>
                    <a:pt x="683187" y="2377398"/>
                  </a:lnTo>
                  <a:lnTo>
                    <a:pt x="766601" y="2351826"/>
                  </a:lnTo>
                  <a:lnTo>
                    <a:pt x="849061" y="2323329"/>
                  </a:lnTo>
                  <a:lnTo>
                    <a:pt x="930465" y="2291942"/>
                  </a:lnTo>
                  <a:lnTo>
                    <a:pt x="1010712" y="2257703"/>
                  </a:lnTo>
                  <a:lnTo>
                    <a:pt x="1089702" y="2220656"/>
                  </a:lnTo>
                  <a:lnTo>
                    <a:pt x="1167335" y="2180846"/>
                  </a:lnTo>
                  <a:lnTo>
                    <a:pt x="1243517" y="2138324"/>
                  </a:lnTo>
                  <a:lnTo>
                    <a:pt x="1318152" y="2093141"/>
                  </a:lnTo>
                  <a:lnTo>
                    <a:pt x="1391146" y="2045354"/>
                  </a:lnTo>
                  <a:lnTo>
                    <a:pt x="1462411" y="1995023"/>
                  </a:lnTo>
                  <a:lnTo>
                    <a:pt x="1531856" y="1942210"/>
                  </a:lnTo>
                  <a:lnTo>
                    <a:pt x="1599395" y="1886981"/>
                  </a:lnTo>
                  <a:lnTo>
                    <a:pt x="1664945" y="1829405"/>
                  </a:lnTo>
                  <a:lnTo>
                    <a:pt x="1728423" y="1769552"/>
                  </a:lnTo>
                  <a:lnTo>
                    <a:pt x="1789751" y="1707499"/>
                  </a:lnTo>
                  <a:lnTo>
                    <a:pt x="1728036" y="1648619"/>
                  </a:lnTo>
                  <a:lnTo>
                    <a:pt x="1666320" y="1589740"/>
                  </a:lnTo>
                  <a:lnTo>
                    <a:pt x="1604605" y="1530861"/>
                  </a:lnTo>
                  <a:lnTo>
                    <a:pt x="1542889" y="1471982"/>
                  </a:lnTo>
                  <a:lnTo>
                    <a:pt x="1481174" y="1413102"/>
                  </a:lnTo>
                  <a:lnTo>
                    <a:pt x="1419458" y="1354223"/>
                  </a:lnTo>
                  <a:lnTo>
                    <a:pt x="1357742" y="1295344"/>
                  </a:lnTo>
                  <a:lnTo>
                    <a:pt x="1296027" y="1236464"/>
                  </a:lnTo>
                  <a:lnTo>
                    <a:pt x="1234311" y="1177585"/>
                  </a:lnTo>
                  <a:lnTo>
                    <a:pt x="1172596" y="1118706"/>
                  </a:lnTo>
                  <a:lnTo>
                    <a:pt x="1110880" y="1059827"/>
                  </a:lnTo>
                  <a:lnTo>
                    <a:pt x="1049164" y="1000947"/>
                  </a:lnTo>
                  <a:lnTo>
                    <a:pt x="987449" y="942068"/>
                  </a:lnTo>
                  <a:lnTo>
                    <a:pt x="925733" y="883189"/>
                  </a:lnTo>
                  <a:lnTo>
                    <a:pt x="864018" y="824309"/>
                  </a:lnTo>
                  <a:lnTo>
                    <a:pt x="802302" y="765430"/>
                  </a:lnTo>
                  <a:lnTo>
                    <a:pt x="740587" y="706551"/>
                  </a:lnTo>
                  <a:lnTo>
                    <a:pt x="678871" y="647672"/>
                  </a:lnTo>
                  <a:lnTo>
                    <a:pt x="617155" y="588792"/>
                  </a:lnTo>
                  <a:lnTo>
                    <a:pt x="555440" y="529913"/>
                  </a:lnTo>
                  <a:lnTo>
                    <a:pt x="493724" y="471034"/>
                  </a:lnTo>
                  <a:lnTo>
                    <a:pt x="432009" y="412154"/>
                  </a:lnTo>
                  <a:lnTo>
                    <a:pt x="370293" y="353275"/>
                  </a:lnTo>
                  <a:lnTo>
                    <a:pt x="308577" y="294396"/>
                  </a:lnTo>
                  <a:lnTo>
                    <a:pt x="246862" y="235517"/>
                  </a:lnTo>
                  <a:lnTo>
                    <a:pt x="185146" y="176637"/>
                  </a:lnTo>
                  <a:lnTo>
                    <a:pt x="123431" y="117758"/>
                  </a:lnTo>
                  <a:lnTo>
                    <a:pt x="61715" y="58879"/>
                  </a:lnTo>
                  <a:close/>
                </a:path>
              </a:pathLst>
            </a:custGeom>
            <a:solidFill>
              <a:srgbClr val="00BF7D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" name="pg7"/>
            <p:cNvSpPr/>
            <p:nvPr/>
          </p:nvSpPr>
          <p:spPr>
            <a:xfrm>
              <a:off x="3012885" y="2039596"/>
              <a:ext cx="3072437" cy="4657155"/>
            </a:xfrm>
            <a:custGeom>
              <a:avLst/>
              <a:pathLst>
                <a:path w="3072437" h="4657155">
                  <a:moveTo>
                    <a:pt x="2473514" y="2183585"/>
                  </a:moveTo>
                  <a:lnTo>
                    <a:pt x="2433438" y="2108289"/>
                  </a:lnTo>
                  <a:lnTo>
                    <a:pt x="2393362" y="2032993"/>
                  </a:lnTo>
                  <a:lnTo>
                    <a:pt x="2353286" y="1957697"/>
                  </a:lnTo>
                  <a:lnTo>
                    <a:pt x="2313210" y="1882401"/>
                  </a:lnTo>
                  <a:lnTo>
                    <a:pt x="2273134" y="1807105"/>
                  </a:lnTo>
                  <a:lnTo>
                    <a:pt x="2233058" y="1731809"/>
                  </a:lnTo>
                  <a:lnTo>
                    <a:pt x="2192982" y="1656513"/>
                  </a:lnTo>
                  <a:lnTo>
                    <a:pt x="2152906" y="1581217"/>
                  </a:lnTo>
                  <a:lnTo>
                    <a:pt x="2112830" y="1505921"/>
                  </a:lnTo>
                  <a:lnTo>
                    <a:pt x="2072754" y="1430625"/>
                  </a:lnTo>
                  <a:lnTo>
                    <a:pt x="2032678" y="1355329"/>
                  </a:lnTo>
                  <a:lnTo>
                    <a:pt x="1992602" y="1280033"/>
                  </a:lnTo>
                  <a:lnTo>
                    <a:pt x="1952526" y="1204736"/>
                  </a:lnTo>
                  <a:lnTo>
                    <a:pt x="1912450" y="1129440"/>
                  </a:lnTo>
                  <a:lnTo>
                    <a:pt x="1872374" y="1054144"/>
                  </a:lnTo>
                  <a:lnTo>
                    <a:pt x="1832298" y="978848"/>
                  </a:lnTo>
                  <a:lnTo>
                    <a:pt x="1792222" y="903552"/>
                  </a:lnTo>
                  <a:lnTo>
                    <a:pt x="1752146" y="828256"/>
                  </a:lnTo>
                  <a:lnTo>
                    <a:pt x="1712070" y="752960"/>
                  </a:lnTo>
                  <a:lnTo>
                    <a:pt x="1671994" y="677664"/>
                  </a:lnTo>
                  <a:lnTo>
                    <a:pt x="1631918" y="602368"/>
                  </a:lnTo>
                  <a:lnTo>
                    <a:pt x="1591842" y="527072"/>
                  </a:lnTo>
                  <a:lnTo>
                    <a:pt x="1551766" y="451776"/>
                  </a:lnTo>
                  <a:lnTo>
                    <a:pt x="1511690" y="376480"/>
                  </a:lnTo>
                  <a:lnTo>
                    <a:pt x="1471614" y="301184"/>
                  </a:lnTo>
                  <a:lnTo>
                    <a:pt x="1431538" y="225888"/>
                  </a:lnTo>
                  <a:lnTo>
                    <a:pt x="1391462" y="150592"/>
                  </a:lnTo>
                  <a:lnTo>
                    <a:pt x="1351386" y="75296"/>
                  </a:lnTo>
                  <a:lnTo>
                    <a:pt x="1311310" y="0"/>
                  </a:lnTo>
                  <a:lnTo>
                    <a:pt x="1237576" y="40871"/>
                  </a:lnTo>
                  <a:lnTo>
                    <a:pt x="1165279" y="84232"/>
                  </a:lnTo>
                  <a:lnTo>
                    <a:pt x="1094500" y="130031"/>
                  </a:lnTo>
                  <a:lnTo>
                    <a:pt x="1025324" y="178215"/>
                  </a:lnTo>
                  <a:lnTo>
                    <a:pt x="957830" y="228728"/>
                  </a:lnTo>
                  <a:lnTo>
                    <a:pt x="892096" y="281512"/>
                  </a:lnTo>
                  <a:lnTo>
                    <a:pt x="828199" y="336506"/>
                  </a:lnTo>
                  <a:lnTo>
                    <a:pt x="766213" y="393644"/>
                  </a:lnTo>
                  <a:lnTo>
                    <a:pt x="706210" y="452862"/>
                  </a:lnTo>
                  <a:lnTo>
                    <a:pt x="648260" y="514090"/>
                  </a:lnTo>
                  <a:lnTo>
                    <a:pt x="592430" y="577258"/>
                  </a:lnTo>
                  <a:lnTo>
                    <a:pt x="538785" y="642291"/>
                  </a:lnTo>
                  <a:lnTo>
                    <a:pt x="487387" y="709114"/>
                  </a:lnTo>
                  <a:lnTo>
                    <a:pt x="438296" y="777650"/>
                  </a:lnTo>
                  <a:lnTo>
                    <a:pt x="391569" y="847819"/>
                  </a:lnTo>
                  <a:lnTo>
                    <a:pt x="347260" y="919540"/>
                  </a:lnTo>
                  <a:lnTo>
                    <a:pt x="305421" y="992728"/>
                  </a:lnTo>
                  <a:lnTo>
                    <a:pt x="266101" y="1067300"/>
                  </a:lnTo>
                  <a:lnTo>
                    <a:pt x="229344" y="1143169"/>
                  </a:lnTo>
                  <a:lnTo>
                    <a:pt x="195194" y="1220246"/>
                  </a:lnTo>
                  <a:lnTo>
                    <a:pt x="163690" y="1298442"/>
                  </a:lnTo>
                  <a:lnTo>
                    <a:pt x="134869" y="1377666"/>
                  </a:lnTo>
                  <a:lnTo>
                    <a:pt x="108765" y="1457826"/>
                  </a:lnTo>
                  <a:lnTo>
                    <a:pt x="85407" y="1538829"/>
                  </a:lnTo>
                  <a:lnTo>
                    <a:pt x="64823" y="1620581"/>
                  </a:lnTo>
                  <a:lnTo>
                    <a:pt x="47037" y="1702987"/>
                  </a:lnTo>
                  <a:lnTo>
                    <a:pt x="32069" y="1785951"/>
                  </a:lnTo>
                  <a:lnTo>
                    <a:pt x="19937" y="1869378"/>
                  </a:lnTo>
                  <a:lnTo>
                    <a:pt x="10655" y="1953169"/>
                  </a:lnTo>
                  <a:lnTo>
                    <a:pt x="4234" y="2037227"/>
                  </a:lnTo>
                  <a:lnTo>
                    <a:pt x="681" y="2121456"/>
                  </a:lnTo>
                  <a:lnTo>
                    <a:pt x="0" y="2205757"/>
                  </a:lnTo>
                  <a:lnTo>
                    <a:pt x="2192" y="2290032"/>
                  </a:lnTo>
                  <a:lnTo>
                    <a:pt x="7254" y="2374183"/>
                  </a:lnTo>
                  <a:lnTo>
                    <a:pt x="15181" y="2458113"/>
                  </a:lnTo>
                  <a:lnTo>
                    <a:pt x="25964" y="2541725"/>
                  </a:lnTo>
                  <a:lnTo>
                    <a:pt x="39589" y="2624920"/>
                  </a:lnTo>
                  <a:lnTo>
                    <a:pt x="56042" y="2707602"/>
                  </a:lnTo>
                  <a:lnTo>
                    <a:pt x="75302" y="2789676"/>
                  </a:lnTo>
                  <a:lnTo>
                    <a:pt x="97348" y="2871046"/>
                  </a:lnTo>
                  <a:lnTo>
                    <a:pt x="122154" y="2951618"/>
                  </a:lnTo>
                  <a:lnTo>
                    <a:pt x="149692" y="3031297"/>
                  </a:lnTo>
                  <a:lnTo>
                    <a:pt x="179928" y="3109992"/>
                  </a:lnTo>
                  <a:lnTo>
                    <a:pt x="212828" y="3187610"/>
                  </a:lnTo>
                  <a:lnTo>
                    <a:pt x="248355" y="3264063"/>
                  </a:lnTo>
                  <a:lnTo>
                    <a:pt x="286466" y="3339260"/>
                  </a:lnTo>
                  <a:lnTo>
                    <a:pt x="327117" y="3413116"/>
                  </a:lnTo>
                  <a:lnTo>
                    <a:pt x="370261" y="3485543"/>
                  </a:lnTo>
                  <a:lnTo>
                    <a:pt x="415848" y="3556457"/>
                  </a:lnTo>
                  <a:lnTo>
                    <a:pt x="463826" y="3625777"/>
                  </a:lnTo>
                  <a:lnTo>
                    <a:pt x="514137" y="3693422"/>
                  </a:lnTo>
                  <a:lnTo>
                    <a:pt x="566725" y="3759314"/>
                  </a:lnTo>
                  <a:lnTo>
                    <a:pt x="621527" y="3823375"/>
                  </a:lnTo>
                  <a:lnTo>
                    <a:pt x="678480" y="3885531"/>
                  </a:lnTo>
                  <a:lnTo>
                    <a:pt x="737518" y="3945710"/>
                  </a:lnTo>
                  <a:lnTo>
                    <a:pt x="798573" y="4003843"/>
                  </a:lnTo>
                  <a:lnTo>
                    <a:pt x="861573" y="4059862"/>
                  </a:lnTo>
                  <a:lnTo>
                    <a:pt x="926446" y="4113701"/>
                  </a:lnTo>
                  <a:lnTo>
                    <a:pt x="993115" y="4165298"/>
                  </a:lnTo>
                  <a:lnTo>
                    <a:pt x="1061504" y="4214594"/>
                  </a:lnTo>
                  <a:lnTo>
                    <a:pt x="1131533" y="4261530"/>
                  </a:lnTo>
                  <a:lnTo>
                    <a:pt x="1203121" y="4306053"/>
                  </a:lnTo>
                  <a:lnTo>
                    <a:pt x="1276185" y="4348110"/>
                  </a:lnTo>
                  <a:lnTo>
                    <a:pt x="1350639" y="4387654"/>
                  </a:lnTo>
                  <a:lnTo>
                    <a:pt x="1426397" y="4424637"/>
                  </a:lnTo>
                  <a:lnTo>
                    <a:pt x="1503372" y="4459017"/>
                  </a:lnTo>
                  <a:lnTo>
                    <a:pt x="1581473" y="4490754"/>
                  </a:lnTo>
                  <a:lnTo>
                    <a:pt x="1660611" y="4519812"/>
                  </a:lnTo>
                  <a:lnTo>
                    <a:pt x="1740693" y="4546156"/>
                  </a:lnTo>
                  <a:lnTo>
                    <a:pt x="1821626" y="4569755"/>
                  </a:lnTo>
                  <a:lnTo>
                    <a:pt x="1903316" y="4590583"/>
                  </a:lnTo>
                  <a:lnTo>
                    <a:pt x="1985668" y="4608616"/>
                  </a:lnTo>
                  <a:lnTo>
                    <a:pt x="2068588" y="4623831"/>
                  </a:lnTo>
                  <a:lnTo>
                    <a:pt x="2151977" y="4636212"/>
                  </a:lnTo>
                  <a:lnTo>
                    <a:pt x="2235740" y="4645745"/>
                  </a:lnTo>
                  <a:lnTo>
                    <a:pt x="2319779" y="4652417"/>
                  </a:lnTo>
                  <a:lnTo>
                    <a:pt x="2403997" y="4656222"/>
                  </a:lnTo>
                  <a:lnTo>
                    <a:pt x="2488295" y="4657155"/>
                  </a:lnTo>
                  <a:lnTo>
                    <a:pt x="2572576" y="4655215"/>
                  </a:lnTo>
                  <a:lnTo>
                    <a:pt x="2656743" y="4650404"/>
                  </a:lnTo>
                  <a:lnTo>
                    <a:pt x="2740696" y="4642727"/>
                  </a:lnTo>
                  <a:lnTo>
                    <a:pt x="2824339" y="4632195"/>
                  </a:lnTo>
                  <a:lnTo>
                    <a:pt x="2907575" y="4618818"/>
                  </a:lnTo>
                  <a:lnTo>
                    <a:pt x="2990306" y="4602612"/>
                  </a:lnTo>
                  <a:lnTo>
                    <a:pt x="3072437" y="4583597"/>
                  </a:lnTo>
                  <a:lnTo>
                    <a:pt x="3051785" y="4500838"/>
                  </a:lnTo>
                  <a:lnTo>
                    <a:pt x="3031132" y="4418079"/>
                  </a:lnTo>
                  <a:lnTo>
                    <a:pt x="3010480" y="4335320"/>
                  </a:lnTo>
                  <a:lnTo>
                    <a:pt x="2989827" y="4252561"/>
                  </a:lnTo>
                  <a:lnTo>
                    <a:pt x="2969175" y="4169802"/>
                  </a:lnTo>
                  <a:lnTo>
                    <a:pt x="2948522" y="4087043"/>
                  </a:lnTo>
                  <a:lnTo>
                    <a:pt x="2927869" y="4004284"/>
                  </a:lnTo>
                  <a:lnTo>
                    <a:pt x="2907217" y="3921525"/>
                  </a:lnTo>
                  <a:lnTo>
                    <a:pt x="2886564" y="3838766"/>
                  </a:lnTo>
                  <a:lnTo>
                    <a:pt x="2865912" y="3756007"/>
                  </a:lnTo>
                  <a:lnTo>
                    <a:pt x="2845259" y="3673248"/>
                  </a:lnTo>
                  <a:lnTo>
                    <a:pt x="2824607" y="3590489"/>
                  </a:lnTo>
                  <a:lnTo>
                    <a:pt x="2803954" y="3507730"/>
                  </a:lnTo>
                  <a:lnTo>
                    <a:pt x="2783302" y="3424971"/>
                  </a:lnTo>
                  <a:lnTo>
                    <a:pt x="2762649" y="3342212"/>
                  </a:lnTo>
                  <a:lnTo>
                    <a:pt x="2741997" y="3259453"/>
                  </a:lnTo>
                  <a:lnTo>
                    <a:pt x="2721344" y="3176694"/>
                  </a:lnTo>
                  <a:lnTo>
                    <a:pt x="2700692" y="3093935"/>
                  </a:lnTo>
                  <a:lnTo>
                    <a:pt x="2680039" y="3011176"/>
                  </a:lnTo>
                  <a:lnTo>
                    <a:pt x="2659387" y="2928417"/>
                  </a:lnTo>
                  <a:lnTo>
                    <a:pt x="2638734" y="2845658"/>
                  </a:lnTo>
                  <a:lnTo>
                    <a:pt x="2618082" y="2762899"/>
                  </a:lnTo>
                  <a:lnTo>
                    <a:pt x="2597429" y="2680139"/>
                  </a:lnTo>
                  <a:lnTo>
                    <a:pt x="2576777" y="2597380"/>
                  </a:lnTo>
                  <a:lnTo>
                    <a:pt x="2556124" y="2514621"/>
                  </a:lnTo>
                  <a:lnTo>
                    <a:pt x="2535472" y="2431862"/>
                  </a:lnTo>
                  <a:lnTo>
                    <a:pt x="2514819" y="2349103"/>
                  </a:lnTo>
                  <a:lnTo>
                    <a:pt x="2494167" y="2266344"/>
                  </a:lnTo>
                  <a:close/>
                </a:path>
              </a:pathLst>
            </a:custGeom>
            <a:solidFill>
              <a:srgbClr val="A3A500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" name="pg8"/>
            <p:cNvSpPr/>
            <p:nvPr/>
          </p:nvSpPr>
          <p:spPr>
            <a:xfrm>
              <a:off x="4324195" y="1749568"/>
              <a:ext cx="1162204" cy="2473613"/>
            </a:xfrm>
            <a:custGeom>
              <a:avLst/>
              <a:pathLst>
                <a:path w="1162204" h="2473613">
                  <a:moveTo>
                    <a:pt x="1162204" y="2473613"/>
                  </a:moveTo>
                  <a:lnTo>
                    <a:pt x="1162204" y="2388316"/>
                  </a:lnTo>
                  <a:lnTo>
                    <a:pt x="1162204" y="2303019"/>
                  </a:lnTo>
                  <a:lnTo>
                    <a:pt x="1162204" y="2217722"/>
                  </a:lnTo>
                  <a:lnTo>
                    <a:pt x="1162204" y="2132425"/>
                  </a:lnTo>
                  <a:lnTo>
                    <a:pt x="1162204" y="2047128"/>
                  </a:lnTo>
                  <a:lnTo>
                    <a:pt x="1162204" y="1961831"/>
                  </a:lnTo>
                  <a:lnTo>
                    <a:pt x="1162204" y="1876534"/>
                  </a:lnTo>
                  <a:lnTo>
                    <a:pt x="1162204" y="1791237"/>
                  </a:lnTo>
                  <a:lnTo>
                    <a:pt x="1162204" y="1705940"/>
                  </a:lnTo>
                  <a:lnTo>
                    <a:pt x="1162204" y="1620643"/>
                  </a:lnTo>
                  <a:lnTo>
                    <a:pt x="1162204" y="1535346"/>
                  </a:lnTo>
                  <a:lnTo>
                    <a:pt x="1162204" y="1450049"/>
                  </a:lnTo>
                  <a:lnTo>
                    <a:pt x="1162204" y="1364752"/>
                  </a:lnTo>
                  <a:lnTo>
                    <a:pt x="1162204" y="1279455"/>
                  </a:lnTo>
                  <a:lnTo>
                    <a:pt x="1162204" y="1194158"/>
                  </a:lnTo>
                  <a:lnTo>
                    <a:pt x="1162204" y="1108861"/>
                  </a:lnTo>
                  <a:lnTo>
                    <a:pt x="1162204" y="1023564"/>
                  </a:lnTo>
                  <a:lnTo>
                    <a:pt x="1162204" y="938267"/>
                  </a:lnTo>
                  <a:lnTo>
                    <a:pt x="1162204" y="852970"/>
                  </a:lnTo>
                  <a:lnTo>
                    <a:pt x="1162204" y="767673"/>
                  </a:lnTo>
                  <a:lnTo>
                    <a:pt x="1162204" y="682376"/>
                  </a:lnTo>
                  <a:lnTo>
                    <a:pt x="1162204" y="597079"/>
                  </a:lnTo>
                  <a:lnTo>
                    <a:pt x="1162204" y="511782"/>
                  </a:lnTo>
                  <a:lnTo>
                    <a:pt x="1162204" y="426485"/>
                  </a:lnTo>
                  <a:lnTo>
                    <a:pt x="1162204" y="341188"/>
                  </a:lnTo>
                  <a:lnTo>
                    <a:pt x="1162204" y="255891"/>
                  </a:lnTo>
                  <a:lnTo>
                    <a:pt x="1162204" y="170594"/>
                  </a:lnTo>
                  <a:lnTo>
                    <a:pt x="1162204" y="85297"/>
                  </a:lnTo>
                  <a:lnTo>
                    <a:pt x="1162204" y="0"/>
                  </a:lnTo>
                  <a:lnTo>
                    <a:pt x="1075802" y="1509"/>
                  </a:lnTo>
                  <a:lnTo>
                    <a:pt x="989506" y="6035"/>
                  </a:lnTo>
                  <a:lnTo>
                    <a:pt x="903420" y="13573"/>
                  </a:lnTo>
                  <a:lnTo>
                    <a:pt x="817651" y="24114"/>
                  </a:lnTo>
                  <a:lnTo>
                    <a:pt x="732302" y="37643"/>
                  </a:lnTo>
                  <a:lnTo>
                    <a:pt x="647477" y="54146"/>
                  </a:lnTo>
                  <a:lnTo>
                    <a:pt x="563281" y="73602"/>
                  </a:lnTo>
                  <a:lnTo>
                    <a:pt x="479815" y="95986"/>
                  </a:lnTo>
                  <a:lnTo>
                    <a:pt x="397183" y="121272"/>
                  </a:lnTo>
                  <a:lnTo>
                    <a:pt x="315484" y="149429"/>
                  </a:lnTo>
                  <a:lnTo>
                    <a:pt x="234818" y="180423"/>
                  </a:lnTo>
                  <a:lnTo>
                    <a:pt x="155285" y="214215"/>
                  </a:lnTo>
                  <a:lnTo>
                    <a:pt x="76980" y="250765"/>
                  </a:lnTo>
                  <a:lnTo>
                    <a:pt x="0" y="290028"/>
                  </a:lnTo>
                  <a:lnTo>
                    <a:pt x="40076" y="365324"/>
                  </a:lnTo>
                  <a:lnTo>
                    <a:pt x="80152" y="440620"/>
                  </a:lnTo>
                  <a:lnTo>
                    <a:pt x="120228" y="515916"/>
                  </a:lnTo>
                  <a:lnTo>
                    <a:pt x="160304" y="591212"/>
                  </a:lnTo>
                  <a:lnTo>
                    <a:pt x="200380" y="666508"/>
                  </a:lnTo>
                  <a:lnTo>
                    <a:pt x="240456" y="741804"/>
                  </a:lnTo>
                  <a:lnTo>
                    <a:pt x="280532" y="817100"/>
                  </a:lnTo>
                  <a:lnTo>
                    <a:pt x="320608" y="892396"/>
                  </a:lnTo>
                  <a:lnTo>
                    <a:pt x="360684" y="967692"/>
                  </a:lnTo>
                  <a:lnTo>
                    <a:pt x="400760" y="1042988"/>
                  </a:lnTo>
                  <a:lnTo>
                    <a:pt x="440836" y="1118284"/>
                  </a:lnTo>
                  <a:lnTo>
                    <a:pt x="480912" y="1193580"/>
                  </a:lnTo>
                  <a:lnTo>
                    <a:pt x="520988" y="1268876"/>
                  </a:lnTo>
                  <a:lnTo>
                    <a:pt x="561064" y="1344172"/>
                  </a:lnTo>
                  <a:lnTo>
                    <a:pt x="601140" y="1419469"/>
                  </a:lnTo>
                  <a:lnTo>
                    <a:pt x="641216" y="1494765"/>
                  </a:lnTo>
                  <a:lnTo>
                    <a:pt x="681292" y="1570061"/>
                  </a:lnTo>
                  <a:lnTo>
                    <a:pt x="721368" y="1645357"/>
                  </a:lnTo>
                  <a:lnTo>
                    <a:pt x="761444" y="1720653"/>
                  </a:lnTo>
                  <a:lnTo>
                    <a:pt x="801520" y="1795949"/>
                  </a:lnTo>
                  <a:lnTo>
                    <a:pt x="841596" y="1871245"/>
                  </a:lnTo>
                  <a:lnTo>
                    <a:pt x="881672" y="1946541"/>
                  </a:lnTo>
                  <a:lnTo>
                    <a:pt x="921748" y="2021837"/>
                  </a:lnTo>
                  <a:lnTo>
                    <a:pt x="961824" y="2097133"/>
                  </a:lnTo>
                  <a:lnTo>
                    <a:pt x="1001900" y="2172429"/>
                  </a:lnTo>
                  <a:lnTo>
                    <a:pt x="1041976" y="2247725"/>
                  </a:lnTo>
                  <a:lnTo>
                    <a:pt x="1082052" y="2323021"/>
                  </a:lnTo>
                  <a:lnTo>
                    <a:pt x="1122128" y="2398317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" name="tx9"/>
            <p:cNvSpPr/>
            <p:nvPr/>
          </p:nvSpPr>
          <p:spPr>
            <a:xfrm>
              <a:off x="4772873" y="2752102"/>
              <a:ext cx="1566579" cy="157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Plastid Parasite </a:t>
              </a:r>
            </a:p>
          </p:txBody>
        </p:sp>
        <p:sp>
          <p:nvSpPr>
            <p:cNvPr id="11" name="tx10"/>
            <p:cNvSpPr/>
            <p:nvPr/>
          </p:nvSpPr>
          <p:spPr>
            <a:xfrm>
              <a:off x="5128259" y="3058486"/>
              <a:ext cx="855806" cy="1635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1.796 %</a:t>
              </a:r>
            </a:p>
          </p:txBody>
        </p:sp>
        <p:sp>
          <p:nvSpPr>
            <p:cNvPr id="12" name="tx11"/>
            <p:cNvSpPr/>
            <p:nvPr/>
          </p:nvSpPr>
          <p:spPr>
            <a:xfrm>
              <a:off x="5630804" y="3565142"/>
              <a:ext cx="2036510" cy="157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Non-Plastid Parasite </a:t>
              </a:r>
            </a:p>
          </p:txBody>
        </p:sp>
        <p:sp>
          <p:nvSpPr>
            <p:cNvPr id="13" name="tx12"/>
            <p:cNvSpPr/>
            <p:nvPr/>
          </p:nvSpPr>
          <p:spPr>
            <a:xfrm>
              <a:off x="6160866" y="3871525"/>
              <a:ext cx="976386" cy="1635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35.329 %</a:t>
              </a:r>
            </a:p>
          </p:txBody>
        </p:sp>
        <p:sp>
          <p:nvSpPr>
            <p:cNvPr id="14" name="tx13"/>
            <p:cNvSpPr/>
            <p:nvPr/>
          </p:nvSpPr>
          <p:spPr>
            <a:xfrm>
              <a:off x="5602074" y="5015556"/>
              <a:ext cx="1012168" cy="1982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Mixotroph </a:t>
              </a:r>
            </a:p>
          </p:txBody>
        </p:sp>
        <p:sp>
          <p:nvSpPr>
            <p:cNvPr id="15" name="tx14"/>
            <p:cNvSpPr/>
            <p:nvPr/>
          </p:nvSpPr>
          <p:spPr>
            <a:xfrm>
              <a:off x="5680255" y="5362486"/>
              <a:ext cx="855806" cy="1635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8.982 %</a:t>
              </a:r>
            </a:p>
          </p:txBody>
        </p:sp>
        <p:sp>
          <p:nvSpPr>
            <p:cNvPr id="16" name="tx15"/>
            <p:cNvSpPr/>
            <p:nvPr/>
          </p:nvSpPr>
          <p:spPr>
            <a:xfrm>
              <a:off x="3729300" y="4389988"/>
              <a:ext cx="1205158" cy="1982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Heterotroph </a:t>
              </a:r>
            </a:p>
          </p:txBody>
        </p:sp>
        <p:sp>
          <p:nvSpPr>
            <p:cNvPr id="17" name="tx16"/>
            <p:cNvSpPr/>
            <p:nvPr/>
          </p:nvSpPr>
          <p:spPr>
            <a:xfrm>
              <a:off x="3843687" y="4736917"/>
              <a:ext cx="976386" cy="1635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46.108 %</a:t>
              </a:r>
            </a:p>
          </p:txBody>
        </p:sp>
        <p:sp>
          <p:nvSpPr>
            <p:cNvPr id="18" name="tx17"/>
            <p:cNvSpPr/>
            <p:nvPr/>
          </p:nvSpPr>
          <p:spPr>
            <a:xfrm>
              <a:off x="4608443" y="2746388"/>
              <a:ext cx="1156990" cy="1982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Autotrophic </a:t>
              </a:r>
            </a:p>
          </p:txBody>
        </p:sp>
        <p:sp>
          <p:nvSpPr>
            <p:cNvPr id="19" name="tx18"/>
            <p:cNvSpPr/>
            <p:nvPr/>
          </p:nvSpPr>
          <p:spPr>
            <a:xfrm>
              <a:off x="4759035" y="3093318"/>
              <a:ext cx="855806" cy="1635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7.784 %</a:t>
              </a:r>
            </a:p>
          </p:txBody>
        </p:sp>
        <p:sp>
          <p:nvSpPr>
            <p:cNvPr id="20" name="tx19"/>
            <p:cNvSpPr/>
            <p:nvPr/>
          </p:nvSpPr>
          <p:spPr>
            <a:xfrm>
              <a:off x="2394382" y="942406"/>
              <a:ext cx="4250427" cy="1525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Metabolic Strategy Breakdown of Organisms That Have Rictor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2025-05-06T11:54:56Z</dcterms:modified>
  <cp:category/>
</cp:coreProperties>
</file>