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122186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360755" y="13585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723834" y="135326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723834" y="13479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97676" y="1342728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23834" y="13374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723834" y="13321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23834" y="132692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723834" y="13216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723834" y="131639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723834" y="131112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23834" y="13058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34597" y="1300595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723834" y="12953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723834" y="12900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360755" y="1284795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23834" y="12795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723834" y="12742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23834" y="12689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723834" y="12637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23834" y="12584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723834" y="12531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723834" y="12479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71518" y="12426620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723834" y="12373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3834" y="12321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23834" y="122686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723834" y="12215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723834" y="12163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723834" y="12110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723834" y="12057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723834" y="12005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723834" y="11952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723834" y="118999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723834" y="11847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723834" y="117946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723834" y="117419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634597" y="11689289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723834" y="116366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723834" y="115839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360755" y="11531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360755" y="1147862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360755" y="1142595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360755" y="1137329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360755" y="1132062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360755" y="1126795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723834" y="11215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723834" y="1116262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23834" y="11109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723834" y="11057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723834" y="11004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723834" y="10951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723834" y="10899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723834" y="10846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723834" y="107939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723834" y="10741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723834" y="106886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723834" y="106359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723834" y="105832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723834" y="105306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723834" y="10477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360755" y="1042529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360755" y="103726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360755" y="1031996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723834" y="102672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723834" y="102146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360755" y="1016196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360755" y="101092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723834" y="10056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723834" y="10003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723834" y="9951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723834" y="9898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360755" y="98459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360755" y="979329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723834" y="9740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723834" y="96879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723834" y="9635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723834" y="9582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723834" y="95299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723834" y="9477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723834" y="94246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723834" y="93719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60755" y="931929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723834" y="92666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723834" y="92139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60755" y="916129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360755" y="910863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360755" y="905596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360755" y="900329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723834" y="89506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723834" y="8897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723834" y="8845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723834" y="8792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723834" y="8739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723834" y="8687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723834" y="8634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3834" y="85819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723834" y="8529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723834" y="84766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723834" y="84239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723834" y="837130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723834" y="83186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723834" y="826596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360755" y="82133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60755" y="8160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360755" y="810796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360755" y="8055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360755" y="8002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360755" y="794996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360755" y="7897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360755" y="78446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360755" y="779196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360755" y="773930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360755" y="76866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360755" y="763396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60755" y="758130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723834" y="75286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723834" y="7475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723834" y="74233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723834" y="73706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723834" y="73179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723834" y="72653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634597" y="721263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997676" y="7159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997676" y="710730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997676" y="705463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997676" y="7001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997676" y="694930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360755" y="6896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23834" y="68439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723834" y="67913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360755" y="673863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182281" y="6685972"/>
              <a:ext cx="2904632" cy="0"/>
            </a:xfrm>
            <a:custGeom>
              <a:avLst/>
              <a:pathLst>
                <a:path w="2904632" h="0">
                  <a:moveTo>
                    <a:pt x="0" y="0"/>
                  </a:moveTo>
                  <a:lnTo>
                    <a:pt x="2904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723834" y="6633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723834" y="65806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723834" y="6527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723834" y="6475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723834" y="6422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723834" y="6369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723834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723834" y="6264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723834" y="6211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360755" y="615930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360755" y="61066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60755" y="605397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723834" y="6001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723834" y="594864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723834" y="5895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723834" y="5843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723834" y="5790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723834" y="5737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360755" y="568530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634597" y="5632642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723834" y="5579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723834" y="55273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723834" y="5474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723834" y="5421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634597" y="536931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5723834" y="5316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723834" y="5263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723834" y="5211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723834" y="5158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723834" y="5105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723834" y="505331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723834" y="5000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360755" y="4947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360755" y="489531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360755" y="4842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60755" y="4789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5360755" y="4737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5360755" y="4684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360755" y="4631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360755" y="4579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360755" y="452664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360755" y="4473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5360755" y="442131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5723834" y="43686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723834" y="43159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723834" y="42633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723834" y="4210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360755" y="415798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360755" y="410531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360755" y="405264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997676" y="3999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997676" y="394731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634597" y="389464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997676" y="3841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360755" y="3789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23834" y="37366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23834" y="36839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360755" y="3631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360755" y="357864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360755" y="35259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360755" y="347331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360755" y="342065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723834" y="33679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723834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723834" y="32626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4997676" y="320998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23834" y="3157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723834" y="3104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360755" y="30519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723834" y="29993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723834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723834" y="2893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634597" y="284131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997676" y="278865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5723834" y="2735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723834" y="2683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723834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5723834" y="2577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723834" y="2525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723834" y="2472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723834" y="2419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723834" y="23673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8439" y="2314653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4271518" y="2261987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997676" y="220932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360755" y="215665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723834" y="21039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723834" y="2051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634597" y="1998654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723834" y="19459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723834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723834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360755" y="17879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997676" y="173532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360755" y="16826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5723834" y="1629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723834" y="15773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723834" y="1524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723834" y="1471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360755" y="141932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19202" y="100538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819202" y="13440450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997676" y="135457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360755" y="135062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997676" y="13348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819202" y="1135533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545360" y="13242950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545360" y="13111284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545360" y="1291817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634597" y="128303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997676" y="1292695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997676" y="1273384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5360755" y="12768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5360755" y="12584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45360" y="103015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908439" y="119052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271518" y="1212378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360755" y="12294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360755" y="11952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271518" y="111654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634597" y="10641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997676" y="11610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997676" y="113206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360755" y="10846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997676" y="101385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360755" y="10240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5360755" y="9977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4997676" y="94970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360755" y="9714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5360755" y="9556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360755" y="9398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908439" y="869773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634597" y="9240297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634597" y="81551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997676" y="89980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5360755" y="86609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997676" y="79519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5360755" y="829230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997676" y="75154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5360755" y="74496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545360" y="72027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271518" y="729163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71518" y="71138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634597" y="70151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997676" y="6817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360755" y="6817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819202" y="5365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182281" y="637436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997676" y="655430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997676" y="61944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5360755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82281" y="539258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4634597" y="58828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5360755" y="5974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5360755" y="5816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4634597" y="550097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5360755" y="5553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5360755" y="5448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634597" y="45772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997676" y="52903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997676" y="510597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997676" y="45424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5360755" y="4289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182281" y="30095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545360" y="381959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634597" y="37445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997676" y="36471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360755" y="37103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545360" y="3306539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997676" y="34030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360755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545360" y="3130984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545360" y="2999318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5360755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545360" y="273598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634597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997676" y="2656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5360755" y="2709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360755" y="2604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997676" y="2446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360755" y="2498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360755" y="2393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545360" y="20650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908439" y="21714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71518" y="20809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634597" y="21632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997676" y="21171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5360755" y="20776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908439" y="170898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997676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5360755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997676" y="1550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5360755" y="1603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5360755" y="14983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5360755" y="13545783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5723834" y="13506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5723834" y="13479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997676" y="13427283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5723834" y="13348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5723834" y="13321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5723834" y="1324295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5723834" y="1321661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723834" y="13111284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5723834" y="131112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723834" y="13058618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634597" y="12918174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5723834" y="129269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5723834" y="12900618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5360755" y="12733841"/>
              <a:ext cx="0" cy="114110"/>
            </a:xfrm>
            <a:custGeom>
              <a:avLst/>
              <a:pathLst>
                <a:path w="0" h="114110">
                  <a:moveTo>
                    <a:pt x="0" y="0"/>
                  </a:moveTo>
                  <a:lnTo>
                    <a:pt x="0" y="11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5723834" y="127689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723834" y="1274261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5723834" y="12584619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5723834" y="1258461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723834" y="125846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5723834" y="1253195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723834" y="12479286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71518" y="11905289"/>
              <a:ext cx="0" cy="521331"/>
            </a:xfrm>
            <a:custGeom>
              <a:avLst/>
              <a:pathLst>
                <a:path w="0" h="521331">
                  <a:moveTo>
                    <a:pt x="0" y="0"/>
                  </a:moveTo>
                  <a:lnTo>
                    <a:pt x="0" y="5213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5723834" y="12294954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723834" y="1229495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723834" y="1226862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723834" y="12215954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723834" y="11952621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723834" y="11952621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5723834" y="11952621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5723834" y="1195262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723834" y="11952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723834" y="1189995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723834" y="11847288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723834" y="11794622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723834" y="11741955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634597" y="11165458"/>
              <a:ext cx="0" cy="523830"/>
            </a:xfrm>
            <a:custGeom>
              <a:avLst/>
              <a:pathLst>
                <a:path w="0" h="523830">
                  <a:moveTo>
                    <a:pt x="0" y="0"/>
                  </a:moveTo>
                  <a:lnTo>
                    <a:pt x="0" y="523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723834" y="1161028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723834" y="1158395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360755" y="11320623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360755" y="11320623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360755" y="11320623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360755" y="11320623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360755" y="113206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360755" y="11267957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723834" y="10846625"/>
              <a:ext cx="0" cy="368665"/>
            </a:xfrm>
            <a:custGeom>
              <a:avLst/>
              <a:pathLst>
                <a:path w="0" h="368665">
                  <a:moveTo>
                    <a:pt x="0" y="0"/>
                  </a:moveTo>
                  <a:lnTo>
                    <a:pt x="0" y="368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723834" y="10846625"/>
              <a:ext cx="0" cy="315998"/>
            </a:xfrm>
            <a:custGeom>
              <a:avLst/>
              <a:pathLst>
                <a:path w="0" h="315998">
                  <a:moveTo>
                    <a:pt x="0" y="0"/>
                  </a:moveTo>
                  <a:lnTo>
                    <a:pt x="0" y="3159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723834" y="10846625"/>
              <a:ext cx="0" cy="263332"/>
            </a:xfrm>
            <a:custGeom>
              <a:avLst/>
              <a:pathLst>
                <a:path w="0" h="263332">
                  <a:moveTo>
                    <a:pt x="0" y="0"/>
                  </a:moveTo>
                  <a:lnTo>
                    <a:pt x="0" y="263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723834" y="10846625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723834" y="10846625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723834" y="10846625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3834" y="1084662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723834" y="108466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723834" y="1079395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723834" y="10741292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23834" y="10688626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723834" y="10635959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5723834" y="10583293"/>
              <a:ext cx="0" cy="263332"/>
            </a:xfrm>
            <a:custGeom>
              <a:avLst/>
              <a:pathLst>
                <a:path w="0" h="263332">
                  <a:moveTo>
                    <a:pt x="0" y="263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723834" y="10530626"/>
              <a:ext cx="0" cy="315998"/>
            </a:xfrm>
            <a:custGeom>
              <a:avLst/>
              <a:pathLst>
                <a:path w="0" h="315998">
                  <a:moveTo>
                    <a:pt x="0" y="315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5723834" y="10477960"/>
              <a:ext cx="0" cy="368665"/>
            </a:xfrm>
            <a:custGeom>
              <a:avLst/>
              <a:pathLst>
                <a:path w="0" h="368665">
                  <a:moveTo>
                    <a:pt x="0" y="368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5360755" y="10138553"/>
              <a:ext cx="0" cy="286739"/>
            </a:xfrm>
            <a:custGeom>
              <a:avLst/>
              <a:pathLst>
                <a:path w="0" h="286739">
                  <a:moveTo>
                    <a:pt x="0" y="0"/>
                  </a:moveTo>
                  <a:lnTo>
                    <a:pt x="0" y="286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360755" y="10138553"/>
              <a:ext cx="0" cy="234073"/>
            </a:xfrm>
            <a:custGeom>
              <a:avLst/>
              <a:pathLst>
                <a:path w="0" h="234073">
                  <a:moveTo>
                    <a:pt x="0" y="0"/>
                  </a:moveTo>
                  <a:lnTo>
                    <a:pt x="0" y="234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5360755" y="10138553"/>
              <a:ext cx="0" cy="181406"/>
            </a:xfrm>
            <a:custGeom>
              <a:avLst/>
              <a:pathLst>
                <a:path w="0" h="181406">
                  <a:moveTo>
                    <a:pt x="0" y="0"/>
                  </a:moveTo>
                  <a:lnTo>
                    <a:pt x="0" y="181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5723834" y="1024096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723834" y="1021462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5360755" y="10138553"/>
              <a:ext cx="0" cy="23407"/>
            </a:xfrm>
            <a:custGeom>
              <a:avLst/>
              <a:pathLst>
                <a:path w="0" h="23407">
                  <a:moveTo>
                    <a:pt x="0" y="0"/>
                  </a:moveTo>
                  <a:lnTo>
                    <a:pt x="0" y="23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360755" y="10109294"/>
              <a:ext cx="0" cy="29259"/>
            </a:xfrm>
            <a:custGeom>
              <a:avLst/>
              <a:pathLst>
                <a:path w="0" h="29259">
                  <a:moveTo>
                    <a:pt x="0" y="29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723834" y="997762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5723834" y="997762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5723834" y="995129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723834" y="9898628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5360755" y="9845962"/>
              <a:ext cx="0" cy="292591"/>
            </a:xfrm>
            <a:custGeom>
              <a:avLst/>
              <a:pathLst>
                <a:path w="0" h="292591">
                  <a:moveTo>
                    <a:pt x="0" y="29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360755" y="9793295"/>
              <a:ext cx="0" cy="345258"/>
            </a:xfrm>
            <a:custGeom>
              <a:avLst/>
              <a:pathLst>
                <a:path w="0" h="345258">
                  <a:moveTo>
                    <a:pt x="0" y="3452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723834" y="971429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5723834" y="968796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5723834" y="955629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723834" y="955629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5723834" y="952996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5723834" y="947729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723834" y="939829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5723834" y="937196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5360755" y="9319297"/>
              <a:ext cx="0" cy="177749"/>
            </a:xfrm>
            <a:custGeom>
              <a:avLst/>
              <a:pathLst>
                <a:path w="0" h="177749">
                  <a:moveTo>
                    <a:pt x="0" y="177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723834" y="9240297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5723834" y="9213964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5360755" y="8998031"/>
              <a:ext cx="0" cy="163266"/>
            </a:xfrm>
            <a:custGeom>
              <a:avLst/>
              <a:pathLst>
                <a:path w="0" h="163266">
                  <a:moveTo>
                    <a:pt x="0" y="0"/>
                  </a:moveTo>
                  <a:lnTo>
                    <a:pt x="0" y="163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360755" y="8998031"/>
              <a:ext cx="0" cy="110599"/>
            </a:xfrm>
            <a:custGeom>
              <a:avLst/>
              <a:pathLst>
                <a:path w="0" h="110599">
                  <a:moveTo>
                    <a:pt x="0" y="0"/>
                  </a:moveTo>
                  <a:lnTo>
                    <a:pt x="0" y="110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5360755" y="8998031"/>
              <a:ext cx="0" cy="57933"/>
            </a:xfrm>
            <a:custGeom>
              <a:avLst/>
              <a:pathLst>
                <a:path w="0" h="57933">
                  <a:moveTo>
                    <a:pt x="0" y="0"/>
                  </a:moveTo>
                  <a:lnTo>
                    <a:pt x="0" y="57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5360755" y="8998031"/>
              <a:ext cx="0" cy="5266"/>
            </a:xfrm>
            <a:custGeom>
              <a:avLst/>
              <a:pathLst>
                <a:path w="0" h="5266">
                  <a:moveTo>
                    <a:pt x="0" y="0"/>
                  </a:moveTo>
                  <a:lnTo>
                    <a:pt x="0" y="5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723834" y="8660966"/>
              <a:ext cx="0" cy="289665"/>
            </a:xfrm>
            <a:custGeom>
              <a:avLst/>
              <a:pathLst>
                <a:path w="0" h="289665">
                  <a:moveTo>
                    <a:pt x="0" y="0"/>
                  </a:moveTo>
                  <a:lnTo>
                    <a:pt x="0" y="289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5723834" y="8660966"/>
              <a:ext cx="0" cy="236999"/>
            </a:xfrm>
            <a:custGeom>
              <a:avLst/>
              <a:pathLst>
                <a:path w="0" h="236999">
                  <a:moveTo>
                    <a:pt x="0" y="0"/>
                  </a:moveTo>
                  <a:lnTo>
                    <a:pt x="0" y="23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5723834" y="8660966"/>
              <a:ext cx="0" cy="184332"/>
            </a:xfrm>
            <a:custGeom>
              <a:avLst/>
              <a:pathLst>
                <a:path w="0" h="184332">
                  <a:moveTo>
                    <a:pt x="0" y="0"/>
                  </a:moveTo>
                  <a:lnTo>
                    <a:pt x="0" y="184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5723834" y="8660966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5723834" y="866096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5723834" y="866096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5723834" y="863463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5723834" y="858196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5723834" y="8529299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5723834" y="8476633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5723834" y="8423966"/>
              <a:ext cx="0" cy="236999"/>
            </a:xfrm>
            <a:custGeom>
              <a:avLst/>
              <a:pathLst>
                <a:path w="0" h="236999">
                  <a:moveTo>
                    <a:pt x="0" y="236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5723834" y="8371300"/>
              <a:ext cx="0" cy="289665"/>
            </a:xfrm>
            <a:custGeom>
              <a:avLst/>
              <a:pathLst>
                <a:path w="0" h="289665">
                  <a:moveTo>
                    <a:pt x="0" y="289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5723834" y="829230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5723834" y="826596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5360755" y="7951994"/>
              <a:ext cx="0" cy="261306"/>
            </a:xfrm>
            <a:custGeom>
              <a:avLst/>
              <a:pathLst>
                <a:path w="0" h="261306">
                  <a:moveTo>
                    <a:pt x="0" y="0"/>
                  </a:moveTo>
                  <a:lnTo>
                    <a:pt x="0" y="261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5360755" y="7951994"/>
              <a:ext cx="0" cy="208640"/>
            </a:xfrm>
            <a:custGeom>
              <a:avLst/>
              <a:pathLst>
                <a:path w="0" h="208640">
                  <a:moveTo>
                    <a:pt x="0" y="0"/>
                  </a:moveTo>
                  <a:lnTo>
                    <a:pt x="0" y="208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5360755" y="7951994"/>
              <a:ext cx="0" cy="155973"/>
            </a:xfrm>
            <a:custGeom>
              <a:avLst/>
              <a:pathLst>
                <a:path w="0" h="155973">
                  <a:moveTo>
                    <a:pt x="0" y="0"/>
                  </a:moveTo>
                  <a:lnTo>
                    <a:pt x="0" y="1559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5360755" y="7951994"/>
              <a:ext cx="0" cy="103307"/>
            </a:xfrm>
            <a:custGeom>
              <a:avLst/>
              <a:pathLst>
                <a:path w="0" h="103307">
                  <a:moveTo>
                    <a:pt x="0" y="0"/>
                  </a:moveTo>
                  <a:lnTo>
                    <a:pt x="0" y="103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5360755" y="7951994"/>
              <a:ext cx="0" cy="50640"/>
            </a:xfrm>
            <a:custGeom>
              <a:avLst/>
              <a:pathLst>
                <a:path w="0" h="50640">
                  <a:moveTo>
                    <a:pt x="0" y="0"/>
                  </a:moveTo>
                  <a:lnTo>
                    <a:pt x="0" y="50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5360755" y="7949968"/>
              <a:ext cx="0" cy="2025"/>
            </a:xfrm>
            <a:custGeom>
              <a:avLst/>
              <a:pathLst>
                <a:path w="0" h="2025">
                  <a:moveTo>
                    <a:pt x="0" y="2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5360755" y="7897301"/>
              <a:ext cx="0" cy="54692"/>
            </a:xfrm>
            <a:custGeom>
              <a:avLst/>
              <a:pathLst>
                <a:path w="0" h="54692">
                  <a:moveTo>
                    <a:pt x="0" y="54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5360755" y="7844635"/>
              <a:ext cx="0" cy="107358"/>
            </a:xfrm>
            <a:custGeom>
              <a:avLst/>
              <a:pathLst>
                <a:path w="0" h="107358">
                  <a:moveTo>
                    <a:pt x="0" y="1073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5360755" y="7791968"/>
              <a:ext cx="0" cy="160025"/>
            </a:xfrm>
            <a:custGeom>
              <a:avLst/>
              <a:pathLst>
                <a:path w="0" h="160025">
                  <a:moveTo>
                    <a:pt x="0" y="160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5360755" y="7739302"/>
              <a:ext cx="0" cy="212691"/>
            </a:xfrm>
            <a:custGeom>
              <a:avLst/>
              <a:pathLst>
                <a:path w="0" h="212691">
                  <a:moveTo>
                    <a:pt x="0" y="21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5360755" y="7686635"/>
              <a:ext cx="0" cy="265358"/>
            </a:xfrm>
            <a:custGeom>
              <a:avLst/>
              <a:pathLst>
                <a:path w="0" h="265358">
                  <a:moveTo>
                    <a:pt x="0" y="2653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5360755" y="7633969"/>
              <a:ext cx="0" cy="318024"/>
            </a:xfrm>
            <a:custGeom>
              <a:avLst/>
              <a:pathLst>
                <a:path w="0" h="318024">
                  <a:moveTo>
                    <a:pt x="0" y="31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5360755" y="7515469"/>
              <a:ext cx="0" cy="65833"/>
            </a:xfrm>
            <a:custGeom>
              <a:avLst/>
              <a:pathLst>
                <a:path w="0" h="65833">
                  <a:moveTo>
                    <a:pt x="0" y="0"/>
                  </a:moveTo>
                  <a:lnTo>
                    <a:pt x="0" y="658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5723834" y="744963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5723834" y="744963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5723834" y="742330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5723834" y="7370637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5723834" y="7291637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723834" y="7265304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4634597" y="7113887"/>
              <a:ext cx="0" cy="98749"/>
            </a:xfrm>
            <a:custGeom>
              <a:avLst/>
              <a:pathLst>
                <a:path w="0" h="98749">
                  <a:moveTo>
                    <a:pt x="0" y="0"/>
                  </a:moveTo>
                  <a:lnTo>
                    <a:pt x="0" y="98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4997676" y="7015138"/>
              <a:ext cx="0" cy="144832"/>
            </a:xfrm>
            <a:custGeom>
              <a:avLst/>
              <a:pathLst>
                <a:path w="0" h="144832">
                  <a:moveTo>
                    <a:pt x="0" y="0"/>
                  </a:moveTo>
                  <a:lnTo>
                    <a:pt x="0" y="1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4997676" y="7015138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4997676" y="7015138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4997676" y="7001971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4997676" y="6949305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0755" y="681763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723834" y="681763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723834" y="679130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360755" y="6738639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82281" y="5365625"/>
              <a:ext cx="0" cy="1320347"/>
            </a:xfrm>
            <a:custGeom>
              <a:avLst/>
              <a:pathLst>
                <a:path w="0" h="1320347">
                  <a:moveTo>
                    <a:pt x="0" y="0"/>
                  </a:moveTo>
                  <a:lnTo>
                    <a:pt x="0" y="1320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723834" y="655430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723834" y="655430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723834" y="652797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723834" y="647530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723834" y="631730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723834" y="631730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723834" y="6317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723834" y="626464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723834" y="621197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360755" y="6159307"/>
              <a:ext cx="0" cy="35110"/>
            </a:xfrm>
            <a:custGeom>
              <a:avLst/>
              <a:pathLst>
                <a:path w="0" h="35110">
                  <a:moveTo>
                    <a:pt x="0" y="351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360755" y="6106641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360755" y="5882808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723834" y="597497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723834" y="594864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723834" y="5816975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723834" y="581697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723834" y="579064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723834" y="5737975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360755" y="5685309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4634597" y="5392588"/>
              <a:ext cx="0" cy="240053"/>
            </a:xfrm>
            <a:custGeom>
              <a:avLst/>
              <a:pathLst>
                <a:path w="0" h="240053">
                  <a:moveTo>
                    <a:pt x="0" y="0"/>
                  </a:moveTo>
                  <a:lnTo>
                    <a:pt x="0" y="240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723834" y="555364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723834" y="552730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723834" y="5448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723834" y="542197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4634597" y="5369310"/>
              <a:ext cx="0" cy="23278"/>
            </a:xfrm>
            <a:custGeom>
              <a:avLst/>
              <a:pathLst>
                <a:path w="0" h="23278">
                  <a:moveTo>
                    <a:pt x="0" y="23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723834" y="5290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723834" y="526397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723834" y="510597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723834" y="510597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23834" y="5105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23834" y="505331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3834" y="500064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360755" y="4542446"/>
              <a:ext cx="0" cy="405531"/>
            </a:xfrm>
            <a:custGeom>
              <a:avLst/>
              <a:pathLst>
                <a:path w="0" h="405531">
                  <a:moveTo>
                    <a:pt x="0" y="0"/>
                  </a:moveTo>
                  <a:lnTo>
                    <a:pt x="0" y="405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360755" y="4542446"/>
              <a:ext cx="0" cy="352865"/>
            </a:xfrm>
            <a:custGeom>
              <a:avLst/>
              <a:pathLst>
                <a:path w="0" h="352865">
                  <a:moveTo>
                    <a:pt x="0" y="0"/>
                  </a:moveTo>
                  <a:lnTo>
                    <a:pt x="0" y="352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360755" y="4542446"/>
              <a:ext cx="0" cy="300199"/>
            </a:xfrm>
            <a:custGeom>
              <a:avLst/>
              <a:pathLst>
                <a:path w="0" h="300199">
                  <a:moveTo>
                    <a:pt x="0" y="0"/>
                  </a:moveTo>
                  <a:lnTo>
                    <a:pt x="0" y="300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360755" y="4542446"/>
              <a:ext cx="0" cy="247532"/>
            </a:xfrm>
            <a:custGeom>
              <a:avLst/>
              <a:pathLst>
                <a:path w="0" h="247532">
                  <a:moveTo>
                    <a:pt x="0" y="0"/>
                  </a:moveTo>
                  <a:lnTo>
                    <a:pt x="0" y="247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360755" y="4542446"/>
              <a:ext cx="0" cy="194866"/>
            </a:xfrm>
            <a:custGeom>
              <a:avLst/>
              <a:pathLst>
                <a:path w="0" h="194866">
                  <a:moveTo>
                    <a:pt x="0" y="0"/>
                  </a:moveTo>
                  <a:lnTo>
                    <a:pt x="0" y="194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360755" y="4542446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360755" y="4542446"/>
              <a:ext cx="0" cy="89533"/>
            </a:xfrm>
            <a:custGeom>
              <a:avLst/>
              <a:pathLst>
                <a:path w="0" h="89533">
                  <a:moveTo>
                    <a:pt x="0" y="0"/>
                  </a:moveTo>
                  <a:lnTo>
                    <a:pt x="0" y="89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360755" y="4542446"/>
              <a:ext cx="0" cy="36866"/>
            </a:xfrm>
            <a:custGeom>
              <a:avLst/>
              <a:pathLst>
                <a:path w="0" h="36866">
                  <a:moveTo>
                    <a:pt x="0" y="0"/>
                  </a:moveTo>
                  <a:lnTo>
                    <a:pt x="0" y="3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360755" y="4526646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360755" y="447397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360755" y="442131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23834" y="4289647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723834" y="4289647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723834" y="426331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23834" y="4210647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360755" y="4157980"/>
              <a:ext cx="0" cy="384465"/>
            </a:xfrm>
            <a:custGeom>
              <a:avLst/>
              <a:pathLst>
                <a:path w="0" h="384465">
                  <a:moveTo>
                    <a:pt x="0" y="384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360755" y="4105314"/>
              <a:ext cx="0" cy="437131"/>
            </a:xfrm>
            <a:custGeom>
              <a:avLst/>
              <a:pathLst>
                <a:path w="0" h="437131">
                  <a:moveTo>
                    <a:pt x="0" y="4371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360755" y="4052647"/>
              <a:ext cx="0" cy="489798"/>
            </a:xfrm>
            <a:custGeom>
              <a:avLst/>
              <a:pathLst>
                <a:path w="0" h="489798">
                  <a:moveTo>
                    <a:pt x="0" y="4897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4997676" y="3999981"/>
              <a:ext cx="0" cy="577224"/>
            </a:xfrm>
            <a:custGeom>
              <a:avLst/>
              <a:pathLst>
                <a:path w="0" h="577224">
                  <a:moveTo>
                    <a:pt x="0" y="57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4997676" y="3947314"/>
              <a:ext cx="0" cy="629891"/>
            </a:xfrm>
            <a:custGeom>
              <a:avLst/>
              <a:pathLst>
                <a:path w="0" h="629891">
                  <a:moveTo>
                    <a:pt x="0" y="629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634597" y="3819598"/>
              <a:ext cx="0" cy="75049"/>
            </a:xfrm>
            <a:custGeom>
              <a:avLst/>
              <a:pathLst>
                <a:path w="0" h="75049">
                  <a:moveTo>
                    <a:pt x="0" y="0"/>
                  </a:moveTo>
                  <a:lnTo>
                    <a:pt x="0" y="75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4997676" y="3744548"/>
              <a:ext cx="0" cy="97433"/>
            </a:xfrm>
            <a:custGeom>
              <a:avLst/>
              <a:pathLst>
                <a:path w="0" h="97433">
                  <a:moveTo>
                    <a:pt x="0" y="0"/>
                  </a:moveTo>
                  <a:lnTo>
                    <a:pt x="0" y="97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360755" y="3647115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23834" y="371031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23834" y="368398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360755" y="3631315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360755" y="357864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360755" y="352598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360755" y="3403094"/>
              <a:ext cx="0" cy="70221"/>
            </a:xfrm>
            <a:custGeom>
              <a:avLst/>
              <a:pathLst>
                <a:path w="0" h="70221">
                  <a:moveTo>
                    <a:pt x="0" y="0"/>
                  </a:moveTo>
                  <a:lnTo>
                    <a:pt x="0" y="7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360755" y="3403094"/>
              <a:ext cx="0" cy="17555"/>
            </a:xfrm>
            <a:custGeom>
              <a:avLst/>
              <a:pathLst>
                <a:path w="0" h="17555">
                  <a:moveTo>
                    <a:pt x="0" y="0"/>
                  </a:moveTo>
                  <a:lnTo>
                    <a:pt x="0" y="17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723834" y="331531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723834" y="3315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723834" y="326265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997676" y="3209984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723834" y="313098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723834" y="31046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360755" y="2999318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23834" y="294665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723834" y="2946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723834" y="289398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634597" y="2735985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97676" y="2630652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723834" y="2709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723834" y="268331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723834" y="260431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723834" y="257798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723834" y="249898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723834" y="247265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723834" y="239365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723834" y="236732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08439" y="2065036"/>
              <a:ext cx="0" cy="249617"/>
            </a:xfrm>
            <a:custGeom>
              <a:avLst/>
              <a:pathLst>
                <a:path w="0" h="249617">
                  <a:moveTo>
                    <a:pt x="0" y="0"/>
                  </a:moveTo>
                  <a:lnTo>
                    <a:pt x="0" y="249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4271518" y="2171466"/>
              <a:ext cx="0" cy="90520"/>
            </a:xfrm>
            <a:custGeom>
              <a:avLst/>
              <a:pathLst>
                <a:path w="0" h="90520">
                  <a:moveTo>
                    <a:pt x="0" y="0"/>
                  </a:moveTo>
                  <a:lnTo>
                    <a:pt x="0" y="90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4997676" y="2163237"/>
              <a:ext cx="0" cy="46083"/>
            </a:xfrm>
            <a:custGeom>
              <a:avLst/>
              <a:pathLst>
                <a:path w="0" h="46083">
                  <a:moveTo>
                    <a:pt x="0" y="0"/>
                  </a:moveTo>
                  <a:lnTo>
                    <a:pt x="0" y="46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360755" y="2117154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723834" y="207765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723834" y="205132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4634597" y="1998654"/>
              <a:ext cx="0" cy="82291"/>
            </a:xfrm>
            <a:custGeom>
              <a:avLst/>
              <a:pathLst>
                <a:path w="0" h="82291">
                  <a:moveTo>
                    <a:pt x="0" y="822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723834" y="189332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723834" y="1893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723834" y="184065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360755" y="1787988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4997676" y="170898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360755" y="1550989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23834" y="160365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23834" y="157732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23834" y="149832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723834" y="147198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360755" y="1419323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19202" y="100538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19202" y="10053804"/>
              <a:ext cx="0" cy="3386646"/>
            </a:xfrm>
            <a:custGeom>
              <a:avLst/>
              <a:pathLst>
                <a:path w="0" h="3386646">
                  <a:moveTo>
                    <a:pt x="0" y="0"/>
                  </a:moveTo>
                  <a:lnTo>
                    <a:pt x="0" y="3386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4997676" y="13440450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360755" y="13506283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4997676" y="13348283"/>
              <a:ext cx="0" cy="92166"/>
            </a:xfrm>
            <a:custGeom>
              <a:avLst/>
              <a:pathLst>
                <a:path w="0" h="92166">
                  <a:moveTo>
                    <a:pt x="0" y="92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819202" y="10053804"/>
              <a:ext cx="0" cy="1301532"/>
            </a:xfrm>
            <a:custGeom>
              <a:avLst/>
              <a:pathLst>
                <a:path w="0" h="1301532">
                  <a:moveTo>
                    <a:pt x="0" y="0"/>
                  </a:moveTo>
                  <a:lnTo>
                    <a:pt x="0" y="1301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545360" y="11355336"/>
              <a:ext cx="0" cy="1887614"/>
            </a:xfrm>
            <a:custGeom>
              <a:avLst/>
              <a:pathLst>
                <a:path w="0" h="1887614">
                  <a:moveTo>
                    <a:pt x="0" y="0"/>
                  </a:moveTo>
                  <a:lnTo>
                    <a:pt x="0" y="1887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545360" y="11355336"/>
              <a:ext cx="0" cy="1755948"/>
            </a:xfrm>
            <a:custGeom>
              <a:avLst/>
              <a:pathLst>
                <a:path w="0" h="1755948">
                  <a:moveTo>
                    <a:pt x="0" y="0"/>
                  </a:moveTo>
                  <a:lnTo>
                    <a:pt x="0" y="1755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545360" y="11355336"/>
              <a:ext cx="0" cy="1562837"/>
            </a:xfrm>
            <a:custGeom>
              <a:avLst/>
              <a:pathLst>
                <a:path w="0" h="1562837">
                  <a:moveTo>
                    <a:pt x="0" y="0"/>
                  </a:moveTo>
                  <a:lnTo>
                    <a:pt x="0" y="1562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4634597" y="12830396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4997676" y="12830396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4997676" y="12733841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360755" y="12733841"/>
              <a:ext cx="0" cy="35110"/>
            </a:xfrm>
            <a:custGeom>
              <a:avLst/>
              <a:pathLst>
                <a:path w="0" h="35110">
                  <a:moveTo>
                    <a:pt x="0" y="0"/>
                  </a:moveTo>
                  <a:lnTo>
                    <a:pt x="0" y="35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360755" y="12584619"/>
              <a:ext cx="0" cy="149221"/>
            </a:xfrm>
            <a:custGeom>
              <a:avLst/>
              <a:pathLst>
                <a:path w="0" h="149221">
                  <a:moveTo>
                    <a:pt x="0" y="1492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545360" y="10301510"/>
              <a:ext cx="0" cy="1053826"/>
            </a:xfrm>
            <a:custGeom>
              <a:avLst/>
              <a:pathLst>
                <a:path w="0" h="1053826">
                  <a:moveTo>
                    <a:pt x="0" y="10538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908439" y="10301510"/>
              <a:ext cx="0" cy="1603778"/>
            </a:xfrm>
            <a:custGeom>
              <a:avLst/>
              <a:pathLst>
                <a:path w="0" h="1603778">
                  <a:moveTo>
                    <a:pt x="0" y="0"/>
                  </a:moveTo>
                  <a:lnTo>
                    <a:pt x="0" y="16037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4271518" y="11905289"/>
              <a:ext cx="0" cy="218498"/>
            </a:xfrm>
            <a:custGeom>
              <a:avLst/>
              <a:pathLst>
                <a:path w="0" h="218498">
                  <a:moveTo>
                    <a:pt x="0" y="0"/>
                  </a:moveTo>
                  <a:lnTo>
                    <a:pt x="0" y="218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360755" y="12123788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360755" y="11952621"/>
              <a:ext cx="0" cy="171166"/>
            </a:xfrm>
            <a:custGeom>
              <a:avLst/>
              <a:pathLst>
                <a:path w="0" h="171166">
                  <a:moveTo>
                    <a:pt x="0" y="171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4271518" y="11165458"/>
              <a:ext cx="0" cy="739830"/>
            </a:xfrm>
            <a:custGeom>
              <a:avLst/>
              <a:pathLst>
                <a:path w="0" h="739830">
                  <a:moveTo>
                    <a:pt x="0" y="739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4634597" y="10641628"/>
              <a:ext cx="0" cy="523830"/>
            </a:xfrm>
            <a:custGeom>
              <a:avLst/>
              <a:pathLst>
                <a:path w="0" h="523830">
                  <a:moveTo>
                    <a:pt x="0" y="523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997676" y="10641628"/>
              <a:ext cx="0" cy="968661"/>
            </a:xfrm>
            <a:custGeom>
              <a:avLst/>
              <a:pathLst>
                <a:path w="0" h="968661">
                  <a:moveTo>
                    <a:pt x="0" y="0"/>
                  </a:moveTo>
                  <a:lnTo>
                    <a:pt x="0" y="968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997676" y="10641628"/>
              <a:ext cx="0" cy="678995"/>
            </a:xfrm>
            <a:custGeom>
              <a:avLst/>
              <a:pathLst>
                <a:path w="0" h="678995">
                  <a:moveTo>
                    <a:pt x="0" y="0"/>
                  </a:moveTo>
                  <a:lnTo>
                    <a:pt x="0" y="678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360755" y="10846625"/>
              <a:ext cx="0" cy="473998"/>
            </a:xfrm>
            <a:custGeom>
              <a:avLst/>
              <a:pathLst>
                <a:path w="0" h="473998">
                  <a:moveTo>
                    <a:pt x="0" y="473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4997676" y="10138553"/>
              <a:ext cx="0" cy="503074"/>
            </a:xfrm>
            <a:custGeom>
              <a:avLst/>
              <a:pathLst>
                <a:path w="0" h="503074">
                  <a:moveTo>
                    <a:pt x="0" y="503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360755" y="10138553"/>
              <a:ext cx="0" cy="102407"/>
            </a:xfrm>
            <a:custGeom>
              <a:avLst/>
              <a:pathLst>
                <a:path w="0" h="102407">
                  <a:moveTo>
                    <a:pt x="0" y="0"/>
                  </a:moveTo>
                  <a:lnTo>
                    <a:pt x="0" y="102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360755" y="9977628"/>
              <a:ext cx="0" cy="160925"/>
            </a:xfrm>
            <a:custGeom>
              <a:avLst/>
              <a:pathLst>
                <a:path w="0" h="160925">
                  <a:moveTo>
                    <a:pt x="0" y="1609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997676" y="9497046"/>
              <a:ext cx="0" cy="1144581"/>
            </a:xfrm>
            <a:custGeom>
              <a:avLst/>
              <a:pathLst>
                <a:path w="0" h="1144581">
                  <a:moveTo>
                    <a:pt x="0" y="11445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360755" y="9497046"/>
              <a:ext cx="0" cy="217249"/>
            </a:xfrm>
            <a:custGeom>
              <a:avLst/>
              <a:pathLst>
                <a:path w="0" h="217249">
                  <a:moveTo>
                    <a:pt x="0" y="0"/>
                  </a:moveTo>
                  <a:lnTo>
                    <a:pt x="0" y="217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360755" y="9497046"/>
              <a:ext cx="0" cy="59249"/>
            </a:xfrm>
            <a:custGeom>
              <a:avLst/>
              <a:pathLst>
                <a:path w="0" h="59249">
                  <a:moveTo>
                    <a:pt x="0" y="0"/>
                  </a:moveTo>
                  <a:lnTo>
                    <a:pt x="0" y="59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360755" y="9398296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3908439" y="8697731"/>
              <a:ext cx="0" cy="1603778"/>
            </a:xfrm>
            <a:custGeom>
              <a:avLst/>
              <a:pathLst>
                <a:path w="0" h="1603778">
                  <a:moveTo>
                    <a:pt x="0" y="1603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4634597" y="8697731"/>
              <a:ext cx="0" cy="542566"/>
            </a:xfrm>
            <a:custGeom>
              <a:avLst/>
              <a:pathLst>
                <a:path w="0" h="542566">
                  <a:moveTo>
                    <a:pt x="0" y="0"/>
                  </a:moveTo>
                  <a:lnTo>
                    <a:pt x="0" y="542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634597" y="8155165"/>
              <a:ext cx="0" cy="542566"/>
            </a:xfrm>
            <a:custGeom>
              <a:avLst/>
              <a:pathLst>
                <a:path w="0" h="542566">
                  <a:moveTo>
                    <a:pt x="0" y="542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4997676" y="8155165"/>
              <a:ext cx="0" cy="842866"/>
            </a:xfrm>
            <a:custGeom>
              <a:avLst/>
              <a:pathLst>
                <a:path w="0" h="842866">
                  <a:moveTo>
                    <a:pt x="0" y="0"/>
                  </a:moveTo>
                  <a:lnTo>
                    <a:pt x="0" y="842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360755" y="8660966"/>
              <a:ext cx="0" cy="337065"/>
            </a:xfrm>
            <a:custGeom>
              <a:avLst/>
              <a:pathLst>
                <a:path w="0" h="337065">
                  <a:moveTo>
                    <a:pt x="0" y="337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4997676" y="7951994"/>
              <a:ext cx="0" cy="203171"/>
            </a:xfrm>
            <a:custGeom>
              <a:avLst/>
              <a:pathLst>
                <a:path w="0" h="203171">
                  <a:moveTo>
                    <a:pt x="0" y="203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360755" y="7951994"/>
              <a:ext cx="0" cy="340306"/>
            </a:xfrm>
            <a:custGeom>
              <a:avLst/>
              <a:pathLst>
                <a:path w="0" h="340306">
                  <a:moveTo>
                    <a:pt x="0" y="0"/>
                  </a:moveTo>
                  <a:lnTo>
                    <a:pt x="0" y="340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4997676" y="7515469"/>
              <a:ext cx="0" cy="639695"/>
            </a:xfrm>
            <a:custGeom>
              <a:avLst/>
              <a:pathLst>
                <a:path w="0" h="639695">
                  <a:moveTo>
                    <a:pt x="0" y="6396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360755" y="7449636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3545360" y="7202762"/>
              <a:ext cx="0" cy="4152574"/>
            </a:xfrm>
            <a:custGeom>
              <a:avLst/>
              <a:pathLst>
                <a:path w="0" h="4152574">
                  <a:moveTo>
                    <a:pt x="0" y="41525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4271518" y="7202762"/>
              <a:ext cx="0" cy="88874"/>
            </a:xfrm>
            <a:custGeom>
              <a:avLst/>
              <a:pathLst>
                <a:path w="0" h="88874">
                  <a:moveTo>
                    <a:pt x="0" y="0"/>
                  </a:moveTo>
                  <a:lnTo>
                    <a:pt x="0" y="88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271518" y="7113887"/>
              <a:ext cx="0" cy="88874"/>
            </a:xfrm>
            <a:custGeom>
              <a:avLst/>
              <a:pathLst>
                <a:path w="0" h="88874">
                  <a:moveTo>
                    <a:pt x="0" y="88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4634597" y="7015138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4997676" y="6817638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360755" y="6817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19202" y="5365625"/>
              <a:ext cx="0" cy="4688178"/>
            </a:xfrm>
            <a:custGeom>
              <a:avLst/>
              <a:pathLst>
                <a:path w="0" h="4688178">
                  <a:moveTo>
                    <a:pt x="0" y="46881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182281" y="5365625"/>
              <a:ext cx="0" cy="1008737"/>
            </a:xfrm>
            <a:custGeom>
              <a:avLst/>
              <a:pathLst>
                <a:path w="0" h="1008737">
                  <a:moveTo>
                    <a:pt x="0" y="0"/>
                  </a:moveTo>
                  <a:lnTo>
                    <a:pt x="0" y="1008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4997676" y="6374362"/>
              <a:ext cx="0" cy="179943"/>
            </a:xfrm>
            <a:custGeom>
              <a:avLst/>
              <a:pathLst>
                <a:path w="0" h="179943">
                  <a:moveTo>
                    <a:pt x="0" y="0"/>
                  </a:moveTo>
                  <a:lnTo>
                    <a:pt x="0" y="179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4997676" y="6194418"/>
              <a:ext cx="0" cy="179943"/>
            </a:xfrm>
            <a:custGeom>
              <a:avLst/>
              <a:pathLst>
                <a:path w="0" h="179943">
                  <a:moveTo>
                    <a:pt x="0" y="179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360755" y="6194418"/>
              <a:ext cx="0" cy="122888"/>
            </a:xfrm>
            <a:custGeom>
              <a:avLst/>
              <a:pathLst>
                <a:path w="0" h="122888">
                  <a:moveTo>
                    <a:pt x="0" y="0"/>
                  </a:moveTo>
                  <a:lnTo>
                    <a:pt x="0" y="122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182281" y="5365625"/>
              <a:ext cx="0" cy="26963"/>
            </a:xfrm>
            <a:custGeom>
              <a:avLst/>
              <a:pathLst>
                <a:path w="0" h="26963">
                  <a:moveTo>
                    <a:pt x="0" y="0"/>
                  </a:moveTo>
                  <a:lnTo>
                    <a:pt x="0" y="2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634597" y="5392588"/>
              <a:ext cx="0" cy="490219"/>
            </a:xfrm>
            <a:custGeom>
              <a:avLst/>
              <a:pathLst>
                <a:path w="0" h="490219">
                  <a:moveTo>
                    <a:pt x="0" y="0"/>
                  </a:moveTo>
                  <a:lnTo>
                    <a:pt x="0" y="490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360755" y="5882808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360755" y="5816975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634597" y="5392588"/>
              <a:ext cx="0" cy="108387"/>
            </a:xfrm>
            <a:custGeom>
              <a:avLst/>
              <a:pathLst>
                <a:path w="0" h="108387">
                  <a:moveTo>
                    <a:pt x="0" y="0"/>
                  </a:moveTo>
                  <a:lnTo>
                    <a:pt x="0" y="108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360755" y="5500976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360755" y="544831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634597" y="4577206"/>
              <a:ext cx="0" cy="815382"/>
            </a:xfrm>
            <a:custGeom>
              <a:avLst/>
              <a:pathLst>
                <a:path w="0" h="815382">
                  <a:moveTo>
                    <a:pt x="0" y="815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997676" y="4577206"/>
              <a:ext cx="0" cy="713104"/>
            </a:xfrm>
            <a:custGeom>
              <a:avLst/>
              <a:pathLst>
                <a:path w="0" h="713104">
                  <a:moveTo>
                    <a:pt x="0" y="0"/>
                  </a:moveTo>
                  <a:lnTo>
                    <a:pt x="0" y="713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997676" y="4577206"/>
              <a:ext cx="0" cy="528771"/>
            </a:xfrm>
            <a:custGeom>
              <a:avLst/>
              <a:pathLst>
                <a:path w="0" h="528771">
                  <a:moveTo>
                    <a:pt x="0" y="0"/>
                  </a:moveTo>
                  <a:lnTo>
                    <a:pt x="0" y="528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997676" y="4542446"/>
              <a:ext cx="0" cy="34759"/>
            </a:xfrm>
            <a:custGeom>
              <a:avLst/>
              <a:pathLst>
                <a:path w="0" h="34759">
                  <a:moveTo>
                    <a:pt x="0" y="34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360755" y="4289647"/>
              <a:ext cx="0" cy="252799"/>
            </a:xfrm>
            <a:custGeom>
              <a:avLst/>
              <a:pathLst>
                <a:path w="0" h="252799">
                  <a:moveTo>
                    <a:pt x="0" y="252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82281" y="3009577"/>
              <a:ext cx="0" cy="2356048"/>
            </a:xfrm>
            <a:custGeom>
              <a:avLst/>
              <a:pathLst>
                <a:path w="0" h="2356048">
                  <a:moveTo>
                    <a:pt x="0" y="23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545360" y="3009577"/>
              <a:ext cx="0" cy="810021"/>
            </a:xfrm>
            <a:custGeom>
              <a:avLst/>
              <a:pathLst>
                <a:path w="0" h="810021">
                  <a:moveTo>
                    <a:pt x="0" y="0"/>
                  </a:moveTo>
                  <a:lnTo>
                    <a:pt x="0" y="810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634597" y="3744548"/>
              <a:ext cx="0" cy="75049"/>
            </a:xfrm>
            <a:custGeom>
              <a:avLst/>
              <a:pathLst>
                <a:path w="0" h="75049">
                  <a:moveTo>
                    <a:pt x="0" y="75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997676" y="3647115"/>
              <a:ext cx="0" cy="97433"/>
            </a:xfrm>
            <a:custGeom>
              <a:avLst/>
              <a:pathLst>
                <a:path w="0" h="97433">
                  <a:moveTo>
                    <a:pt x="0" y="97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360755" y="3647115"/>
              <a:ext cx="0" cy="63199"/>
            </a:xfrm>
            <a:custGeom>
              <a:avLst/>
              <a:pathLst>
                <a:path w="0" h="63199">
                  <a:moveTo>
                    <a:pt x="0" y="0"/>
                  </a:moveTo>
                  <a:lnTo>
                    <a:pt x="0" y="6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3545360" y="3009577"/>
              <a:ext cx="0" cy="296962"/>
            </a:xfrm>
            <a:custGeom>
              <a:avLst/>
              <a:pathLst>
                <a:path w="0" h="296962">
                  <a:moveTo>
                    <a:pt x="0" y="0"/>
                  </a:moveTo>
                  <a:lnTo>
                    <a:pt x="0" y="29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997676" y="3306539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5360755" y="3315317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3545360" y="3009577"/>
              <a:ext cx="0" cy="121407"/>
            </a:xfrm>
            <a:custGeom>
              <a:avLst/>
              <a:pathLst>
                <a:path w="0" h="121407">
                  <a:moveTo>
                    <a:pt x="0" y="0"/>
                  </a:moveTo>
                  <a:lnTo>
                    <a:pt x="0" y="121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3545360" y="2999318"/>
              <a:ext cx="0" cy="10258"/>
            </a:xfrm>
            <a:custGeom>
              <a:avLst/>
              <a:pathLst>
                <a:path w="0" h="10258">
                  <a:moveTo>
                    <a:pt x="0" y="102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360755" y="294665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3545360" y="2735985"/>
              <a:ext cx="0" cy="273591"/>
            </a:xfrm>
            <a:custGeom>
              <a:avLst/>
              <a:pathLst>
                <a:path w="0" h="273591">
                  <a:moveTo>
                    <a:pt x="0" y="273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634597" y="2630652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4997676" y="2630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360755" y="265698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360755" y="260431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997676" y="2446319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60755" y="244631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360755" y="239365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545360" y="2065036"/>
              <a:ext cx="0" cy="944540"/>
            </a:xfrm>
            <a:custGeom>
              <a:avLst/>
              <a:pathLst>
                <a:path w="0" h="944540">
                  <a:moveTo>
                    <a:pt x="0" y="944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3908439" y="2065036"/>
              <a:ext cx="0" cy="106430"/>
            </a:xfrm>
            <a:custGeom>
              <a:avLst/>
              <a:pathLst>
                <a:path w="0" h="106430">
                  <a:moveTo>
                    <a:pt x="0" y="0"/>
                  </a:moveTo>
                  <a:lnTo>
                    <a:pt x="0" y="106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271518" y="2080946"/>
              <a:ext cx="0" cy="90520"/>
            </a:xfrm>
            <a:custGeom>
              <a:avLst/>
              <a:pathLst>
                <a:path w="0" h="90520">
                  <a:moveTo>
                    <a:pt x="0" y="905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634597" y="2080946"/>
              <a:ext cx="0" cy="82291"/>
            </a:xfrm>
            <a:custGeom>
              <a:avLst/>
              <a:pathLst>
                <a:path w="0" h="82291">
                  <a:moveTo>
                    <a:pt x="0" y="0"/>
                  </a:moveTo>
                  <a:lnTo>
                    <a:pt x="0" y="8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997676" y="2117154"/>
              <a:ext cx="0" cy="46083"/>
            </a:xfrm>
            <a:custGeom>
              <a:avLst/>
              <a:pathLst>
                <a:path w="0" h="46083">
                  <a:moveTo>
                    <a:pt x="0" y="46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360755" y="2077654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3908439" y="1708988"/>
              <a:ext cx="0" cy="356047"/>
            </a:xfrm>
            <a:custGeom>
              <a:avLst/>
              <a:pathLst>
                <a:path w="0" h="356047">
                  <a:moveTo>
                    <a:pt x="0" y="3560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997676" y="1708988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360755" y="184065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997676" y="1550989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360755" y="155098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360755" y="149832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1366885" y="10053804"/>
              <a:ext cx="1452316" cy="0"/>
            </a:xfrm>
            <a:custGeom>
              <a:avLst/>
              <a:pathLst>
                <a:path w="1452316" h="0">
                  <a:moveTo>
                    <a:pt x="14523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360755" y="13585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723834" y="135326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723834" y="13479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997676" y="1342728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723834" y="13374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723834" y="13321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723834" y="132692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723834" y="13216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723834" y="131639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723834" y="131112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723834" y="13058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634597" y="1300595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723834" y="12953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723834" y="12900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360755" y="1284795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723834" y="12795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723834" y="12742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723834" y="12689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723834" y="12637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723834" y="12584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723834" y="12531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723834" y="12479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4271518" y="12426620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723834" y="12373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723834" y="12321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723834" y="122686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723834" y="12215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723834" y="12163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723834" y="12110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723834" y="12057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723834" y="12005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723834" y="11952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723834" y="118999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723834" y="11847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723834" y="117946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723834" y="117419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4634597" y="11689289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723834" y="116366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723834" y="115839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360755" y="11531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360755" y="1147862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60755" y="1142595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60755" y="1137329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60755" y="1132062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60755" y="1126795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723834" y="11215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723834" y="1116262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723834" y="11109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723834" y="11057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723834" y="11004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723834" y="10951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723834" y="10899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723834" y="10846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723834" y="107939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723834" y="10741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723834" y="106886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723834" y="106359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723834" y="105832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723834" y="105306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723834" y="10477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360755" y="1042529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360755" y="103726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360755" y="1031996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723834" y="102672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723834" y="102146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360755" y="1016196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360755" y="101092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723834" y="10056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723834" y="10003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723834" y="9951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723834" y="9898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360755" y="98459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360755" y="979329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723834" y="9740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723834" y="96879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723834" y="9635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723834" y="9582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723834" y="95299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723834" y="9477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723834" y="94246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723834" y="93719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360755" y="931929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723834" y="92666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723834" y="92139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360755" y="916129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360755" y="910863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360755" y="905596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360755" y="900329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723834" y="89506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723834" y="8897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723834" y="8845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723834" y="8792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723834" y="8739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723834" y="8687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5723834" y="8634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723834" y="85819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723834" y="8529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723834" y="84766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723834" y="84239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723834" y="837130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723834" y="83186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723834" y="826596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360755" y="82133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360755" y="8160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360755" y="810796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360755" y="8055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360755" y="8002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360755" y="794996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360755" y="7897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360755" y="78446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360755" y="779196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360755" y="773930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360755" y="76866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360755" y="763396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360755" y="758130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723834" y="75286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23834" y="7475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3834" y="74233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723834" y="73706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723834" y="73179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5723834" y="72653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634597" y="721263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97676" y="7159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97676" y="710730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97676" y="705463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97676" y="7001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97676" y="694930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5360755" y="6896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5723834" y="68439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5723834" y="67913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360755" y="673863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3182281" y="6685972"/>
              <a:ext cx="2904632" cy="0"/>
            </a:xfrm>
            <a:custGeom>
              <a:avLst/>
              <a:pathLst>
                <a:path w="2904632" h="0">
                  <a:moveTo>
                    <a:pt x="0" y="0"/>
                  </a:moveTo>
                  <a:lnTo>
                    <a:pt x="29046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723834" y="6633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5723834" y="65806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5723834" y="6527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5723834" y="6475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5723834" y="6422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5723834" y="6369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5723834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5723834" y="6264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5723834" y="6211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5360755" y="615930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5360755" y="61066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5360755" y="605397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723834" y="6001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723834" y="594864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723834" y="5895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723834" y="5843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723834" y="5790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5723834" y="5737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5360755" y="568530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634597" y="5632642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5723834" y="5579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5723834" y="55273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5723834" y="5474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5723834" y="5421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4634597" y="536931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723834" y="5316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723834" y="5263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5723834" y="5211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5723834" y="5158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723834" y="5105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5723834" y="505331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5723834" y="5000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360755" y="4947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5360755" y="489531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5360755" y="4842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360755" y="4789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5360755" y="4737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5360755" y="4684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5360755" y="4631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5360755" y="4579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5360755" y="452664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5360755" y="4473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5360755" y="442131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5723834" y="43686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5723834" y="43159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5723834" y="42633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5723834" y="4210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5360755" y="415798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5360755" y="410531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5360755" y="405264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997676" y="3999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997676" y="394731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34597" y="389464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997676" y="3841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5360755" y="3789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723834" y="37366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5723834" y="36839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5360755" y="3631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5360755" y="357864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5360755" y="35259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5360755" y="347331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5360755" y="342065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5723834" y="33679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5723834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5723834" y="32626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4997676" y="320998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5723834" y="3157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723834" y="3104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360755" y="30519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723834" y="29993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723834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723834" y="2893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634597" y="284131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997676" y="278865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723834" y="2735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723834" y="2683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723834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723834" y="2577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5723834" y="2525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723834" y="2472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5723834" y="2419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5723834" y="23673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3908439" y="2314653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4271518" y="2261987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4997676" y="220932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5360755" y="215665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5723834" y="21039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5723834" y="2051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4634597" y="1998654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5723834" y="19459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3834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5723834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5360755" y="17879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4997676" y="173532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5360755" y="16826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5723834" y="1629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5723834" y="15773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723834" y="1524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5723834" y="1471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360755" y="141932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2819202" y="100538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2819202" y="13440450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4997676" y="135457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5360755" y="135062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4997676" y="13348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819202" y="1135533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3545360" y="13242950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3545360" y="13111284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3545360" y="1291817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4634597" y="128303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4997676" y="1292695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4997676" y="1273384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5360755" y="12768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5360755" y="12584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545360" y="103015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908439" y="119052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4271518" y="1212378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5360755" y="12294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5360755" y="11952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71518" y="111654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634597" y="10641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997676" y="11610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997676" y="113206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360755" y="10846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997676" y="101385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360755" y="10240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360755" y="9977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4997676" y="94970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5360755" y="9714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360755" y="9556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360755" y="9398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3908439" y="869773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4634597" y="9240297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4634597" y="81551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4997676" y="89980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5360755" y="86609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4997676" y="79519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5360755" y="829230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4997676" y="75154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5360755" y="74496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3545360" y="72027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4271518" y="729163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4271518" y="71138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4634597" y="70151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4997676" y="6817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5360755" y="6817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819202" y="5365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3182281" y="637436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4997676" y="655430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4997676" y="61944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5360755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3182281" y="539258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4634597" y="58828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5360755" y="5974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5360755" y="5816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4634597" y="550097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5360755" y="5553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5360755" y="5448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4634597" y="45772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4997676" y="52903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4997676" y="510597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997676" y="45424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5360755" y="4289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182281" y="30095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545360" y="381959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634597" y="37445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997676" y="36471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5360755" y="37103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45360" y="3306539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4997676" y="34030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5360755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45360" y="3130984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545360" y="2999318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5360755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545360" y="273598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4634597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4997676" y="2656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5360755" y="2709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5360755" y="2604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4997676" y="2446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5360755" y="2498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5360755" y="2393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545360" y="20650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908439" y="21714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4271518" y="20809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4634597" y="21632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4997676" y="21171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5360755" y="20776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908439" y="170898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4997676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5360755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4997676" y="1550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5360755" y="1603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5360755" y="14983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5360755" y="13545783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5723834" y="13506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5723834" y="13479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997676" y="13427283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5723834" y="13348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5723834" y="13321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5723834" y="1324295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5723834" y="1321661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5723834" y="13111284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5723834" y="131112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5723834" y="13058618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634597" y="12918174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5723834" y="129269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5723834" y="12900618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5360755" y="12733841"/>
              <a:ext cx="0" cy="114110"/>
            </a:xfrm>
            <a:custGeom>
              <a:avLst/>
              <a:pathLst>
                <a:path w="0" h="114110">
                  <a:moveTo>
                    <a:pt x="0" y="0"/>
                  </a:moveTo>
                  <a:lnTo>
                    <a:pt x="0" y="1141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723834" y="127689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5723834" y="1274261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5723834" y="12584619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5723834" y="1258461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5723834" y="125846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723834" y="1253195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5723834" y="12479286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271518" y="11905289"/>
              <a:ext cx="0" cy="521331"/>
            </a:xfrm>
            <a:custGeom>
              <a:avLst/>
              <a:pathLst>
                <a:path w="0" h="521331">
                  <a:moveTo>
                    <a:pt x="0" y="0"/>
                  </a:moveTo>
                  <a:lnTo>
                    <a:pt x="0" y="5213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5723834" y="12294954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5723834" y="1229495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5723834" y="1226862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5723834" y="12215954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723834" y="11952621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723834" y="11952621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723834" y="11952621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723834" y="1195262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723834" y="11952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723834" y="1189995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723834" y="11847288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723834" y="11794622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723834" y="11741955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634597" y="11165458"/>
              <a:ext cx="0" cy="523830"/>
            </a:xfrm>
            <a:custGeom>
              <a:avLst/>
              <a:pathLst>
                <a:path w="0" h="523830">
                  <a:moveTo>
                    <a:pt x="0" y="0"/>
                  </a:moveTo>
                  <a:lnTo>
                    <a:pt x="0" y="5238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723834" y="1161028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723834" y="1158395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360755" y="11320623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60755" y="11320623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360755" y="11320623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360755" y="11320623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360755" y="113206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360755" y="11267957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723834" y="10846625"/>
              <a:ext cx="0" cy="368665"/>
            </a:xfrm>
            <a:custGeom>
              <a:avLst/>
              <a:pathLst>
                <a:path w="0" h="368665">
                  <a:moveTo>
                    <a:pt x="0" y="0"/>
                  </a:moveTo>
                  <a:lnTo>
                    <a:pt x="0" y="368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723834" y="10846625"/>
              <a:ext cx="0" cy="315998"/>
            </a:xfrm>
            <a:custGeom>
              <a:avLst/>
              <a:pathLst>
                <a:path w="0" h="315998">
                  <a:moveTo>
                    <a:pt x="0" y="0"/>
                  </a:moveTo>
                  <a:lnTo>
                    <a:pt x="0" y="3159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723834" y="10846625"/>
              <a:ext cx="0" cy="263332"/>
            </a:xfrm>
            <a:custGeom>
              <a:avLst/>
              <a:pathLst>
                <a:path w="0" h="263332">
                  <a:moveTo>
                    <a:pt x="0" y="0"/>
                  </a:moveTo>
                  <a:lnTo>
                    <a:pt x="0" y="263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723834" y="10846625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723834" y="10846625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723834" y="10846625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723834" y="1084662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723834" y="108466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723834" y="1079395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723834" y="10741292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723834" y="10688626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723834" y="10635959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723834" y="10583293"/>
              <a:ext cx="0" cy="263332"/>
            </a:xfrm>
            <a:custGeom>
              <a:avLst/>
              <a:pathLst>
                <a:path w="0" h="263332">
                  <a:moveTo>
                    <a:pt x="0" y="263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723834" y="10530626"/>
              <a:ext cx="0" cy="315998"/>
            </a:xfrm>
            <a:custGeom>
              <a:avLst/>
              <a:pathLst>
                <a:path w="0" h="315998">
                  <a:moveTo>
                    <a:pt x="0" y="3159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23834" y="10477960"/>
              <a:ext cx="0" cy="368665"/>
            </a:xfrm>
            <a:custGeom>
              <a:avLst/>
              <a:pathLst>
                <a:path w="0" h="368665">
                  <a:moveTo>
                    <a:pt x="0" y="368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5360755" y="10138553"/>
              <a:ext cx="0" cy="286739"/>
            </a:xfrm>
            <a:custGeom>
              <a:avLst/>
              <a:pathLst>
                <a:path w="0" h="286739">
                  <a:moveTo>
                    <a:pt x="0" y="0"/>
                  </a:moveTo>
                  <a:lnTo>
                    <a:pt x="0" y="2867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5360755" y="10138553"/>
              <a:ext cx="0" cy="234073"/>
            </a:xfrm>
            <a:custGeom>
              <a:avLst/>
              <a:pathLst>
                <a:path w="0" h="234073">
                  <a:moveTo>
                    <a:pt x="0" y="0"/>
                  </a:moveTo>
                  <a:lnTo>
                    <a:pt x="0" y="2340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360755" y="10138553"/>
              <a:ext cx="0" cy="181406"/>
            </a:xfrm>
            <a:custGeom>
              <a:avLst/>
              <a:pathLst>
                <a:path w="0" h="181406">
                  <a:moveTo>
                    <a:pt x="0" y="0"/>
                  </a:moveTo>
                  <a:lnTo>
                    <a:pt x="0" y="1814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723834" y="1024096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23834" y="1021462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360755" y="10138553"/>
              <a:ext cx="0" cy="23407"/>
            </a:xfrm>
            <a:custGeom>
              <a:avLst/>
              <a:pathLst>
                <a:path w="0" h="23407">
                  <a:moveTo>
                    <a:pt x="0" y="0"/>
                  </a:moveTo>
                  <a:lnTo>
                    <a:pt x="0" y="234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360755" y="10109294"/>
              <a:ext cx="0" cy="29259"/>
            </a:xfrm>
            <a:custGeom>
              <a:avLst/>
              <a:pathLst>
                <a:path w="0" h="29259">
                  <a:moveTo>
                    <a:pt x="0" y="292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5723834" y="997762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723834" y="997762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5723834" y="995129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5723834" y="9898628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60755" y="9845962"/>
              <a:ext cx="0" cy="292591"/>
            </a:xfrm>
            <a:custGeom>
              <a:avLst/>
              <a:pathLst>
                <a:path w="0" h="292591">
                  <a:moveTo>
                    <a:pt x="0" y="2925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360755" y="9793295"/>
              <a:ext cx="0" cy="345258"/>
            </a:xfrm>
            <a:custGeom>
              <a:avLst/>
              <a:pathLst>
                <a:path w="0" h="345258">
                  <a:moveTo>
                    <a:pt x="0" y="3452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3834" y="971429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723834" y="968796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3834" y="955629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723834" y="955629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723834" y="952996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23834" y="947729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723834" y="939829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723834" y="937196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360755" y="9319297"/>
              <a:ext cx="0" cy="177749"/>
            </a:xfrm>
            <a:custGeom>
              <a:avLst/>
              <a:pathLst>
                <a:path w="0" h="177749">
                  <a:moveTo>
                    <a:pt x="0" y="1777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723834" y="9240297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723834" y="9213964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360755" y="8998031"/>
              <a:ext cx="0" cy="163266"/>
            </a:xfrm>
            <a:custGeom>
              <a:avLst/>
              <a:pathLst>
                <a:path w="0" h="163266">
                  <a:moveTo>
                    <a:pt x="0" y="0"/>
                  </a:moveTo>
                  <a:lnTo>
                    <a:pt x="0" y="1632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360755" y="8998031"/>
              <a:ext cx="0" cy="110599"/>
            </a:xfrm>
            <a:custGeom>
              <a:avLst/>
              <a:pathLst>
                <a:path w="0" h="110599">
                  <a:moveTo>
                    <a:pt x="0" y="0"/>
                  </a:moveTo>
                  <a:lnTo>
                    <a:pt x="0" y="1105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360755" y="8998031"/>
              <a:ext cx="0" cy="57933"/>
            </a:xfrm>
            <a:custGeom>
              <a:avLst/>
              <a:pathLst>
                <a:path w="0" h="57933">
                  <a:moveTo>
                    <a:pt x="0" y="0"/>
                  </a:moveTo>
                  <a:lnTo>
                    <a:pt x="0" y="579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360755" y="8998031"/>
              <a:ext cx="0" cy="5266"/>
            </a:xfrm>
            <a:custGeom>
              <a:avLst/>
              <a:pathLst>
                <a:path w="0" h="5266">
                  <a:moveTo>
                    <a:pt x="0" y="0"/>
                  </a:moveTo>
                  <a:lnTo>
                    <a:pt x="0" y="52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723834" y="8660966"/>
              <a:ext cx="0" cy="289665"/>
            </a:xfrm>
            <a:custGeom>
              <a:avLst/>
              <a:pathLst>
                <a:path w="0" h="289665">
                  <a:moveTo>
                    <a:pt x="0" y="0"/>
                  </a:moveTo>
                  <a:lnTo>
                    <a:pt x="0" y="289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723834" y="8660966"/>
              <a:ext cx="0" cy="236999"/>
            </a:xfrm>
            <a:custGeom>
              <a:avLst/>
              <a:pathLst>
                <a:path w="0" h="236999">
                  <a:moveTo>
                    <a:pt x="0" y="0"/>
                  </a:moveTo>
                  <a:lnTo>
                    <a:pt x="0" y="236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723834" y="8660966"/>
              <a:ext cx="0" cy="184332"/>
            </a:xfrm>
            <a:custGeom>
              <a:avLst/>
              <a:pathLst>
                <a:path w="0" h="184332">
                  <a:moveTo>
                    <a:pt x="0" y="0"/>
                  </a:moveTo>
                  <a:lnTo>
                    <a:pt x="0" y="184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723834" y="8660966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23834" y="866096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723834" y="866096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723834" y="863463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723834" y="858196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723834" y="8529299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723834" y="8476633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723834" y="8423966"/>
              <a:ext cx="0" cy="236999"/>
            </a:xfrm>
            <a:custGeom>
              <a:avLst/>
              <a:pathLst>
                <a:path w="0" h="236999">
                  <a:moveTo>
                    <a:pt x="0" y="236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723834" y="8371300"/>
              <a:ext cx="0" cy="289665"/>
            </a:xfrm>
            <a:custGeom>
              <a:avLst/>
              <a:pathLst>
                <a:path w="0" h="289665">
                  <a:moveTo>
                    <a:pt x="0" y="289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723834" y="829230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723834" y="826596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360755" y="7951994"/>
              <a:ext cx="0" cy="261306"/>
            </a:xfrm>
            <a:custGeom>
              <a:avLst/>
              <a:pathLst>
                <a:path w="0" h="261306">
                  <a:moveTo>
                    <a:pt x="0" y="0"/>
                  </a:moveTo>
                  <a:lnTo>
                    <a:pt x="0" y="2613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360755" y="7951994"/>
              <a:ext cx="0" cy="208640"/>
            </a:xfrm>
            <a:custGeom>
              <a:avLst/>
              <a:pathLst>
                <a:path w="0" h="208640">
                  <a:moveTo>
                    <a:pt x="0" y="0"/>
                  </a:moveTo>
                  <a:lnTo>
                    <a:pt x="0" y="2086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360755" y="7951994"/>
              <a:ext cx="0" cy="155973"/>
            </a:xfrm>
            <a:custGeom>
              <a:avLst/>
              <a:pathLst>
                <a:path w="0" h="155973">
                  <a:moveTo>
                    <a:pt x="0" y="0"/>
                  </a:moveTo>
                  <a:lnTo>
                    <a:pt x="0" y="1559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360755" y="7951994"/>
              <a:ext cx="0" cy="103307"/>
            </a:xfrm>
            <a:custGeom>
              <a:avLst/>
              <a:pathLst>
                <a:path w="0" h="103307">
                  <a:moveTo>
                    <a:pt x="0" y="0"/>
                  </a:moveTo>
                  <a:lnTo>
                    <a:pt x="0" y="1033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360755" y="7951994"/>
              <a:ext cx="0" cy="50640"/>
            </a:xfrm>
            <a:custGeom>
              <a:avLst/>
              <a:pathLst>
                <a:path w="0" h="50640">
                  <a:moveTo>
                    <a:pt x="0" y="0"/>
                  </a:moveTo>
                  <a:lnTo>
                    <a:pt x="0" y="506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360755" y="7949968"/>
              <a:ext cx="0" cy="2025"/>
            </a:xfrm>
            <a:custGeom>
              <a:avLst/>
              <a:pathLst>
                <a:path w="0" h="2025">
                  <a:moveTo>
                    <a:pt x="0" y="20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360755" y="7897301"/>
              <a:ext cx="0" cy="54692"/>
            </a:xfrm>
            <a:custGeom>
              <a:avLst/>
              <a:pathLst>
                <a:path w="0" h="54692">
                  <a:moveTo>
                    <a:pt x="0" y="546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360755" y="7844635"/>
              <a:ext cx="0" cy="107358"/>
            </a:xfrm>
            <a:custGeom>
              <a:avLst/>
              <a:pathLst>
                <a:path w="0" h="107358">
                  <a:moveTo>
                    <a:pt x="0" y="1073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360755" y="7791968"/>
              <a:ext cx="0" cy="160025"/>
            </a:xfrm>
            <a:custGeom>
              <a:avLst/>
              <a:pathLst>
                <a:path w="0" h="160025">
                  <a:moveTo>
                    <a:pt x="0" y="1600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5360755" y="7739302"/>
              <a:ext cx="0" cy="212691"/>
            </a:xfrm>
            <a:custGeom>
              <a:avLst/>
              <a:pathLst>
                <a:path w="0" h="212691">
                  <a:moveTo>
                    <a:pt x="0" y="2126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360755" y="7686635"/>
              <a:ext cx="0" cy="265358"/>
            </a:xfrm>
            <a:custGeom>
              <a:avLst/>
              <a:pathLst>
                <a:path w="0" h="265358">
                  <a:moveTo>
                    <a:pt x="0" y="2653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360755" y="7633969"/>
              <a:ext cx="0" cy="318024"/>
            </a:xfrm>
            <a:custGeom>
              <a:avLst/>
              <a:pathLst>
                <a:path w="0" h="318024">
                  <a:moveTo>
                    <a:pt x="0" y="31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5360755" y="7515469"/>
              <a:ext cx="0" cy="65833"/>
            </a:xfrm>
            <a:custGeom>
              <a:avLst/>
              <a:pathLst>
                <a:path w="0" h="65833">
                  <a:moveTo>
                    <a:pt x="0" y="0"/>
                  </a:moveTo>
                  <a:lnTo>
                    <a:pt x="0" y="658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5723834" y="744963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5723834" y="744963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5723834" y="742330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723834" y="7370637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723834" y="7291637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723834" y="7265304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634597" y="7113887"/>
              <a:ext cx="0" cy="98749"/>
            </a:xfrm>
            <a:custGeom>
              <a:avLst/>
              <a:pathLst>
                <a:path w="0" h="98749">
                  <a:moveTo>
                    <a:pt x="0" y="0"/>
                  </a:moveTo>
                  <a:lnTo>
                    <a:pt x="0" y="987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997676" y="7015138"/>
              <a:ext cx="0" cy="144832"/>
            </a:xfrm>
            <a:custGeom>
              <a:avLst/>
              <a:pathLst>
                <a:path w="0" h="144832">
                  <a:moveTo>
                    <a:pt x="0" y="0"/>
                  </a:moveTo>
                  <a:lnTo>
                    <a:pt x="0" y="1448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997676" y="7015138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997676" y="7015138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997676" y="7001971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997676" y="6949305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360755" y="681763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723834" y="681763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723834" y="679130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60755" y="6738639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182281" y="5365625"/>
              <a:ext cx="0" cy="1320347"/>
            </a:xfrm>
            <a:custGeom>
              <a:avLst/>
              <a:pathLst>
                <a:path w="0" h="1320347">
                  <a:moveTo>
                    <a:pt x="0" y="0"/>
                  </a:moveTo>
                  <a:lnTo>
                    <a:pt x="0" y="13203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723834" y="655430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723834" y="655430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723834" y="652797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723834" y="647530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723834" y="631730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723834" y="631730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723834" y="6317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723834" y="626464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723834" y="621197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360755" y="6159307"/>
              <a:ext cx="0" cy="35110"/>
            </a:xfrm>
            <a:custGeom>
              <a:avLst/>
              <a:pathLst>
                <a:path w="0" h="35110">
                  <a:moveTo>
                    <a:pt x="0" y="351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360755" y="6106641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5360755" y="5882808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723834" y="597497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723834" y="594864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723834" y="5816975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5723834" y="581697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723834" y="579064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723834" y="5737975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60755" y="5685309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634597" y="5392588"/>
              <a:ext cx="0" cy="240053"/>
            </a:xfrm>
            <a:custGeom>
              <a:avLst/>
              <a:pathLst>
                <a:path w="0" h="240053">
                  <a:moveTo>
                    <a:pt x="0" y="0"/>
                  </a:moveTo>
                  <a:lnTo>
                    <a:pt x="0" y="2400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723834" y="555364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723834" y="552730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723834" y="5448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723834" y="542197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634597" y="5369310"/>
              <a:ext cx="0" cy="23278"/>
            </a:xfrm>
            <a:custGeom>
              <a:avLst/>
              <a:pathLst>
                <a:path w="0" h="23278">
                  <a:moveTo>
                    <a:pt x="0" y="232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723834" y="5290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723834" y="526397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723834" y="510597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723834" y="510597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5723834" y="5105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5723834" y="505331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723834" y="500064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360755" y="4542446"/>
              <a:ext cx="0" cy="405531"/>
            </a:xfrm>
            <a:custGeom>
              <a:avLst/>
              <a:pathLst>
                <a:path w="0" h="405531">
                  <a:moveTo>
                    <a:pt x="0" y="0"/>
                  </a:moveTo>
                  <a:lnTo>
                    <a:pt x="0" y="4055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360755" y="4542446"/>
              <a:ext cx="0" cy="352865"/>
            </a:xfrm>
            <a:custGeom>
              <a:avLst/>
              <a:pathLst>
                <a:path w="0" h="352865">
                  <a:moveTo>
                    <a:pt x="0" y="0"/>
                  </a:moveTo>
                  <a:lnTo>
                    <a:pt x="0" y="3528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360755" y="4542446"/>
              <a:ext cx="0" cy="300199"/>
            </a:xfrm>
            <a:custGeom>
              <a:avLst/>
              <a:pathLst>
                <a:path w="0" h="300199">
                  <a:moveTo>
                    <a:pt x="0" y="0"/>
                  </a:moveTo>
                  <a:lnTo>
                    <a:pt x="0" y="300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5360755" y="4542446"/>
              <a:ext cx="0" cy="247532"/>
            </a:xfrm>
            <a:custGeom>
              <a:avLst/>
              <a:pathLst>
                <a:path w="0" h="247532">
                  <a:moveTo>
                    <a:pt x="0" y="0"/>
                  </a:moveTo>
                  <a:lnTo>
                    <a:pt x="0" y="2475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360755" y="4542446"/>
              <a:ext cx="0" cy="194866"/>
            </a:xfrm>
            <a:custGeom>
              <a:avLst/>
              <a:pathLst>
                <a:path w="0" h="194866">
                  <a:moveTo>
                    <a:pt x="0" y="0"/>
                  </a:moveTo>
                  <a:lnTo>
                    <a:pt x="0" y="194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360755" y="4542446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360755" y="4542446"/>
              <a:ext cx="0" cy="89533"/>
            </a:xfrm>
            <a:custGeom>
              <a:avLst/>
              <a:pathLst>
                <a:path w="0" h="89533">
                  <a:moveTo>
                    <a:pt x="0" y="0"/>
                  </a:moveTo>
                  <a:lnTo>
                    <a:pt x="0" y="895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360755" y="4542446"/>
              <a:ext cx="0" cy="36866"/>
            </a:xfrm>
            <a:custGeom>
              <a:avLst/>
              <a:pathLst>
                <a:path w="0" h="36866">
                  <a:moveTo>
                    <a:pt x="0" y="0"/>
                  </a:moveTo>
                  <a:lnTo>
                    <a:pt x="0" y="36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360755" y="4526646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5360755" y="447397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5360755" y="442131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5723834" y="4289647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5723834" y="4289647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723834" y="426331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723834" y="4210647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5360755" y="4157980"/>
              <a:ext cx="0" cy="384465"/>
            </a:xfrm>
            <a:custGeom>
              <a:avLst/>
              <a:pathLst>
                <a:path w="0" h="384465">
                  <a:moveTo>
                    <a:pt x="0" y="3844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5360755" y="4105314"/>
              <a:ext cx="0" cy="437131"/>
            </a:xfrm>
            <a:custGeom>
              <a:avLst/>
              <a:pathLst>
                <a:path w="0" h="437131">
                  <a:moveTo>
                    <a:pt x="0" y="43713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5360755" y="4052647"/>
              <a:ext cx="0" cy="489798"/>
            </a:xfrm>
            <a:custGeom>
              <a:avLst/>
              <a:pathLst>
                <a:path w="0" h="489798">
                  <a:moveTo>
                    <a:pt x="0" y="4897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97676" y="3999981"/>
              <a:ext cx="0" cy="577224"/>
            </a:xfrm>
            <a:custGeom>
              <a:avLst/>
              <a:pathLst>
                <a:path w="0" h="577224">
                  <a:moveTo>
                    <a:pt x="0" y="5772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97676" y="3947314"/>
              <a:ext cx="0" cy="629891"/>
            </a:xfrm>
            <a:custGeom>
              <a:avLst/>
              <a:pathLst>
                <a:path w="0" h="629891">
                  <a:moveTo>
                    <a:pt x="0" y="6298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634597" y="3819598"/>
              <a:ext cx="0" cy="75049"/>
            </a:xfrm>
            <a:custGeom>
              <a:avLst/>
              <a:pathLst>
                <a:path w="0" h="75049">
                  <a:moveTo>
                    <a:pt x="0" y="0"/>
                  </a:moveTo>
                  <a:lnTo>
                    <a:pt x="0" y="75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97676" y="3744548"/>
              <a:ext cx="0" cy="97433"/>
            </a:xfrm>
            <a:custGeom>
              <a:avLst/>
              <a:pathLst>
                <a:path w="0" h="97433">
                  <a:moveTo>
                    <a:pt x="0" y="0"/>
                  </a:moveTo>
                  <a:lnTo>
                    <a:pt x="0" y="974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5360755" y="3647115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5723834" y="371031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5723834" y="368398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5360755" y="3631315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5360755" y="357864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5360755" y="352598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5360755" y="3403094"/>
              <a:ext cx="0" cy="70221"/>
            </a:xfrm>
            <a:custGeom>
              <a:avLst/>
              <a:pathLst>
                <a:path w="0" h="70221">
                  <a:moveTo>
                    <a:pt x="0" y="0"/>
                  </a:moveTo>
                  <a:lnTo>
                    <a:pt x="0" y="702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5360755" y="3403094"/>
              <a:ext cx="0" cy="17555"/>
            </a:xfrm>
            <a:custGeom>
              <a:avLst/>
              <a:pathLst>
                <a:path w="0" h="17555">
                  <a:moveTo>
                    <a:pt x="0" y="0"/>
                  </a:moveTo>
                  <a:lnTo>
                    <a:pt x="0" y="17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5723834" y="331531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5723834" y="3315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5723834" y="326265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997676" y="3209984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5723834" y="313098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5723834" y="31046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5360755" y="2999318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5723834" y="294665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5723834" y="2946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5723834" y="289398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4634597" y="2735985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4997676" y="2630652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5723834" y="2709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5723834" y="268331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5723834" y="260431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5723834" y="257798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5723834" y="249898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5723834" y="247265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5723834" y="239365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5723834" y="236732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3908439" y="2065036"/>
              <a:ext cx="0" cy="249617"/>
            </a:xfrm>
            <a:custGeom>
              <a:avLst/>
              <a:pathLst>
                <a:path w="0" h="249617">
                  <a:moveTo>
                    <a:pt x="0" y="0"/>
                  </a:moveTo>
                  <a:lnTo>
                    <a:pt x="0" y="2496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4271518" y="2171466"/>
              <a:ext cx="0" cy="90520"/>
            </a:xfrm>
            <a:custGeom>
              <a:avLst/>
              <a:pathLst>
                <a:path w="0" h="90520">
                  <a:moveTo>
                    <a:pt x="0" y="0"/>
                  </a:moveTo>
                  <a:lnTo>
                    <a:pt x="0" y="905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4997676" y="2163237"/>
              <a:ext cx="0" cy="46083"/>
            </a:xfrm>
            <a:custGeom>
              <a:avLst/>
              <a:pathLst>
                <a:path w="0" h="46083">
                  <a:moveTo>
                    <a:pt x="0" y="0"/>
                  </a:moveTo>
                  <a:lnTo>
                    <a:pt x="0" y="460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5360755" y="2117154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5723834" y="207765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5723834" y="205132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4634597" y="1998654"/>
              <a:ext cx="0" cy="82291"/>
            </a:xfrm>
            <a:custGeom>
              <a:avLst/>
              <a:pathLst>
                <a:path w="0" h="82291">
                  <a:moveTo>
                    <a:pt x="0" y="822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5723834" y="189332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5723834" y="1893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5723834" y="184065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5360755" y="1787988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4997676" y="170898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5360755" y="1550989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5723834" y="160365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5723834" y="157732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5723834" y="149832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5723834" y="147198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5360755" y="1419323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819202" y="100538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819202" y="10053804"/>
              <a:ext cx="0" cy="3386646"/>
            </a:xfrm>
            <a:custGeom>
              <a:avLst/>
              <a:pathLst>
                <a:path w="0" h="3386646">
                  <a:moveTo>
                    <a:pt x="0" y="0"/>
                  </a:moveTo>
                  <a:lnTo>
                    <a:pt x="0" y="338664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4997676" y="13440450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5360755" y="13506283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4997676" y="13348283"/>
              <a:ext cx="0" cy="92166"/>
            </a:xfrm>
            <a:custGeom>
              <a:avLst/>
              <a:pathLst>
                <a:path w="0" h="92166">
                  <a:moveTo>
                    <a:pt x="0" y="92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819202" y="10053804"/>
              <a:ext cx="0" cy="1301532"/>
            </a:xfrm>
            <a:custGeom>
              <a:avLst/>
              <a:pathLst>
                <a:path w="0" h="1301532">
                  <a:moveTo>
                    <a:pt x="0" y="0"/>
                  </a:moveTo>
                  <a:lnTo>
                    <a:pt x="0" y="13015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3545360" y="11355336"/>
              <a:ext cx="0" cy="1887614"/>
            </a:xfrm>
            <a:custGeom>
              <a:avLst/>
              <a:pathLst>
                <a:path w="0" h="1887614">
                  <a:moveTo>
                    <a:pt x="0" y="0"/>
                  </a:moveTo>
                  <a:lnTo>
                    <a:pt x="0" y="18876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3545360" y="11355336"/>
              <a:ext cx="0" cy="1755948"/>
            </a:xfrm>
            <a:custGeom>
              <a:avLst/>
              <a:pathLst>
                <a:path w="0" h="1755948">
                  <a:moveTo>
                    <a:pt x="0" y="0"/>
                  </a:moveTo>
                  <a:lnTo>
                    <a:pt x="0" y="17559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3545360" y="11355336"/>
              <a:ext cx="0" cy="1562837"/>
            </a:xfrm>
            <a:custGeom>
              <a:avLst/>
              <a:pathLst>
                <a:path w="0" h="1562837">
                  <a:moveTo>
                    <a:pt x="0" y="0"/>
                  </a:moveTo>
                  <a:lnTo>
                    <a:pt x="0" y="15628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4634597" y="12830396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4997676" y="12830396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4997676" y="12733841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5360755" y="12733841"/>
              <a:ext cx="0" cy="35110"/>
            </a:xfrm>
            <a:custGeom>
              <a:avLst/>
              <a:pathLst>
                <a:path w="0" h="35110">
                  <a:moveTo>
                    <a:pt x="0" y="0"/>
                  </a:moveTo>
                  <a:lnTo>
                    <a:pt x="0" y="351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5360755" y="12584619"/>
              <a:ext cx="0" cy="149221"/>
            </a:xfrm>
            <a:custGeom>
              <a:avLst/>
              <a:pathLst>
                <a:path w="0" h="149221">
                  <a:moveTo>
                    <a:pt x="0" y="1492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3545360" y="10301510"/>
              <a:ext cx="0" cy="1053826"/>
            </a:xfrm>
            <a:custGeom>
              <a:avLst/>
              <a:pathLst>
                <a:path w="0" h="1053826">
                  <a:moveTo>
                    <a:pt x="0" y="105382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3908439" y="10301510"/>
              <a:ext cx="0" cy="1603778"/>
            </a:xfrm>
            <a:custGeom>
              <a:avLst/>
              <a:pathLst>
                <a:path w="0" h="1603778">
                  <a:moveTo>
                    <a:pt x="0" y="0"/>
                  </a:moveTo>
                  <a:lnTo>
                    <a:pt x="0" y="16037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4271518" y="11905289"/>
              <a:ext cx="0" cy="218498"/>
            </a:xfrm>
            <a:custGeom>
              <a:avLst/>
              <a:pathLst>
                <a:path w="0" h="218498">
                  <a:moveTo>
                    <a:pt x="0" y="0"/>
                  </a:moveTo>
                  <a:lnTo>
                    <a:pt x="0" y="2184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5360755" y="12123788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5360755" y="11952621"/>
              <a:ext cx="0" cy="171166"/>
            </a:xfrm>
            <a:custGeom>
              <a:avLst/>
              <a:pathLst>
                <a:path w="0" h="171166">
                  <a:moveTo>
                    <a:pt x="0" y="171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4271518" y="11165458"/>
              <a:ext cx="0" cy="739830"/>
            </a:xfrm>
            <a:custGeom>
              <a:avLst/>
              <a:pathLst>
                <a:path w="0" h="739830">
                  <a:moveTo>
                    <a:pt x="0" y="7398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4634597" y="10641628"/>
              <a:ext cx="0" cy="523830"/>
            </a:xfrm>
            <a:custGeom>
              <a:avLst/>
              <a:pathLst>
                <a:path w="0" h="523830">
                  <a:moveTo>
                    <a:pt x="0" y="5238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4997676" y="10641628"/>
              <a:ext cx="0" cy="968661"/>
            </a:xfrm>
            <a:custGeom>
              <a:avLst/>
              <a:pathLst>
                <a:path w="0" h="968661">
                  <a:moveTo>
                    <a:pt x="0" y="0"/>
                  </a:moveTo>
                  <a:lnTo>
                    <a:pt x="0" y="968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4997676" y="10641628"/>
              <a:ext cx="0" cy="678995"/>
            </a:xfrm>
            <a:custGeom>
              <a:avLst/>
              <a:pathLst>
                <a:path w="0" h="678995">
                  <a:moveTo>
                    <a:pt x="0" y="0"/>
                  </a:moveTo>
                  <a:lnTo>
                    <a:pt x="0" y="6789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5360755" y="10846625"/>
              <a:ext cx="0" cy="473998"/>
            </a:xfrm>
            <a:custGeom>
              <a:avLst/>
              <a:pathLst>
                <a:path w="0" h="473998">
                  <a:moveTo>
                    <a:pt x="0" y="4739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4997676" y="10138553"/>
              <a:ext cx="0" cy="503074"/>
            </a:xfrm>
            <a:custGeom>
              <a:avLst/>
              <a:pathLst>
                <a:path w="0" h="503074">
                  <a:moveTo>
                    <a:pt x="0" y="5030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5360755" y="10138553"/>
              <a:ext cx="0" cy="102407"/>
            </a:xfrm>
            <a:custGeom>
              <a:avLst/>
              <a:pathLst>
                <a:path w="0" h="102407">
                  <a:moveTo>
                    <a:pt x="0" y="0"/>
                  </a:moveTo>
                  <a:lnTo>
                    <a:pt x="0" y="1024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5360755" y="9977628"/>
              <a:ext cx="0" cy="160925"/>
            </a:xfrm>
            <a:custGeom>
              <a:avLst/>
              <a:pathLst>
                <a:path w="0" h="160925">
                  <a:moveTo>
                    <a:pt x="0" y="1609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4997676" y="9497046"/>
              <a:ext cx="0" cy="1144581"/>
            </a:xfrm>
            <a:custGeom>
              <a:avLst/>
              <a:pathLst>
                <a:path w="0" h="1144581">
                  <a:moveTo>
                    <a:pt x="0" y="11445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5360755" y="9497046"/>
              <a:ext cx="0" cy="217249"/>
            </a:xfrm>
            <a:custGeom>
              <a:avLst/>
              <a:pathLst>
                <a:path w="0" h="217249">
                  <a:moveTo>
                    <a:pt x="0" y="0"/>
                  </a:moveTo>
                  <a:lnTo>
                    <a:pt x="0" y="2172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5360755" y="9497046"/>
              <a:ext cx="0" cy="59249"/>
            </a:xfrm>
            <a:custGeom>
              <a:avLst/>
              <a:pathLst>
                <a:path w="0" h="59249">
                  <a:moveTo>
                    <a:pt x="0" y="0"/>
                  </a:moveTo>
                  <a:lnTo>
                    <a:pt x="0" y="592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5360755" y="9398296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3908439" y="8697731"/>
              <a:ext cx="0" cy="1603778"/>
            </a:xfrm>
            <a:custGeom>
              <a:avLst/>
              <a:pathLst>
                <a:path w="0" h="1603778">
                  <a:moveTo>
                    <a:pt x="0" y="16037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634597" y="8697731"/>
              <a:ext cx="0" cy="542566"/>
            </a:xfrm>
            <a:custGeom>
              <a:avLst/>
              <a:pathLst>
                <a:path w="0" h="542566">
                  <a:moveTo>
                    <a:pt x="0" y="0"/>
                  </a:moveTo>
                  <a:lnTo>
                    <a:pt x="0" y="5425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4634597" y="8155165"/>
              <a:ext cx="0" cy="542566"/>
            </a:xfrm>
            <a:custGeom>
              <a:avLst/>
              <a:pathLst>
                <a:path w="0" h="542566">
                  <a:moveTo>
                    <a:pt x="0" y="5425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4997676" y="8155165"/>
              <a:ext cx="0" cy="842866"/>
            </a:xfrm>
            <a:custGeom>
              <a:avLst/>
              <a:pathLst>
                <a:path w="0" h="842866">
                  <a:moveTo>
                    <a:pt x="0" y="0"/>
                  </a:moveTo>
                  <a:lnTo>
                    <a:pt x="0" y="842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5360755" y="8660966"/>
              <a:ext cx="0" cy="337065"/>
            </a:xfrm>
            <a:custGeom>
              <a:avLst/>
              <a:pathLst>
                <a:path w="0" h="337065">
                  <a:moveTo>
                    <a:pt x="0" y="3370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4997676" y="7951994"/>
              <a:ext cx="0" cy="203171"/>
            </a:xfrm>
            <a:custGeom>
              <a:avLst/>
              <a:pathLst>
                <a:path w="0" h="203171">
                  <a:moveTo>
                    <a:pt x="0" y="2031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5360755" y="7951994"/>
              <a:ext cx="0" cy="340306"/>
            </a:xfrm>
            <a:custGeom>
              <a:avLst/>
              <a:pathLst>
                <a:path w="0" h="340306">
                  <a:moveTo>
                    <a:pt x="0" y="0"/>
                  </a:moveTo>
                  <a:lnTo>
                    <a:pt x="0" y="3403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4997676" y="7515469"/>
              <a:ext cx="0" cy="639695"/>
            </a:xfrm>
            <a:custGeom>
              <a:avLst/>
              <a:pathLst>
                <a:path w="0" h="639695">
                  <a:moveTo>
                    <a:pt x="0" y="63969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5360755" y="7449636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3545360" y="7202762"/>
              <a:ext cx="0" cy="4152574"/>
            </a:xfrm>
            <a:custGeom>
              <a:avLst/>
              <a:pathLst>
                <a:path w="0" h="4152574">
                  <a:moveTo>
                    <a:pt x="0" y="41525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4271518" y="7202762"/>
              <a:ext cx="0" cy="88874"/>
            </a:xfrm>
            <a:custGeom>
              <a:avLst/>
              <a:pathLst>
                <a:path w="0" h="88874">
                  <a:moveTo>
                    <a:pt x="0" y="0"/>
                  </a:moveTo>
                  <a:lnTo>
                    <a:pt x="0" y="888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4271518" y="7113887"/>
              <a:ext cx="0" cy="88874"/>
            </a:xfrm>
            <a:custGeom>
              <a:avLst/>
              <a:pathLst>
                <a:path w="0" h="88874">
                  <a:moveTo>
                    <a:pt x="0" y="888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4634597" y="7015138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4997676" y="6817638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5360755" y="6817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819202" y="5365625"/>
              <a:ext cx="0" cy="4688178"/>
            </a:xfrm>
            <a:custGeom>
              <a:avLst/>
              <a:pathLst>
                <a:path w="0" h="4688178">
                  <a:moveTo>
                    <a:pt x="0" y="46881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182281" y="5365625"/>
              <a:ext cx="0" cy="1008737"/>
            </a:xfrm>
            <a:custGeom>
              <a:avLst/>
              <a:pathLst>
                <a:path w="0" h="1008737">
                  <a:moveTo>
                    <a:pt x="0" y="0"/>
                  </a:moveTo>
                  <a:lnTo>
                    <a:pt x="0" y="10087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4997676" y="6374362"/>
              <a:ext cx="0" cy="179943"/>
            </a:xfrm>
            <a:custGeom>
              <a:avLst/>
              <a:pathLst>
                <a:path w="0" h="179943">
                  <a:moveTo>
                    <a:pt x="0" y="0"/>
                  </a:moveTo>
                  <a:lnTo>
                    <a:pt x="0" y="1799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4997676" y="6194418"/>
              <a:ext cx="0" cy="179943"/>
            </a:xfrm>
            <a:custGeom>
              <a:avLst/>
              <a:pathLst>
                <a:path w="0" h="179943">
                  <a:moveTo>
                    <a:pt x="0" y="1799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5360755" y="6194418"/>
              <a:ext cx="0" cy="122888"/>
            </a:xfrm>
            <a:custGeom>
              <a:avLst/>
              <a:pathLst>
                <a:path w="0" h="122888">
                  <a:moveTo>
                    <a:pt x="0" y="0"/>
                  </a:moveTo>
                  <a:lnTo>
                    <a:pt x="0" y="1228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3182281" y="5365625"/>
              <a:ext cx="0" cy="26963"/>
            </a:xfrm>
            <a:custGeom>
              <a:avLst/>
              <a:pathLst>
                <a:path w="0" h="26963">
                  <a:moveTo>
                    <a:pt x="0" y="0"/>
                  </a:moveTo>
                  <a:lnTo>
                    <a:pt x="0" y="269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4634597" y="5392588"/>
              <a:ext cx="0" cy="490219"/>
            </a:xfrm>
            <a:custGeom>
              <a:avLst/>
              <a:pathLst>
                <a:path w="0" h="490219">
                  <a:moveTo>
                    <a:pt x="0" y="0"/>
                  </a:moveTo>
                  <a:lnTo>
                    <a:pt x="0" y="4902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5360755" y="5882808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5360755" y="5816975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4634597" y="5392588"/>
              <a:ext cx="0" cy="108387"/>
            </a:xfrm>
            <a:custGeom>
              <a:avLst/>
              <a:pathLst>
                <a:path w="0" h="108387">
                  <a:moveTo>
                    <a:pt x="0" y="0"/>
                  </a:moveTo>
                  <a:lnTo>
                    <a:pt x="0" y="1083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5360755" y="5500976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5360755" y="544831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4634597" y="4577206"/>
              <a:ext cx="0" cy="815382"/>
            </a:xfrm>
            <a:custGeom>
              <a:avLst/>
              <a:pathLst>
                <a:path w="0" h="815382">
                  <a:moveTo>
                    <a:pt x="0" y="81538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4997676" y="4577206"/>
              <a:ext cx="0" cy="713104"/>
            </a:xfrm>
            <a:custGeom>
              <a:avLst/>
              <a:pathLst>
                <a:path w="0" h="713104">
                  <a:moveTo>
                    <a:pt x="0" y="0"/>
                  </a:moveTo>
                  <a:lnTo>
                    <a:pt x="0" y="7131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997676" y="4577206"/>
              <a:ext cx="0" cy="528771"/>
            </a:xfrm>
            <a:custGeom>
              <a:avLst/>
              <a:pathLst>
                <a:path w="0" h="528771">
                  <a:moveTo>
                    <a:pt x="0" y="0"/>
                  </a:moveTo>
                  <a:lnTo>
                    <a:pt x="0" y="5287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4997676" y="4542446"/>
              <a:ext cx="0" cy="34759"/>
            </a:xfrm>
            <a:custGeom>
              <a:avLst/>
              <a:pathLst>
                <a:path w="0" h="34759">
                  <a:moveTo>
                    <a:pt x="0" y="347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5360755" y="4289647"/>
              <a:ext cx="0" cy="252799"/>
            </a:xfrm>
            <a:custGeom>
              <a:avLst/>
              <a:pathLst>
                <a:path w="0" h="252799">
                  <a:moveTo>
                    <a:pt x="0" y="2527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3182281" y="3009577"/>
              <a:ext cx="0" cy="2356048"/>
            </a:xfrm>
            <a:custGeom>
              <a:avLst/>
              <a:pathLst>
                <a:path w="0" h="2356048">
                  <a:moveTo>
                    <a:pt x="0" y="23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3545360" y="3009577"/>
              <a:ext cx="0" cy="810021"/>
            </a:xfrm>
            <a:custGeom>
              <a:avLst/>
              <a:pathLst>
                <a:path w="0" h="810021">
                  <a:moveTo>
                    <a:pt x="0" y="0"/>
                  </a:moveTo>
                  <a:lnTo>
                    <a:pt x="0" y="8100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4634597" y="3744548"/>
              <a:ext cx="0" cy="75049"/>
            </a:xfrm>
            <a:custGeom>
              <a:avLst/>
              <a:pathLst>
                <a:path w="0" h="75049">
                  <a:moveTo>
                    <a:pt x="0" y="75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997676" y="3647115"/>
              <a:ext cx="0" cy="97433"/>
            </a:xfrm>
            <a:custGeom>
              <a:avLst/>
              <a:pathLst>
                <a:path w="0" h="97433">
                  <a:moveTo>
                    <a:pt x="0" y="974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5360755" y="3647115"/>
              <a:ext cx="0" cy="63199"/>
            </a:xfrm>
            <a:custGeom>
              <a:avLst/>
              <a:pathLst>
                <a:path w="0" h="63199">
                  <a:moveTo>
                    <a:pt x="0" y="0"/>
                  </a:moveTo>
                  <a:lnTo>
                    <a:pt x="0" y="63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3545360" y="3009577"/>
              <a:ext cx="0" cy="296962"/>
            </a:xfrm>
            <a:custGeom>
              <a:avLst/>
              <a:pathLst>
                <a:path w="0" h="296962">
                  <a:moveTo>
                    <a:pt x="0" y="0"/>
                  </a:moveTo>
                  <a:lnTo>
                    <a:pt x="0" y="296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4997676" y="3306539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360755" y="3315317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3545360" y="3009577"/>
              <a:ext cx="0" cy="121407"/>
            </a:xfrm>
            <a:custGeom>
              <a:avLst/>
              <a:pathLst>
                <a:path w="0" h="121407">
                  <a:moveTo>
                    <a:pt x="0" y="0"/>
                  </a:moveTo>
                  <a:lnTo>
                    <a:pt x="0" y="1214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3545360" y="2999318"/>
              <a:ext cx="0" cy="10258"/>
            </a:xfrm>
            <a:custGeom>
              <a:avLst/>
              <a:pathLst>
                <a:path w="0" h="10258">
                  <a:moveTo>
                    <a:pt x="0" y="102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5360755" y="294665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3545360" y="2735985"/>
              <a:ext cx="0" cy="273591"/>
            </a:xfrm>
            <a:custGeom>
              <a:avLst/>
              <a:pathLst>
                <a:path w="0" h="273591">
                  <a:moveTo>
                    <a:pt x="0" y="2735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4634597" y="2630652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4997676" y="2630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5360755" y="265698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5360755" y="260431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4997676" y="2446319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360755" y="244631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5360755" y="239365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3545360" y="2065036"/>
              <a:ext cx="0" cy="944540"/>
            </a:xfrm>
            <a:custGeom>
              <a:avLst/>
              <a:pathLst>
                <a:path w="0" h="944540">
                  <a:moveTo>
                    <a:pt x="0" y="9445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3908439" y="2065036"/>
              <a:ext cx="0" cy="106430"/>
            </a:xfrm>
            <a:custGeom>
              <a:avLst/>
              <a:pathLst>
                <a:path w="0" h="106430">
                  <a:moveTo>
                    <a:pt x="0" y="0"/>
                  </a:moveTo>
                  <a:lnTo>
                    <a:pt x="0" y="1064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4271518" y="2080946"/>
              <a:ext cx="0" cy="90520"/>
            </a:xfrm>
            <a:custGeom>
              <a:avLst/>
              <a:pathLst>
                <a:path w="0" h="90520">
                  <a:moveTo>
                    <a:pt x="0" y="905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4634597" y="2080946"/>
              <a:ext cx="0" cy="82291"/>
            </a:xfrm>
            <a:custGeom>
              <a:avLst/>
              <a:pathLst>
                <a:path w="0" h="82291">
                  <a:moveTo>
                    <a:pt x="0" y="0"/>
                  </a:moveTo>
                  <a:lnTo>
                    <a:pt x="0" y="822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4997676" y="2117154"/>
              <a:ext cx="0" cy="46083"/>
            </a:xfrm>
            <a:custGeom>
              <a:avLst/>
              <a:pathLst>
                <a:path w="0" h="46083">
                  <a:moveTo>
                    <a:pt x="0" y="4608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5360755" y="2077654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3908439" y="1708988"/>
              <a:ext cx="0" cy="356047"/>
            </a:xfrm>
            <a:custGeom>
              <a:avLst/>
              <a:pathLst>
                <a:path w="0" h="356047">
                  <a:moveTo>
                    <a:pt x="0" y="3560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4997676" y="1708988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5360755" y="184065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4997676" y="1550989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360755" y="155098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5360755" y="149832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7092643" y="1355894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7092643" y="1350628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7092643" y="1345361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7092643" y="1340095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7092643" y="1334828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7092643" y="1329561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7092643" y="1324295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7092643" y="131902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092643" y="131376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092643" y="130849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092643" y="130322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092643" y="129796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092643" y="129269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092643" y="128742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092643" y="128216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092643" y="127689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092643" y="12716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092643" y="1266361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092643" y="1261095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092643" y="1255828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092643" y="1250562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092643" y="1245295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092643" y="12400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092643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092643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092643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092643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092643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092643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092643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092643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092643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092643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092643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092643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092643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092643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092643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092643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092643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092643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092643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092643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092643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092643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092643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092643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092643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092643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092643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092643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092643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092643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092643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092643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092643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092643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092643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092643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092643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092643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092643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092643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092643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092643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092643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092643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092643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092643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092643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092643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092643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092643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092643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092643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092643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092643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092643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092643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092643" y="9398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092643" y="934563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092643" y="9292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092643" y="924029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092643" y="9187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092643" y="9134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092643" y="9082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092643" y="9029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092643" y="8976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092643" y="8924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092643" y="8871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092643" y="8818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092643" y="8766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092643" y="8713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092643" y="8660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092643" y="8608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092643" y="8555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092643" y="8502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092643" y="8450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092643" y="8397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092643" y="8344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092643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092643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092643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092643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7092643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7092643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7092643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7092643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7092643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7092643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7092643" y="7765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7092643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7092643" y="7660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7092643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7092643" y="7554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7092643" y="7502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7092643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7092643" y="7396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7092643" y="7344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7092643" y="7291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7092643" y="7238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7092643" y="7186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7092643" y="7133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7092643" y="7080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7092643" y="7028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7092643" y="6975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7092643" y="6922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7092643" y="6870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7092643" y="6817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7092643" y="676497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7092643" y="6712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7092643" y="665963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7092643" y="660697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7092643" y="655430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7092643" y="650163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7092643" y="644897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7092643" y="639630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7092643" y="634364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7092643" y="629097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7092643" y="623830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7092643" y="618564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7092643" y="613297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7092643" y="608030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7092643" y="602764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7092643" y="597497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7092643" y="592230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7092643" y="586964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7092643" y="581697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7092643" y="576430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7092643" y="571164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7092643" y="565897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7092643" y="560630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7092643" y="555364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7092643" y="550097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7092643" y="544831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7092643" y="539564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7092643" y="534297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7092643" y="529031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7092643" y="523764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7092643" y="518497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7092643" y="513231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7092643" y="507964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7092643" y="502697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7092643" y="497431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7092643" y="492164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7092643" y="486897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7092643" y="481631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7092643" y="476364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7092643" y="471097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7092643" y="465831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7092643" y="460564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7092643" y="455297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rc1483"/>
            <p:cNvSpPr/>
            <p:nvPr/>
          </p:nvSpPr>
          <p:spPr>
            <a:xfrm>
              <a:off x="7092643" y="450031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rc1484"/>
            <p:cNvSpPr/>
            <p:nvPr/>
          </p:nvSpPr>
          <p:spPr>
            <a:xfrm>
              <a:off x="7092643" y="4447646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rc1485"/>
            <p:cNvSpPr/>
            <p:nvPr/>
          </p:nvSpPr>
          <p:spPr>
            <a:xfrm>
              <a:off x="7092643" y="439498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rc1486"/>
            <p:cNvSpPr/>
            <p:nvPr/>
          </p:nvSpPr>
          <p:spPr>
            <a:xfrm>
              <a:off x="7092643" y="434231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7092643" y="428964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rc1488"/>
            <p:cNvSpPr/>
            <p:nvPr/>
          </p:nvSpPr>
          <p:spPr>
            <a:xfrm>
              <a:off x="7092643" y="423698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rc1489"/>
            <p:cNvSpPr/>
            <p:nvPr/>
          </p:nvSpPr>
          <p:spPr>
            <a:xfrm>
              <a:off x="7092643" y="418431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rc1490"/>
            <p:cNvSpPr/>
            <p:nvPr/>
          </p:nvSpPr>
          <p:spPr>
            <a:xfrm>
              <a:off x="7092643" y="413164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rc1491"/>
            <p:cNvSpPr/>
            <p:nvPr/>
          </p:nvSpPr>
          <p:spPr>
            <a:xfrm>
              <a:off x="7092643" y="407898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7092643" y="402631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7092643" y="397364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rc1494"/>
            <p:cNvSpPr/>
            <p:nvPr/>
          </p:nvSpPr>
          <p:spPr>
            <a:xfrm>
              <a:off x="7092643" y="392098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7092643" y="386831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rc1496"/>
            <p:cNvSpPr/>
            <p:nvPr/>
          </p:nvSpPr>
          <p:spPr>
            <a:xfrm>
              <a:off x="7092643" y="381564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rc1497"/>
            <p:cNvSpPr/>
            <p:nvPr/>
          </p:nvSpPr>
          <p:spPr>
            <a:xfrm>
              <a:off x="7092643" y="376298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rc1498"/>
            <p:cNvSpPr/>
            <p:nvPr/>
          </p:nvSpPr>
          <p:spPr>
            <a:xfrm>
              <a:off x="7092643" y="371031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rc1499"/>
            <p:cNvSpPr/>
            <p:nvPr/>
          </p:nvSpPr>
          <p:spPr>
            <a:xfrm>
              <a:off x="7092643" y="365764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7092643" y="360498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7092643" y="355231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7092643" y="349964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7092643" y="34469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7092643" y="339431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7092643" y="334165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7092643" y="328898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7092643" y="323631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7092643" y="3183650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7092643" y="313098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7092643" y="307831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7092643" y="3025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7092643" y="29729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7092643" y="29203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7092643" y="2867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7092643" y="28149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7092643" y="27623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7092643" y="27096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7092643" y="26569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7092643" y="26043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7092643" y="25516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7092643" y="24989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7092643" y="24463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7092643" y="23936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7092643" y="23409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7092643" y="2288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7092643" y="22356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7092643" y="2182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7092643" y="2130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rc1529"/>
            <p:cNvSpPr/>
            <p:nvPr/>
          </p:nvSpPr>
          <p:spPr>
            <a:xfrm>
              <a:off x="7092643" y="2077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rc1530"/>
            <p:cNvSpPr/>
            <p:nvPr/>
          </p:nvSpPr>
          <p:spPr>
            <a:xfrm>
              <a:off x="7092643" y="2024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rc1531"/>
            <p:cNvSpPr/>
            <p:nvPr/>
          </p:nvSpPr>
          <p:spPr>
            <a:xfrm>
              <a:off x="7092643" y="1972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rc1532"/>
            <p:cNvSpPr/>
            <p:nvPr/>
          </p:nvSpPr>
          <p:spPr>
            <a:xfrm>
              <a:off x="7092643" y="1919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rc1533"/>
            <p:cNvSpPr/>
            <p:nvPr/>
          </p:nvSpPr>
          <p:spPr>
            <a:xfrm>
              <a:off x="7092643" y="1866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7092643" y="1814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7092643" y="17616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7092643" y="1708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rc1537"/>
            <p:cNvSpPr/>
            <p:nvPr/>
          </p:nvSpPr>
          <p:spPr>
            <a:xfrm>
              <a:off x="7092643" y="16563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rc1538"/>
            <p:cNvSpPr/>
            <p:nvPr/>
          </p:nvSpPr>
          <p:spPr>
            <a:xfrm>
              <a:off x="7092643" y="1603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rc1539"/>
            <p:cNvSpPr/>
            <p:nvPr/>
          </p:nvSpPr>
          <p:spPr>
            <a:xfrm>
              <a:off x="7092643" y="15509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rc1540"/>
            <p:cNvSpPr/>
            <p:nvPr/>
          </p:nvSpPr>
          <p:spPr>
            <a:xfrm>
              <a:off x="7092643" y="14983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rc1541"/>
            <p:cNvSpPr/>
            <p:nvPr/>
          </p:nvSpPr>
          <p:spPr>
            <a:xfrm>
              <a:off x="7092643" y="1445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rc1542"/>
            <p:cNvSpPr/>
            <p:nvPr/>
          </p:nvSpPr>
          <p:spPr>
            <a:xfrm>
              <a:off x="7092643" y="13929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rc1543"/>
            <p:cNvSpPr/>
            <p:nvPr/>
          </p:nvSpPr>
          <p:spPr>
            <a:xfrm>
              <a:off x="7288705" y="135589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rc1544"/>
            <p:cNvSpPr/>
            <p:nvPr/>
          </p:nvSpPr>
          <p:spPr>
            <a:xfrm>
              <a:off x="7288705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rc1545"/>
            <p:cNvSpPr/>
            <p:nvPr/>
          </p:nvSpPr>
          <p:spPr>
            <a:xfrm>
              <a:off x="7288705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rc1546"/>
            <p:cNvSpPr/>
            <p:nvPr/>
          </p:nvSpPr>
          <p:spPr>
            <a:xfrm>
              <a:off x="7288705" y="13400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rc1547"/>
            <p:cNvSpPr/>
            <p:nvPr/>
          </p:nvSpPr>
          <p:spPr>
            <a:xfrm>
              <a:off x="7288705" y="133482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rc1548"/>
            <p:cNvSpPr/>
            <p:nvPr/>
          </p:nvSpPr>
          <p:spPr>
            <a:xfrm>
              <a:off x="7288705" y="132956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rc1549"/>
            <p:cNvSpPr/>
            <p:nvPr/>
          </p:nvSpPr>
          <p:spPr>
            <a:xfrm>
              <a:off x="7288705" y="13242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rc1550"/>
            <p:cNvSpPr/>
            <p:nvPr/>
          </p:nvSpPr>
          <p:spPr>
            <a:xfrm>
              <a:off x="7288705" y="131902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rc1551"/>
            <p:cNvSpPr/>
            <p:nvPr/>
          </p:nvSpPr>
          <p:spPr>
            <a:xfrm>
              <a:off x="7288705" y="1313761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rc1552"/>
            <p:cNvSpPr/>
            <p:nvPr/>
          </p:nvSpPr>
          <p:spPr>
            <a:xfrm>
              <a:off x="7288705" y="13084951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rc1553"/>
            <p:cNvSpPr/>
            <p:nvPr/>
          </p:nvSpPr>
          <p:spPr>
            <a:xfrm>
              <a:off x="7288705" y="1303228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rc1554"/>
            <p:cNvSpPr/>
            <p:nvPr/>
          </p:nvSpPr>
          <p:spPr>
            <a:xfrm>
              <a:off x="7288705" y="129796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rc1555"/>
            <p:cNvSpPr/>
            <p:nvPr/>
          </p:nvSpPr>
          <p:spPr>
            <a:xfrm>
              <a:off x="7288705" y="12926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rc1556"/>
            <p:cNvSpPr/>
            <p:nvPr/>
          </p:nvSpPr>
          <p:spPr>
            <a:xfrm>
              <a:off x="7288705" y="12874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rc1557"/>
            <p:cNvSpPr/>
            <p:nvPr/>
          </p:nvSpPr>
          <p:spPr>
            <a:xfrm>
              <a:off x="7288705" y="128216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rc1558"/>
            <p:cNvSpPr/>
            <p:nvPr/>
          </p:nvSpPr>
          <p:spPr>
            <a:xfrm>
              <a:off x="7288705" y="12768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rc1559"/>
            <p:cNvSpPr/>
            <p:nvPr/>
          </p:nvSpPr>
          <p:spPr>
            <a:xfrm>
              <a:off x="7288705" y="1271628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rc1560"/>
            <p:cNvSpPr/>
            <p:nvPr/>
          </p:nvSpPr>
          <p:spPr>
            <a:xfrm>
              <a:off x="7288705" y="126636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rc1561"/>
            <p:cNvSpPr/>
            <p:nvPr/>
          </p:nvSpPr>
          <p:spPr>
            <a:xfrm>
              <a:off x="7288705" y="126109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rc1562"/>
            <p:cNvSpPr/>
            <p:nvPr/>
          </p:nvSpPr>
          <p:spPr>
            <a:xfrm>
              <a:off x="7288705" y="125582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rc1563"/>
            <p:cNvSpPr/>
            <p:nvPr/>
          </p:nvSpPr>
          <p:spPr>
            <a:xfrm>
              <a:off x="7288705" y="125056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rc1564"/>
            <p:cNvSpPr/>
            <p:nvPr/>
          </p:nvSpPr>
          <p:spPr>
            <a:xfrm>
              <a:off x="7288705" y="12452953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rc1565"/>
            <p:cNvSpPr/>
            <p:nvPr/>
          </p:nvSpPr>
          <p:spPr>
            <a:xfrm>
              <a:off x="7288705" y="12400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rc1566"/>
            <p:cNvSpPr/>
            <p:nvPr/>
          </p:nvSpPr>
          <p:spPr>
            <a:xfrm>
              <a:off x="7288705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rc1567"/>
            <p:cNvSpPr/>
            <p:nvPr/>
          </p:nvSpPr>
          <p:spPr>
            <a:xfrm>
              <a:off x="7288705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rc1568"/>
            <p:cNvSpPr/>
            <p:nvPr/>
          </p:nvSpPr>
          <p:spPr>
            <a:xfrm>
              <a:off x="7288705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rc1569"/>
            <p:cNvSpPr/>
            <p:nvPr/>
          </p:nvSpPr>
          <p:spPr>
            <a:xfrm>
              <a:off x="7288705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rc1570"/>
            <p:cNvSpPr/>
            <p:nvPr/>
          </p:nvSpPr>
          <p:spPr>
            <a:xfrm>
              <a:off x="7288705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rc1571"/>
            <p:cNvSpPr/>
            <p:nvPr/>
          </p:nvSpPr>
          <p:spPr>
            <a:xfrm>
              <a:off x="7288705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rc1572"/>
            <p:cNvSpPr/>
            <p:nvPr/>
          </p:nvSpPr>
          <p:spPr>
            <a:xfrm>
              <a:off x="7288705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rc1573"/>
            <p:cNvSpPr/>
            <p:nvPr/>
          </p:nvSpPr>
          <p:spPr>
            <a:xfrm>
              <a:off x="7288705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rc1574"/>
            <p:cNvSpPr/>
            <p:nvPr/>
          </p:nvSpPr>
          <p:spPr>
            <a:xfrm>
              <a:off x="7288705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rc1575"/>
            <p:cNvSpPr/>
            <p:nvPr/>
          </p:nvSpPr>
          <p:spPr>
            <a:xfrm>
              <a:off x="7288705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rc1576"/>
            <p:cNvSpPr/>
            <p:nvPr/>
          </p:nvSpPr>
          <p:spPr>
            <a:xfrm>
              <a:off x="7288705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rc1577"/>
            <p:cNvSpPr/>
            <p:nvPr/>
          </p:nvSpPr>
          <p:spPr>
            <a:xfrm>
              <a:off x="7288705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rc1578"/>
            <p:cNvSpPr/>
            <p:nvPr/>
          </p:nvSpPr>
          <p:spPr>
            <a:xfrm>
              <a:off x="7288705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rc1579"/>
            <p:cNvSpPr/>
            <p:nvPr/>
          </p:nvSpPr>
          <p:spPr>
            <a:xfrm>
              <a:off x="7288705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rc1580"/>
            <p:cNvSpPr/>
            <p:nvPr/>
          </p:nvSpPr>
          <p:spPr>
            <a:xfrm>
              <a:off x="7288705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rc1581"/>
            <p:cNvSpPr/>
            <p:nvPr/>
          </p:nvSpPr>
          <p:spPr>
            <a:xfrm>
              <a:off x="7288705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rc1582"/>
            <p:cNvSpPr/>
            <p:nvPr/>
          </p:nvSpPr>
          <p:spPr>
            <a:xfrm>
              <a:off x="7288705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rc1583"/>
            <p:cNvSpPr/>
            <p:nvPr/>
          </p:nvSpPr>
          <p:spPr>
            <a:xfrm>
              <a:off x="7288705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rc1584"/>
            <p:cNvSpPr/>
            <p:nvPr/>
          </p:nvSpPr>
          <p:spPr>
            <a:xfrm>
              <a:off x="7288705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rc1585"/>
            <p:cNvSpPr/>
            <p:nvPr/>
          </p:nvSpPr>
          <p:spPr>
            <a:xfrm>
              <a:off x="7288705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rc1586"/>
            <p:cNvSpPr/>
            <p:nvPr/>
          </p:nvSpPr>
          <p:spPr>
            <a:xfrm>
              <a:off x="7288705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rc1587"/>
            <p:cNvSpPr/>
            <p:nvPr/>
          </p:nvSpPr>
          <p:spPr>
            <a:xfrm>
              <a:off x="7288705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rc1588"/>
            <p:cNvSpPr/>
            <p:nvPr/>
          </p:nvSpPr>
          <p:spPr>
            <a:xfrm>
              <a:off x="7288705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rc1589"/>
            <p:cNvSpPr/>
            <p:nvPr/>
          </p:nvSpPr>
          <p:spPr>
            <a:xfrm>
              <a:off x="7288705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rc1590"/>
            <p:cNvSpPr/>
            <p:nvPr/>
          </p:nvSpPr>
          <p:spPr>
            <a:xfrm>
              <a:off x="7288705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rc1591"/>
            <p:cNvSpPr/>
            <p:nvPr/>
          </p:nvSpPr>
          <p:spPr>
            <a:xfrm>
              <a:off x="7288705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rc1592"/>
            <p:cNvSpPr/>
            <p:nvPr/>
          </p:nvSpPr>
          <p:spPr>
            <a:xfrm>
              <a:off x="7288705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rc1593"/>
            <p:cNvSpPr/>
            <p:nvPr/>
          </p:nvSpPr>
          <p:spPr>
            <a:xfrm>
              <a:off x="7288705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rc1594"/>
            <p:cNvSpPr/>
            <p:nvPr/>
          </p:nvSpPr>
          <p:spPr>
            <a:xfrm>
              <a:off x="7288705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rc1595"/>
            <p:cNvSpPr/>
            <p:nvPr/>
          </p:nvSpPr>
          <p:spPr>
            <a:xfrm>
              <a:off x="7288705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rc1596"/>
            <p:cNvSpPr/>
            <p:nvPr/>
          </p:nvSpPr>
          <p:spPr>
            <a:xfrm>
              <a:off x="7288705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rc1597"/>
            <p:cNvSpPr/>
            <p:nvPr/>
          </p:nvSpPr>
          <p:spPr>
            <a:xfrm>
              <a:off x="7288705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rc1598"/>
            <p:cNvSpPr/>
            <p:nvPr/>
          </p:nvSpPr>
          <p:spPr>
            <a:xfrm>
              <a:off x="7288705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rc1599"/>
            <p:cNvSpPr/>
            <p:nvPr/>
          </p:nvSpPr>
          <p:spPr>
            <a:xfrm>
              <a:off x="7288705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rc1600"/>
            <p:cNvSpPr/>
            <p:nvPr/>
          </p:nvSpPr>
          <p:spPr>
            <a:xfrm>
              <a:off x="7288705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rc1601"/>
            <p:cNvSpPr/>
            <p:nvPr/>
          </p:nvSpPr>
          <p:spPr>
            <a:xfrm>
              <a:off x="7288705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rc1602"/>
            <p:cNvSpPr/>
            <p:nvPr/>
          </p:nvSpPr>
          <p:spPr>
            <a:xfrm>
              <a:off x="7288705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rc1603"/>
            <p:cNvSpPr/>
            <p:nvPr/>
          </p:nvSpPr>
          <p:spPr>
            <a:xfrm>
              <a:off x="7288705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rc1604"/>
            <p:cNvSpPr/>
            <p:nvPr/>
          </p:nvSpPr>
          <p:spPr>
            <a:xfrm>
              <a:off x="7288705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rc1605"/>
            <p:cNvSpPr/>
            <p:nvPr/>
          </p:nvSpPr>
          <p:spPr>
            <a:xfrm>
              <a:off x="7288705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rc1606"/>
            <p:cNvSpPr/>
            <p:nvPr/>
          </p:nvSpPr>
          <p:spPr>
            <a:xfrm>
              <a:off x="7288705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rc1607"/>
            <p:cNvSpPr/>
            <p:nvPr/>
          </p:nvSpPr>
          <p:spPr>
            <a:xfrm>
              <a:off x="7288705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rc1608"/>
            <p:cNvSpPr/>
            <p:nvPr/>
          </p:nvSpPr>
          <p:spPr>
            <a:xfrm>
              <a:off x="7288705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rc1609"/>
            <p:cNvSpPr/>
            <p:nvPr/>
          </p:nvSpPr>
          <p:spPr>
            <a:xfrm>
              <a:off x="7288705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rc1610"/>
            <p:cNvSpPr/>
            <p:nvPr/>
          </p:nvSpPr>
          <p:spPr>
            <a:xfrm>
              <a:off x="7288705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rc1611"/>
            <p:cNvSpPr/>
            <p:nvPr/>
          </p:nvSpPr>
          <p:spPr>
            <a:xfrm>
              <a:off x="7288705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rc1612"/>
            <p:cNvSpPr/>
            <p:nvPr/>
          </p:nvSpPr>
          <p:spPr>
            <a:xfrm>
              <a:off x="7288705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rc1613"/>
            <p:cNvSpPr/>
            <p:nvPr/>
          </p:nvSpPr>
          <p:spPr>
            <a:xfrm>
              <a:off x="7288705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rc1614"/>
            <p:cNvSpPr/>
            <p:nvPr/>
          </p:nvSpPr>
          <p:spPr>
            <a:xfrm>
              <a:off x="7288705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rc1615"/>
            <p:cNvSpPr/>
            <p:nvPr/>
          </p:nvSpPr>
          <p:spPr>
            <a:xfrm>
              <a:off x="7288705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rc1616"/>
            <p:cNvSpPr/>
            <p:nvPr/>
          </p:nvSpPr>
          <p:spPr>
            <a:xfrm>
              <a:off x="7288705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rc1617"/>
            <p:cNvSpPr/>
            <p:nvPr/>
          </p:nvSpPr>
          <p:spPr>
            <a:xfrm>
              <a:off x="7288705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rc1618"/>
            <p:cNvSpPr/>
            <p:nvPr/>
          </p:nvSpPr>
          <p:spPr>
            <a:xfrm>
              <a:off x="7288705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rc1619"/>
            <p:cNvSpPr/>
            <p:nvPr/>
          </p:nvSpPr>
          <p:spPr>
            <a:xfrm>
              <a:off x="7288705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rc1620"/>
            <p:cNvSpPr/>
            <p:nvPr/>
          </p:nvSpPr>
          <p:spPr>
            <a:xfrm>
              <a:off x="7288705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rc1621"/>
            <p:cNvSpPr/>
            <p:nvPr/>
          </p:nvSpPr>
          <p:spPr>
            <a:xfrm>
              <a:off x="7288705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rc1622"/>
            <p:cNvSpPr/>
            <p:nvPr/>
          </p:nvSpPr>
          <p:spPr>
            <a:xfrm>
              <a:off x="7288705" y="9398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rc1623"/>
            <p:cNvSpPr/>
            <p:nvPr/>
          </p:nvSpPr>
          <p:spPr>
            <a:xfrm>
              <a:off x="7288705" y="934563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rc1624"/>
            <p:cNvSpPr/>
            <p:nvPr/>
          </p:nvSpPr>
          <p:spPr>
            <a:xfrm>
              <a:off x="7288705" y="9292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rc1625"/>
            <p:cNvSpPr/>
            <p:nvPr/>
          </p:nvSpPr>
          <p:spPr>
            <a:xfrm>
              <a:off x="7288705" y="924029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rc1626"/>
            <p:cNvSpPr/>
            <p:nvPr/>
          </p:nvSpPr>
          <p:spPr>
            <a:xfrm>
              <a:off x="7288705" y="9187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rc1627"/>
            <p:cNvSpPr/>
            <p:nvPr/>
          </p:nvSpPr>
          <p:spPr>
            <a:xfrm>
              <a:off x="7288705" y="9134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rc1628"/>
            <p:cNvSpPr/>
            <p:nvPr/>
          </p:nvSpPr>
          <p:spPr>
            <a:xfrm>
              <a:off x="7288705" y="9082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rc1629"/>
            <p:cNvSpPr/>
            <p:nvPr/>
          </p:nvSpPr>
          <p:spPr>
            <a:xfrm>
              <a:off x="7288705" y="9029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rc1630"/>
            <p:cNvSpPr/>
            <p:nvPr/>
          </p:nvSpPr>
          <p:spPr>
            <a:xfrm>
              <a:off x="7288705" y="8976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rc1631"/>
            <p:cNvSpPr/>
            <p:nvPr/>
          </p:nvSpPr>
          <p:spPr>
            <a:xfrm>
              <a:off x="7288705" y="8924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rc1632"/>
            <p:cNvSpPr/>
            <p:nvPr/>
          </p:nvSpPr>
          <p:spPr>
            <a:xfrm>
              <a:off x="7288705" y="8871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rc1633"/>
            <p:cNvSpPr/>
            <p:nvPr/>
          </p:nvSpPr>
          <p:spPr>
            <a:xfrm>
              <a:off x="7288705" y="8818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rc1634"/>
            <p:cNvSpPr/>
            <p:nvPr/>
          </p:nvSpPr>
          <p:spPr>
            <a:xfrm>
              <a:off x="7288705" y="8766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rc1635"/>
            <p:cNvSpPr/>
            <p:nvPr/>
          </p:nvSpPr>
          <p:spPr>
            <a:xfrm>
              <a:off x="7288705" y="8713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rc1636"/>
            <p:cNvSpPr/>
            <p:nvPr/>
          </p:nvSpPr>
          <p:spPr>
            <a:xfrm>
              <a:off x="7288705" y="8660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rc1637"/>
            <p:cNvSpPr/>
            <p:nvPr/>
          </p:nvSpPr>
          <p:spPr>
            <a:xfrm>
              <a:off x="7288705" y="8608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rc1638"/>
            <p:cNvSpPr/>
            <p:nvPr/>
          </p:nvSpPr>
          <p:spPr>
            <a:xfrm>
              <a:off x="7288705" y="8555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rc1639"/>
            <p:cNvSpPr/>
            <p:nvPr/>
          </p:nvSpPr>
          <p:spPr>
            <a:xfrm>
              <a:off x="7288705" y="8502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rc1640"/>
            <p:cNvSpPr/>
            <p:nvPr/>
          </p:nvSpPr>
          <p:spPr>
            <a:xfrm>
              <a:off x="7288705" y="8450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rc1641"/>
            <p:cNvSpPr/>
            <p:nvPr/>
          </p:nvSpPr>
          <p:spPr>
            <a:xfrm>
              <a:off x="7288705" y="8397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rc1642"/>
            <p:cNvSpPr/>
            <p:nvPr/>
          </p:nvSpPr>
          <p:spPr>
            <a:xfrm>
              <a:off x="7288705" y="8344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rc1643"/>
            <p:cNvSpPr/>
            <p:nvPr/>
          </p:nvSpPr>
          <p:spPr>
            <a:xfrm>
              <a:off x="7288705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rc1644"/>
            <p:cNvSpPr/>
            <p:nvPr/>
          </p:nvSpPr>
          <p:spPr>
            <a:xfrm>
              <a:off x="7288705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rc1645"/>
            <p:cNvSpPr/>
            <p:nvPr/>
          </p:nvSpPr>
          <p:spPr>
            <a:xfrm>
              <a:off x="7288705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rc1646"/>
            <p:cNvSpPr/>
            <p:nvPr/>
          </p:nvSpPr>
          <p:spPr>
            <a:xfrm>
              <a:off x="7288705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rc1647"/>
            <p:cNvSpPr/>
            <p:nvPr/>
          </p:nvSpPr>
          <p:spPr>
            <a:xfrm>
              <a:off x="7288705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rc1648"/>
            <p:cNvSpPr/>
            <p:nvPr/>
          </p:nvSpPr>
          <p:spPr>
            <a:xfrm>
              <a:off x="7288705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rc1649"/>
            <p:cNvSpPr/>
            <p:nvPr/>
          </p:nvSpPr>
          <p:spPr>
            <a:xfrm>
              <a:off x="7288705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rc1650"/>
            <p:cNvSpPr/>
            <p:nvPr/>
          </p:nvSpPr>
          <p:spPr>
            <a:xfrm>
              <a:off x="7288705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rc1651"/>
            <p:cNvSpPr/>
            <p:nvPr/>
          </p:nvSpPr>
          <p:spPr>
            <a:xfrm>
              <a:off x="7288705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rc1652"/>
            <p:cNvSpPr/>
            <p:nvPr/>
          </p:nvSpPr>
          <p:spPr>
            <a:xfrm>
              <a:off x="7288705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rc1653"/>
            <p:cNvSpPr/>
            <p:nvPr/>
          </p:nvSpPr>
          <p:spPr>
            <a:xfrm>
              <a:off x="7288705" y="7765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rc1654"/>
            <p:cNvSpPr/>
            <p:nvPr/>
          </p:nvSpPr>
          <p:spPr>
            <a:xfrm>
              <a:off x="7288705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rc1655"/>
            <p:cNvSpPr/>
            <p:nvPr/>
          </p:nvSpPr>
          <p:spPr>
            <a:xfrm>
              <a:off x="7288705" y="7660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rc1656"/>
            <p:cNvSpPr/>
            <p:nvPr/>
          </p:nvSpPr>
          <p:spPr>
            <a:xfrm>
              <a:off x="7288705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rc1657"/>
            <p:cNvSpPr/>
            <p:nvPr/>
          </p:nvSpPr>
          <p:spPr>
            <a:xfrm>
              <a:off x="7288705" y="7554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rc1658"/>
            <p:cNvSpPr/>
            <p:nvPr/>
          </p:nvSpPr>
          <p:spPr>
            <a:xfrm>
              <a:off x="7288705" y="7502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rc1659"/>
            <p:cNvSpPr/>
            <p:nvPr/>
          </p:nvSpPr>
          <p:spPr>
            <a:xfrm>
              <a:off x="7288705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rc1660"/>
            <p:cNvSpPr/>
            <p:nvPr/>
          </p:nvSpPr>
          <p:spPr>
            <a:xfrm>
              <a:off x="7288705" y="7396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rc1661"/>
            <p:cNvSpPr/>
            <p:nvPr/>
          </p:nvSpPr>
          <p:spPr>
            <a:xfrm>
              <a:off x="7288705" y="7344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rc1662"/>
            <p:cNvSpPr/>
            <p:nvPr/>
          </p:nvSpPr>
          <p:spPr>
            <a:xfrm>
              <a:off x="7288705" y="7291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rc1663"/>
            <p:cNvSpPr/>
            <p:nvPr/>
          </p:nvSpPr>
          <p:spPr>
            <a:xfrm>
              <a:off x="7288705" y="7238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rc1664"/>
            <p:cNvSpPr/>
            <p:nvPr/>
          </p:nvSpPr>
          <p:spPr>
            <a:xfrm>
              <a:off x="7288705" y="718630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rc1665"/>
            <p:cNvSpPr/>
            <p:nvPr/>
          </p:nvSpPr>
          <p:spPr>
            <a:xfrm>
              <a:off x="7288705" y="7133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rc1666"/>
            <p:cNvSpPr/>
            <p:nvPr/>
          </p:nvSpPr>
          <p:spPr>
            <a:xfrm>
              <a:off x="7288705" y="7080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rc1667"/>
            <p:cNvSpPr/>
            <p:nvPr/>
          </p:nvSpPr>
          <p:spPr>
            <a:xfrm>
              <a:off x="7288705" y="7028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rc1668"/>
            <p:cNvSpPr/>
            <p:nvPr/>
          </p:nvSpPr>
          <p:spPr>
            <a:xfrm>
              <a:off x="7288705" y="6975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rc1669"/>
            <p:cNvSpPr/>
            <p:nvPr/>
          </p:nvSpPr>
          <p:spPr>
            <a:xfrm>
              <a:off x="7288705" y="6922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rc1670"/>
            <p:cNvSpPr/>
            <p:nvPr/>
          </p:nvSpPr>
          <p:spPr>
            <a:xfrm>
              <a:off x="7288705" y="6870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rc1671"/>
            <p:cNvSpPr/>
            <p:nvPr/>
          </p:nvSpPr>
          <p:spPr>
            <a:xfrm>
              <a:off x="7288705" y="6817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rc1672"/>
            <p:cNvSpPr/>
            <p:nvPr/>
          </p:nvSpPr>
          <p:spPr>
            <a:xfrm>
              <a:off x="7288705" y="676497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rc1673"/>
            <p:cNvSpPr/>
            <p:nvPr/>
          </p:nvSpPr>
          <p:spPr>
            <a:xfrm>
              <a:off x="7288705" y="6712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rc1674"/>
            <p:cNvSpPr/>
            <p:nvPr/>
          </p:nvSpPr>
          <p:spPr>
            <a:xfrm>
              <a:off x="7288705" y="665963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rc1675"/>
            <p:cNvSpPr/>
            <p:nvPr/>
          </p:nvSpPr>
          <p:spPr>
            <a:xfrm>
              <a:off x="7288705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rc1676"/>
            <p:cNvSpPr/>
            <p:nvPr/>
          </p:nvSpPr>
          <p:spPr>
            <a:xfrm>
              <a:off x="7288705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rc1677"/>
            <p:cNvSpPr/>
            <p:nvPr/>
          </p:nvSpPr>
          <p:spPr>
            <a:xfrm>
              <a:off x="7288705" y="650163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rc1678"/>
            <p:cNvSpPr/>
            <p:nvPr/>
          </p:nvSpPr>
          <p:spPr>
            <a:xfrm>
              <a:off x="7288705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rc1679"/>
            <p:cNvSpPr/>
            <p:nvPr/>
          </p:nvSpPr>
          <p:spPr>
            <a:xfrm>
              <a:off x="7288705" y="6396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rc1680"/>
            <p:cNvSpPr/>
            <p:nvPr/>
          </p:nvSpPr>
          <p:spPr>
            <a:xfrm>
              <a:off x="7288705" y="6343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rc1681"/>
            <p:cNvSpPr/>
            <p:nvPr/>
          </p:nvSpPr>
          <p:spPr>
            <a:xfrm>
              <a:off x="7288705" y="6290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rc1682"/>
            <p:cNvSpPr/>
            <p:nvPr/>
          </p:nvSpPr>
          <p:spPr>
            <a:xfrm>
              <a:off x="7288705" y="6238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rc1683"/>
            <p:cNvSpPr/>
            <p:nvPr/>
          </p:nvSpPr>
          <p:spPr>
            <a:xfrm>
              <a:off x="7288705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rc1684"/>
            <p:cNvSpPr/>
            <p:nvPr/>
          </p:nvSpPr>
          <p:spPr>
            <a:xfrm>
              <a:off x="7288705" y="6132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rc1685"/>
            <p:cNvSpPr/>
            <p:nvPr/>
          </p:nvSpPr>
          <p:spPr>
            <a:xfrm>
              <a:off x="7288705" y="6080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rc1686"/>
            <p:cNvSpPr/>
            <p:nvPr/>
          </p:nvSpPr>
          <p:spPr>
            <a:xfrm>
              <a:off x="7288705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rc1687"/>
            <p:cNvSpPr/>
            <p:nvPr/>
          </p:nvSpPr>
          <p:spPr>
            <a:xfrm>
              <a:off x="7288705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rc1688"/>
            <p:cNvSpPr/>
            <p:nvPr/>
          </p:nvSpPr>
          <p:spPr>
            <a:xfrm>
              <a:off x="7288705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rc1689"/>
            <p:cNvSpPr/>
            <p:nvPr/>
          </p:nvSpPr>
          <p:spPr>
            <a:xfrm>
              <a:off x="7288705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rc1690"/>
            <p:cNvSpPr/>
            <p:nvPr/>
          </p:nvSpPr>
          <p:spPr>
            <a:xfrm>
              <a:off x="7288705" y="5816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rc1691"/>
            <p:cNvSpPr/>
            <p:nvPr/>
          </p:nvSpPr>
          <p:spPr>
            <a:xfrm>
              <a:off x="7288705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rc1692"/>
            <p:cNvSpPr/>
            <p:nvPr/>
          </p:nvSpPr>
          <p:spPr>
            <a:xfrm>
              <a:off x="7288705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rc1693"/>
            <p:cNvSpPr/>
            <p:nvPr/>
          </p:nvSpPr>
          <p:spPr>
            <a:xfrm>
              <a:off x="7288705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rc1694"/>
            <p:cNvSpPr/>
            <p:nvPr/>
          </p:nvSpPr>
          <p:spPr>
            <a:xfrm>
              <a:off x="7288705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rc1695"/>
            <p:cNvSpPr/>
            <p:nvPr/>
          </p:nvSpPr>
          <p:spPr>
            <a:xfrm>
              <a:off x="7288705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rc1696"/>
            <p:cNvSpPr/>
            <p:nvPr/>
          </p:nvSpPr>
          <p:spPr>
            <a:xfrm>
              <a:off x="7288705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rc1697"/>
            <p:cNvSpPr/>
            <p:nvPr/>
          </p:nvSpPr>
          <p:spPr>
            <a:xfrm>
              <a:off x="7288705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rc1698"/>
            <p:cNvSpPr/>
            <p:nvPr/>
          </p:nvSpPr>
          <p:spPr>
            <a:xfrm>
              <a:off x="7288705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rc1699"/>
            <p:cNvSpPr/>
            <p:nvPr/>
          </p:nvSpPr>
          <p:spPr>
            <a:xfrm>
              <a:off x="7288705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rc1700"/>
            <p:cNvSpPr/>
            <p:nvPr/>
          </p:nvSpPr>
          <p:spPr>
            <a:xfrm>
              <a:off x="7288705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rc1701"/>
            <p:cNvSpPr/>
            <p:nvPr/>
          </p:nvSpPr>
          <p:spPr>
            <a:xfrm>
              <a:off x="7288705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rc1702"/>
            <p:cNvSpPr/>
            <p:nvPr/>
          </p:nvSpPr>
          <p:spPr>
            <a:xfrm>
              <a:off x="7288705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rc1703"/>
            <p:cNvSpPr/>
            <p:nvPr/>
          </p:nvSpPr>
          <p:spPr>
            <a:xfrm>
              <a:off x="7288705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rc1704"/>
            <p:cNvSpPr/>
            <p:nvPr/>
          </p:nvSpPr>
          <p:spPr>
            <a:xfrm>
              <a:off x="7288705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rc1705"/>
            <p:cNvSpPr/>
            <p:nvPr/>
          </p:nvSpPr>
          <p:spPr>
            <a:xfrm>
              <a:off x="7288705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rc1706"/>
            <p:cNvSpPr/>
            <p:nvPr/>
          </p:nvSpPr>
          <p:spPr>
            <a:xfrm>
              <a:off x="7288705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rc1707"/>
            <p:cNvSpPr/>
            <p:nvPr/>
          </p:nvSpPr>
          <p:spPr>
            <a:xfrm>
              <a:off x="7288705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rc1708"/>
            <p:cNvSpPr/>
            <p:nvPr/>
          </p:nvSpPr>
          <p:spPr>
            <a:xfrm>
              <a:off x="7288705" y="4868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rc1709"/>
            <p:cNvSpPr/>
            <p:nvPr/>
          </p:nvSpPr>
          <p:spPr>
            <a:xfrm>
              <a:off x="7288705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rc1710"/>
            <p:cNvSpPr/>
            <p:nvPr/>
          </p:nvSpPr>
          <p:spPr>
            <a:xfrm>
              <a:off x="7288705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rc1711"/>
            <p:cNvSpPr/>
            <p:nvPr/>
          </p:nvSpPr>
          <p:spPr>
            <a:xfrm>
              <a:off x="7288705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rc1712"/>
            <p:cNvSpPr/>
            <p:nvPr/>
          </p:nvSpPr>
          <p:spPr>
            <a:xfrm>
              <a:off x="7288705" y="4658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rc1713"/>
            <p:cNvSpPr/>
            <p:nvPr/>
          </p:nvSpPr>
          <p:spPr>
            <a:xfrm>
              <a:off x="7288705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rc1714"/>
            <p:cNvSpPr/>
            <p:nvPr/>
          </p:nvSpPr>
          <p:spPr>
            <a:xfrm>
              <a:off x="7288705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rc1715"/>
            <p:cNvSpPr/>
            <p:nvPr/>
          </p:nvSpPr>
          <p:spPr>
            <a:xfrm>
              <a:off x="7288705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rc1716"/>
            <p:cNvSpPr/>
            <p:nvPr/>
          </p:nvSpPr>
          <p:spPr>
            <a:xfrm>
              <a:off x="7288705" y="4447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rc1717"/>
            <p:cNvSpPr/>
            <p:nvPr/>
          </p:nvSpPr>
          <p:spPr>
            <a:xfrm>
              <a:off x="7288705" y="4394980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rc1718"/>
            <p:cNvSpPr/>
            <p:nvPr/>
          </p:nvSpPr>
          <p:spPr>
            <a:xfrm>
              <a:off x="7288705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rc1719"/>
            <p:cNvSpPr/>
            <p:nvPr/>
          </p:nvSpPr>
          <p:spPr>
            <a:xfrm>
              <a:off x="7288705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rc1720"/>
            <p:cNvSpPr/>
            <p:nvPr/>
          </p:nvSpPr>
          <p:spPr>
            <a:xfrm>
              <a:off x="7288705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rc1721"/>
            <p:cNvSpPr/>
            <p:nvPr/>
          </p:nvSpPr>
          <p:spPr>
            <a:xfrm>
              <a:off x="7288705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rc1722"/>
            <p:cNvSpPr/>
            <p:nvPr/>
          </p:nvSpPr>
          <p:spPr>
            <a:xfrm>
              <a:off x="7288705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rc1723"/>
            <p:cNvSpPr/>
            <p:nvPr/>
          </p:nvSpPr>
          <p:spPr>
            <a:xfrm>
              <a:off x="7288705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rc1724"/>
            <p:cNvSpPr/>
            <p:nvPr/>
          </p:nvSpPr>
          <p:spPr>
            <a:xfrm>
              <a:off x="7288705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rc1725"/>
            <p:cNvSpPr/>
            <p:nvPr/>
          </p:nvSpPr>
          <p:spPr>
            <a:xfrm>
              <a:off x="7288705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rc1726"/>
            <p:cNvSpPr/>
            <p:nvPr/>
          </p:nvSpPr>
          <p:spPr>
            <a:xfrm>
              <a:off x="7288705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rc1727"/>
            <p:cNvSpPr/>
            <p:nvPr/>
          </p:nvSpPr>
          <p:spPr>
            <a:xfrm>
              <a:off x="7288705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rc1728"/>
            <p:cNvSpPr/>
            <p:nvPr/>
          </p:nvSpPr>
          <p:spPr>
            <a:xfrm>
              <a:off x="7288705" y="3815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rc1729"/>
            <p:cNvSpPr/>
            <p:nvPr/>
          </p:nvSpPr>
          <p:spPr>
            <a:xfrm>
              <a:off x="7288705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rc1730"/>
            <p:cNvSpPr/>
            <p:nvPr/>
          </p:nvSpPr>
          <p:spPr>
            <a:xfrm>
              <a:off x="7288705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rc1731"/>
            <p:cNvSpPr/>
            <p:nvPr/>
          </p:nvSpPr>
          <p:spPr>
            <a:xfrm>
              <a:off x="7288705" y="3657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rc1732"/>
            <p:cNvSpPr/>
            <p:nvPr/>
          </p:nvSpPr>
          <p:spPr>
            <a:xfrm>
              <a:off x="7288705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rc1733"/>
            <p:cNvSpPr/>
            <p:nvPr/>
          </p:nvSpPr>
          <p:spPr>
            <a:xfrm>
              <a:off x="7288705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rc1734"/>
            <p:cNvSpPr/>
            <p:nvPr/>
          </p:nvSpPr>
          <p:spPr>
            <a:xfrm>
              <a:off x="7288705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rc1735"/>
            <p:cNvSpPr/>
            <p:nvPr/>
          </p:nvSpPr>
          <p:spPr>
            <a:xfrm>
              <a:off x="7288705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rc1736"/>
            <p:cNvSpPr/>
            <p:nvPr/>
          </p:nvSpPr>
          <p:spPr>
            <a:xfrm>
              <a:off x="7288705" y="339431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rc1737"/>
            <p:cNvSpPr/>
            <p:nvPr/>
          </p:nvSpPr>
          <p:spPr>
            <a:xfrm>
              <a:off x="7288705" y="33416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rc1738"/>
            <p:cNvSpPr/>
            <p:nvPr/>
          </p:nvSpPr>
          <p:spPr>
            <a:xfrm>
              <a:off x="7288705" y="3288983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rc1739"/>
            <p:cNvSpPr/>
            <p:nvPr/>
          </p:nvSpPr>
          <p:spPr>
            <a:xfrm>
              <a:off x="7288705" y="323631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rc1740"/>
            <p:cNvSpPr/>
            <p:nvPr/>
          </p:nvSpPr>
          <p:spPr>
            <a:xfrm>
              <a:off x="7288705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rc1741"/>
            <p:cNvSpPr/>
            <p:nvPr/>
          </p:nvSpPr>
          <p:spPr>
            <a:xfrm>
              <a:off x="7288705" y="313098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rc1742"/>
            <p:cNvSpPr/>
            <p:nvPr/>
          </p:nvSpPr>
          <p:spPr>
            <a:xfrm>
              <a:off x="7288705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rc1743"/>
            <p:cNvSpPr/>
            <p:nvPr/>
          </p:nvSpPr>
          <p:spPr>
            <a:xfrm>
              <a:off x="7288705" y="3025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rc1744"/>
            <p:cNvSpPr/>
            <p:nvPr/>
          </p:nvSpPr>
          <p:spPr>
            <a:xfrm>
              <a:off x="7288705" y="29729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rc1745"/>
            <p:cNvSpPr/>
            <p:nvPr/>
          </p:nvSpPr>
          <p:spPr>
            <a:xfrm>
              <a:off x="7288705" y="29203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rc1746"/>
            <p:cNvSpPr/>
            <p:nvPr/>
          </p:nvSpPr>
          <p:spPr>
            <a:xfrm>
              <a:off x="7288705" y="2867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rc1747"/>
            <p:cNvSpPr/>
            <p:nvPr/>
          </p:nvSpPr>
          <p:spPr>
            <a:xfrm>
              <a:off x="7288705" y="281498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rc1748"/>
            <p:cNvSpPr/>
            <p:nvPr/>
          </p:nvSpPr>
          <p:spPr>
            <a:xfrm>
              <a:off x="7288705" y="2762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rc1749"/>
            <p:cNvSpPr/>
            <p:nvPr/>
          </p:nvSpPr>
          <p:spPr>
            <a:xfrm>
              <a:off x="7288705" y="2709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rc1750"/>
            <p:cNvSpPr/>
            <p:nvPr/>
          </p:nvSpPr>
          <p:spPr>
            <a:xfrm>
              <a:off x="7288705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rc1751"/>
            <p:cNvSpPr/>
            <p:nvPr/>
          </p:nvSpPr>
          <p:spPr>
            <a:xfrm>
              <a:off x="7288705" y="2604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rc1752"/>
            <p:cNvSpPr/>
            <p:nvPr/>
          </p:nvSpPr>
          <p:spPr>
            <a:xfrm>
              <a:off x="7288705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rc1753"/>
            <p:cNvSpPr/>
            <p:nvPr/>
          </p:nvSpPr>
          <p:spPr>
            <a:xfrm>
              <a:off x="7288705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rc1754"/>
            <p:cNvSpPr/>
            <p:nvPr/>
          </p:nvSpPr>
          <p:spPr>
            <a:xfrm>
              <a:off x="7288705" y="2446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rc1755"/>
            <p:cNvSpPr/>
            <p:nvPr/>
          </p:nvSpPr>
          <p:spPr>
            <a:xfrm>
              <a:off x="7288705" y="2393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rc1756"/>
            <p:cNvSpPr/>
            <p:nvPr/>
          </p:nvSpPr>
          <p:spPr>
            <a:xfrm>
              <a:off x="7288705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rc1757"/>
            <p:cNvSpPr/>
            <p:nvPr/>
          </p:nvSpPr>
          <p:spPr>
            <a:xfrm>
              <a:off x="7288705" y="2288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rc1758"/>
            <p:cNvSpPr/>
            <p:nvPr/>
          </p:nvSpPr>
          <p:spPr>
            <a:xfrm>
              <a:off x="7288705" y="22356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rc1759"/>
            <p:cNvSpPr/>
            <p:nvPr/>
          </p:nvSpPr>
          <p:spPr>
            <a:xfrm>
              <a:off x="7288705" y="2182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rc1760"/>
            <p:cNvSpPr/>
            <p:nvPr/>
          </p:nvSpPr>
          <p:spPr>
            <a:xfrm>
              <a:off x="7288705" y="2130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rc1761"/>
            <p:cNvSpPr/>
            <p:nvPr/>
          </p:nvSpPr>
          <p:spPr>
            <a:xfrm>
              <a:off x="7288705" y="2077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rc1762"/>
            <p:cNvSpPr/>
            <p:nvPr/>
          </p:nvSpPr>
          <p:spPr>
            <a:xfrm>
              <a:off x="7288705" y="2024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rc1763"/>
            <p:cNvSpPr/>
            <p:nvPr/>
          </p:nvSpPr>
          <p:spPr>
            <a:xfrm>
              <a:off x="7288705" y="1972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rc1764"/>
            <p:cNvSpPr/>
            <p:nvPr/>
          </p:nvSpPr>
          <p:spPr>
            <a:xfrm>
              <a:off x="7288705" y="1919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rc1765"/>
            <p:cNvSpPr/>
            <p:nvPr/>
          </p:nvSpPr>
          <p:spPr>
            <a:xfrm>
              <a:off x="7288705" y="1866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rc1766"/>
            <p:cNvSpPr/>
            <p:nvPr/>
          </p:nvSpPr>
          <p:spPr>
            <a:xfrm>
              <a:off x="7288705" y="1814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rc1767"/>
            <p:cNvSpPr/>
            <p:nvPr/>
          </p:nvSpPr>
          <p:spPr>
            <a:xfrm>
              <a:off x="7288705" y="17616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rc1768"/>
            <p:cNvSpPr/>
            <p:nvPr/>
          </p:nvSpPr>
          <p:spPr>
            <a:xfrm>
              <a:off x="7288705" y="1708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rc1769"/>
            <p:cNvSpPr/>
            <p:nvPr/>
          </p:nvSpPr>
          <p:spPr>
            <a:xfrm>
              <a:off x="7288705" y="16563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rc1770"/>
            <p:cNvSpPr/>
            <p:nvPr/>
          </p:nvSpPr>
          <p:spPr>
            <a:xfrm>
              <a:off x="7288705" y="1603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rc1771"/>
            <p:cNvSpPr/>
            <p:nvPr/>
          </p:nvSpPr>
          <p:spPr>
            <a:xfrm>
              <a:off x="7288705" y="15509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rc1772"/>
            <p:cNvSpPr/>
            <p:nvPr/>
          </p:nvSpPr>
          <p:spPr>
            <a:xfrm>
              <a:off x="7288705" y="14983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rc1773"/>
            <p:cNvSpPr/>
            <p:nvPr/>
          </p:nvSpPr>
          <p:spPr>
            <a:xfrm>
              <a:off x="7288705" y="1445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rc1774"/>
            <p:cNvSpPr/>
            <p:nvPr/>
          </p:nvSpPr>
          <p:spPr>
            <a:xfrm>
              <a:off x="7288705" y="13929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rc1775"/>
            <p:cNvSpPr/>
            <p:nvPr/>
          </p:nvSpPr>
          <p:spPr>
            <a:xfrm>
              <a:off x="7484768" y="13558949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rc1776"/>
            <p:cNvSpPr/>
            <p:nvPr/>
          </p:nvSpPr>
          <p:spPr>
            <a:xfrm>
              <a:off x="7484768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rc1777"/>
            <p:cNvSpPr/>
            <p:nvPr/>
          </p:nvSpPr>
          <p:spPr>
            <a:xfrm>
              <a:off x="7484768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rc1778"/>
            <p:cNvSpPr/>
            <p:nvPr/>
          </p:nvSpPr>
          <p:spPr>
            <a:xfrm>
              <a:off x="7484768" y="13400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rc1779"/>
            <p:cNvSpPr/>
            <p:nvPr/>
          </p:nvSpPr>
          <p:spPr>
            <a:xfrm>
              <a:off x="7484768" y="13348283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rc1780"/>
            <p:cNvSpPr/>
            <p:nvPr/>
          </p:nvSpPr>
          <p:spPr>
            <a:xfrm>
              <a:off x="7484768" y="132956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rc1781"/>
            <p:cNvSpPr/>
            <p:nvPr/>
          </p:nvSpPr>
          <p:spPr>
            <a:xfrm>
              <a:off x="7484768" y="132429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rc1782"/>
            <p:cNvSpPr/>
            <p:nvPr/>
          </p:nvSpPr>
          <p:spPr>
            <a:xfrm>
              <a:off x="7484768" y="131902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rc1783"/>
            <p:cNvSpPr/>
            <p:nvPr/>
          </p:nvSpPr>
          <p:spPr>
            <a:xfrm>
              <a:off x="7484768" y="131376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rc1784"/>
            <p:cNvSpPr/>
            <p:nvPr/>
          </p:nvSpPr>
          <p:spPr>
            <a:xfrm>
              <a:off x="7484768" y="1308495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rc1785"/>
            <p:cNvSpPr/>
            <p:nvPr/>
          </p:nvSpPr>
          <p:spPr>
            <a:xfrm>
              <a:off x="7484768" y="13032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rc1786"/>
            <p:cNvSpPr/>
            <p:nvPr/>
          </p:nvSpPr>
          <p:spPr>
            <a:xfrm>
              <a:off x="7484768" y="129796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rc1787"/>
            <p:cNvSpPr/>
            <p:nvPr/>
          </p:nvSpPr>
          <p:spPr>
            <a:xfrm>
              <a:off x="7484768" y="129269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rc1788"/>
            <p:cNvSpPr/>
            <p:nvPr/>
          </p:nvSpPr>
          <p:spPr>
            <a:xfrm>
              <a:off x="7484768" y="128742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rc1789"/>
            <p:cNvSpPr/>
            <p:nvPr/>
          </p:nvSpPr>
          <p:spPr>
            <a:xfrm>
              <a:off x="7484768" y="128216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rc1790"/>
            <p:cNvSpPr/>
            <p:nvPr/>
          </p:nvSpPr>
          <p:spPr>
            <a:xfrm>
              <a:off x="7484768" y="127689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rc1791"/>
            <p:cNvSpPr/>
            <p:nvPr/>
          </p:nvSpPr>
          <p:spPr>
            <a:xfrm>
              <a:off x="7484768" y="12716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rc1792"/>
            <p:cNvSpPr/>
            <p:nvPr/>
          </p:nvSpPr>
          <p:spPr>
            <a:xfrm>
              <a:off x="7484768" y="126636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rc1793"/>
            <p:cNvSpPr/>
            <p:nvPr/>
          </p:nvSpPr>
          <p:spPr>
            <a:xfrm>
              <a:off x="7484768" y="12610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rc1794"/>
            <p:cNvSpPr/>
            <p:nvPr/>
          </p:nvSpPr>
          <p:spPr>
            <a:xfrm>
              <a:off x="7484768" y="12558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rc1795"/>
            <p:cNvSpPr/>
            <p:nvPr/>
          </p:nvSpPr>
          <p:spPr>
            <a:xfrm>
              <a:off x="7484768" y="12505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rc1796"/>
            <p:cNvSpPr/>
            <p:nvPr/>
          </p:nvSpPr>
          <p:spPr>
            <a:xfrm>
              <a:off x="7484768" y="12452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rc1797"/>
            <p:cNvSpPr/>
            <p:nvPr/>
          </p:nvSpPr>
          <p:spPr>
            <a:xfrm>
              <a:off x="7484768" y="12400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rc1798"/>
            <p:cNvSpPr/>
            <p:nvPr/>
          </p:nvSpPr>
          <p:spPr>
            <a:xfrm>
              <a:off x="7484768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rc1799"/>
            <p:cNvSpPr/>
            <p:nvPr/>
          </p:nvSpPr>
          <p:spPr>
            <a:xfrm>
              <a:off x="7484768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rc1800"/>
            <p:cNvSpPr/>
            <p:nvPr/>
          </p:nvSpPr>
          <p:spPr>
            <a:xfrm>
              <a:off x="7484768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rc1801"/>
            <p:cNvSpPr/>
            <p:nvPr/>
          </p:nvSpPr>
          <p:spPr>
            <a:xfrm>
              <a:off x="7484768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rc1802"/>
            <p:cNvSpPr/>
            <p:nvPr/>
          </p:nvSpPr>
          <p:spPr>
            <a:xfrm>
              <a:off x="7484768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rc1803"/>
            <p:cNvSpPr/>
            <p:nvPr/>
          </p:nvSpPr>
          <p:spPr>
            <a:xfrm>
              <a:off x="7484768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rc1804"/>
            <p:cNvSpPr/>
            <p:nvPr/>
          </p:nvSpPr>
          <p:spPr>
            <a:xfrm>
              <a:off x="7484768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rc1805"/>
            <p:cNvSpPr/>
            <p:nvPr/>
          </p:nvSpPr>
          <p:spPr>
            <a:xfrm>
              <a:off x="7484768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rc1806"/>
            <p:cNvSpPr/>
            <p:nvPr/>
          </p:nvSpPr>
          <p:spPr>
            <a:xfrm>
              <a:off x="7484768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rc1807"/>
            <p:cNvSpPr/>
            <p:nvPr/>
          </p:nvSpPr>
          <p:spPr>
            <a:xfrm>
              <a:off x="7484768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7484768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7484768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rc1810"/>
            <p:cNvSpPr/>
            <p:nvPr/>
          </p:nvSpPr>
          <p:spPr>
            <a:xfrm>
              <a:off x="7484768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rc1811"/>
            <p:cNvSpPr/>
            <p:nvPr/>
          </p:nvSpPr>
          <p:spPr>
            <a:xfrm>
              <a:off x="7484768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rc1812"/>
            <p:cNvSpPr/>
            <p:nvPr/>
          </p:nvSpPr>
          <p:spPr>
            <a:xfrm>
              <a:off x="7484768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rc1813"/>
            <p:cNvSpPr/>
            <p:nvPr/>
          </p:nvSpPr>
          <p:spPr>
            <a:xfrm>
              <a:off x="7484768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rc1814"/>
            <p:cNvSpPr/>
            <p:nvPr/>
          </p:nvSpPr>
          <p:spPr>
            <a:xfrm>
              <a:off x="7484768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rc1815"/>
            <p:cNvSpPr/>
            <p:nvPr/>
          </p:nvSpPr>
          <p:spPr>
            <a:xfrm>
              <a:off x="7484768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rc1816"/>
            <p:cNvSpPr/>
            <p:nvPr/>
          </p:nvSpPr>
          <p:spPr>
            <a:xfrm>
              <a:off x="7484768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rc1817"/>
            <p:cNvSpPr/>
            <p:nvPr/>
          </p:nvSpPr>
          <p:spPr>
            <a:xfrm>
              <a:off x="7484768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rc1818"/>
            <p:cNvSpPr/>
            <p:nvPr/>
          </p:nvSpPr>
          <p:spPr>
            <a:xfrm>
              <a:off x="7484768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rc1819"/>
            <p:cNvSpPr/>
            <p:nvPr/>
          </p:nvSpPr>
          <p:spPr>
            <a:xfrm>
              <a:off x="7484768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rc1820"/>
            <p:cNvSpPr/>
            <p:nvPr/>
          </p:nvSpPr>
          <p:spPr>
            <a:xfrm>
              <a:off x="7484768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rc1821"/>
            <p:cNvSpPr/>
            <p:nvPr/>
          </p:nvSpPr>
          <p:spPr>
            <a:xfrm>
              <a:off x="7484768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rc1822"/>
            <p:cNvSpPr/>
            <p:nvPr/>
          </p:nvSpPr>
          <p:spPr>
            <a:xfrm>
              <a:off x="7484768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rc1823"/>
            <p:cNvSpPr/>
            <p:nvPr/>
          </p:nvSpPr>
          <p:spPr>
            <a:xfrm>
              <a:off x="7484768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rc1824"/>
            <p:cNvSpPr/>
            <p:nvPr/>
          </p:nvSpPr>
          <p:spPr>
            <a:xfrm>
              <a:off x="7484768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rc1825"/>
            <p:cNvSpPr/>
            <p:nvPr/>
          </p:nvSpPr>
          <p:spPr>
            <a:xfrm>
              <a:off x="7484768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rc1826"/>
            <p:cNvSpPr/>
            <p:nvPr/>
          </p:nvSpPr>
          <p:spPr>
            <a:xfrm>
              <a:off x="7484768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rc1827"/>
            <p:cNvSpPr/>
            <p:nvPr/>
          </p:nvSpPr>
          <p:spPr>
            <a:xfrm>
              <a:off x="7484768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rc1828"/>
            <p:cNvSpPr/>
            <p:nvPr/>
          </p:nvSpPr>
          <p:spPr>
            <a:xfrm>
              <a:off x="7484768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rc1829"/>
            <p:cNvSpPr/>
            <p:nvPr/>
          </p:nvSpPr>
          <p:spPr>
            <a:xfrm>
              <a:off x="7484768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rc1830"/>
            <p:cNvSpPr/>
            <p:nvPr/>
          </p:nvSpPr>
          <p:spPr>
            <a:xfrm>
              <a:off x="7484768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rc1831"/>
            <p:cNvSpPr/>
            <p:nvPr/>
          </p:nvSpPr>
          <p:spPr>
            <a:xfrm>
              <a:off x="7484768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rc1832"/>
            <p:cNvSpPr/>
            <p:nvPr/>
          </p:nvSpPr>
          <p:spPr>
            <a:xfrm>
              <a:off x="7484768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rc1833"/>
            <p:cNvSpPr/>
            <p:nvPr/>
          </p:nvSpPr>
          <p:spPr>
            <a:xfrm>
              <a:off x="7484768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rc1834"/>
            <p:cNvSpPr/>
            <p:nvPr/>
          </p:nvSpPr>
          <p:spPr>
            <a:xfrm>
              <a:off x="7484768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rc1835"/>
            <p:cNvSpPr/>
            <p:nvPr/>
          </p:nvSpPr>
          <p:spPr>
            <a:xfrm>
              <a:off x="7484768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rc1836"/>
            <p:cNvSpPr/>
            <p:nvPr/>
          </p:nvSpPr>
          <p:spPr>
            <a:xfrm>
              <a:off x="7484768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rc1837"/>
            <p:cNvSpPr/>
            <p:nvPr/>
          </p:nvSpPr>
          <p:spPr>
            <a:xfrm>
              <a:off x="7484768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rc1838"/>
            <p:cNvSpPr/>
            <p:nvPr/>
          </p:nvSpPr>
          <p:spPr>
            <a:xfrm>
              <a:off x="7484768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rc1839"/>
            <p:cNvSpPr/>
            <p:nvPr/>
          </p:nvSpPr>
          <p:spPr>
            <a:xfrm>
              <a:off x="7484768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rc1840"/>
            <p:cNvSpPr/>
            <p:nvPr/>
          </p:nvSpPr>
          <p:spPr>
            <a:xfrm>
              <a:off x="7484768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rc1841"/>
            <p:cNvSpPr/>
            <p:nvPr/>
          </p:nvSpPr>
          <p:spPr>
            <a:xfrm>
              <a:off x="7484768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rc1842"/>
            <p:cNvSpPr/>
            <p:nvPr/>
          </p:nvSpPr>
          <p:spPr>
            <a:xfrm>
              <a:off x="7484768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rc1843"/>
            <p:cNvSpPr/>
            <p:nvPr/>
          </p:nvSpPr>
          <p:spPr>
            <a:xfrm>
              <a:off x="7484768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rc1844"/>
            <p:cNvSpPr/>
            <p:nvPr/>
          </p:nvSpPr>
          <p:spPr>
            <a:xfrm>
              <a:off x="7484768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rc1845"/>
            <p:cNvSpPr/>
            <p:nvPr/>
          </p:nvSpPr>
          <p:spPr>
            <a:xfrm>
              <a:off x="7484768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rc1846"/>
            <p:cNvSpPr/>
            <p:nvPr/>
          </p:nvSpPr>
          <p:spPr>
            <a:xfrm>
              <a:off x="7484768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rc1847"/>
            <p:cNvSpPr/>
            <p:nvPr/>
          </p:nvSpPr>
          <p:spPr>
            <a:xfrm>
              <a:off x="7484768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rc1848"/>
            <p:cNvSpPr/>
            <p:nvPr/>
          </p:nvSpPr>
          <p:spPr>
            <a:xfrm>
              <a:off x="7484768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rc1849"/>
            <p:cNvSpPr/>
            <p:nvPr/>
          </p:nvSpPr>
          <p:spPr>
            <a:xfrm>
              <a:off x="7484768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rc1850"/>
            <p:cNvSpPr/>
            <p:nvPr/>
          </p:nvSpPr>
          <p:spPr>
            <a:xfrm>
              <a:off x="7484768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rc1851"/>
            <p:cNvSpPr/>
            <p:nvPr/>
          </p:nvSpPr>
          <p:spPr>
            <a:xfrm>
              <a:off x="7484768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rc1852"/>
            <p:cNvSpPr/>
            <p:nvPr/>
          </p:nvSpPr>
          <p:spPr>
            <a:xfrm>
              <a:off x="7484768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rc1853"/>
            <p:cNvSpPr/>
            <p:nvPr/>
          </p:nvSpPr>
          <p:spPr>
            <a:xfrm>
              <a:off x="7484768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rc1854"/>
            <p:cNvSpPr/>
            <p:nvPr/>
          </p:nvSpPr>
          <p:spPr>
            <a:xfrm>
              <a:off x="7484768" y="9398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rc1855"/>
            <p:cNvSpPr/>
            <p:nvPr/>
          </p:nvSpPr>
          <p:spPr>
            <a:xfrm>
              <a:off x="7484768" y="934563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rc1856"/>
            <p:cNvSpPr/>
            <p:nvPr/>
          </p:nvSpPr>
          <p:spPr>
            <a:xfrm>
              <a:off x="7484768" y="9292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rc1857"/>
            <p:cNvSpPr/>
            <p:nvPr/>
          </p:nvSpPr>
          <p:spPr>
            <a:xfrm>
              <a:off x="7484768" y="924029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rc1858"/>
            <p:cNvSpPr/>
            <p:nvPr/>
          </p:nvSpPr>
          <p:spPr>
            <a:xfrm>
              <a:off x="7484768" y="9187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rc1859"/>
            <p:cNvSpPr/>
            <p:nvPr/>
          </p:nvSpPr>
          <p:spPr>
            <a:xfrm>
              <a:off x="7484768" y="9134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rc1860"/>
            <p:cNvSpPr/>
            <p:nvPr/>
          </p:nvSpPr>
          <p:spPr>
            <a:xfrm>
              <a:off x="7484768" y="9082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rc1861"/>
            <p:cNvSpPr/>
            <p:nvPr/>
          </p:nvSpPr>
          <p:spPr>
            <a:xfrm>
              <a:off x="7484768" y="9029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rc1862"/>
            <p:cNvSpPr/>
            <p:nvPr/>
          </p:nvSpPr>
          <p:spPr>
            <a:xfrm>
              <a:off x="7484768" y="8976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rc1863"/>
            <p:cNvSpPr/>
            <p:nvPr/>
          </p:nvSpPr>
          <p:spPr>
            <a:xfrm>
              <a:off x="7484768" y="8924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rc1864"/>
            <p:cNvSpPr/>
            <p:nvPr/>
          </p:nvSpPr>
          <p:spPr>
            <a:xfrm>
              <a:off x="7484768" y="8871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rc1865"/>
            <p:cNvSpPr/>
            <p:nvPr/>
          </p:nvSpPr>
          <p:spPr>
            <a:xfrm>
              <a:off x="7484768" y="8818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rc1866"/>
            <p:cNvSpPr/>
            <p:nvPr/>
          </p:nvSpPr>
          <p:spPr>
            <a:xfrm>
              <a:off x="7484768" y="8766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rc1867"/>
            <p:cNvSpPr/>
            <p:nvPr/>
          </p:nvSpPr>
          <p:spPr>
            <a:xfrm>
              <a:off x="7484768" y="8713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rc1868"/>
            <p:cNvSpPr/>
            <p:nvPr/>
          </p:nvSpPr>
          <p:spPr>
            <a:xfrm>
              <a:off x="7484768" y="8660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rc1869"/>
            <p:cNvSpPr/>
            <p:nvPr/>
          </p:nvSpPr>
          <p:spPr>
            <a:xfrm>
              <a:off x="7484768" y="8608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rc1870"/>
            <p:cNvSpPr/>
            <p:nvPr/>
          </p:nvSpPr>
          <p:spPr>
            <a:xfrm>
              <a:off x="7484768" y="8555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rc1871"/>
            <p:cNvSpPr/>
            <p:nvPr/>
          </p:nvSpPr>
          <p:spPr>
            <a:xfrm>
              <a:off x="7484768" y="8502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rc1872"/>
            <p:cNvSpPr/>
            <p:nvPr/>
          </p:nvSpPr>
          <p:spPr>
            <a:xfrm>
              <a:off x="7484768" y="8450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rc1873"/>
            <p:cNvSpPr/>
            <p:nvPr/>
          </p:nvSpPr>
          <p:spPr>
            <a:xfrm>
              <a:off x="7484768" y="8397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rc1874"/>
            <p:cNvSpPr/>
            <p:nvPr/>
          </p:nvSpPr>
          <p:spPr>
            <a:xfrm>
              <a:off x="7484768" y="8344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rc1875"/>
            <p:cNvSpPr/>
            <p:nvPr/>
          </p:nvSpPr>
          <p:spPr>
            <a:xfrm>
              <a:off x="7484768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rc1876"/>
            <p:cNvSpPr/>
            <p:nvPr/>
          </p:nvSpPr>
          <p:spPr>
            <a:xfrm>
              <a:off x="7484768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rc1877"/>
            <p:cNvSpPr/>
            <p:nvPr/>
          </p:nvSpPr>
          <p:spPr>
            <a:xfrm>
              <a:off x="7484768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rc1878"/>
            <p:cNvSpPr/>
            <p:nvPr/>
          </p:nvSpPr>
          <p:spPr>
            <a:xfrm>
              <a:off x="7484768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rc1879"/>
            <p:cNvSpPr/>
            <p:nvPr/>
          </p:nvSpPr>
          <p:spPr>
            <a:xfrm>
              <a:off x="7484768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rc1880"/>
            <p:cNvSpPr/>
            <p:nvPr/>
          </p:nvSpPr>
          <p:spPr>
            <a:xfrm>
              <a:off x="7484768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rc1881"/>
            <p:cNvSpPr/>
            <p:nvPr/>
          </p:nvSpPr>
          <p:spPr>
            <a:xfrm>
              <a:off x="7484768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rc1882"/>
            <p:cNvSpPr/>
            <p:nvPr/>
          </p:nvSpPr>
          <p:spPr>
            <a:xfrm>
              <a:off x="7484768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rc1883"/>
            <p:cNvSpPr/>
            <p:nvPr/>
          </p:nvSpPr>
          <p:spPr>
            <a:xfrm>
              <a:off x="7484768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rc1884"/>
            <p:cNvSpPr/>
            <p:nvPr/>
          </p:nvSpPr>
          <p:spPr>
            <a:xfrm>
              <a:off x="7484768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rc1885"/>
            <p:cNvSpPr/>
            <p:nvPr/>
          </p:nvSpPr>
          <p:spPr>
            <a:xfrm>
              <a:off x="7484768" y="7765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rc1886"/>
            <p:cNvSpPr/>
            <p:nvPr/>
          </p:nvSpPr>
          <p:spPr>
            <a:xfrm>
              <a:off x="7484768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rc1887"/>
            <p:cNvSpPr/>
            <p:nvPr/>
          </p:nvSpPr>
          <p:spPr>
            <a:xfrm>
              <a:off x="7484768" y="7660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rc1888"/>
            <p:cNvSpPr/>
            <p:nvPr/>
          </p:nvSpPr>
          <p:spPr>
            <a:xfrm>
              <a:off x="7484768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rc1889"/>
            <p:cNvSpPr/>
            <p:nvPr/>
          </p:nvSpPr>
          <p:spPr>
            <a:xfrm>
              <a:off x="7484768" y="7554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rc1890"/>
            <p:cNvSpPr/>
            <p:nvPr/>
          </p:nvSpPr>
          <p:spPr>
            <a:xfrm>
              <a:off x="7484768" y="7502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rc1891"/>
            <p:cNvSpPr/>
            <p:nvPr/>
          </p:nvSpPr>
          <p:spPr>
            <a:xfrm>
              <a:off x="7484768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rc1892"/>
            <p:cNvSpPr/>
            <p:nvPr/>
          </p:nvSpPr>
          <p:spPr>
            <a:xfrm>
              <a:off x="7484768" y="7396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rc1893"/>
            <p:cNvSpPr/>
            <p:nvPr/>
          </p:nvSpPr>
          <p:spPr>
            <a:xfrm>
              <a:off x="7484768" y="7344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rc1894"/>
            <p:cNvSpPr/>
            <p:nvPr/>
          </p:nvSpPr>
          <p:spPr>
            <a:xfrm>
              <a:off x="7484768" y="7291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rc1895"/>
            <p:cNvSpPr/>
            <p:nvPr/>
          </p:nvSpPr>
          <p:spPr>
            <a:xfrm>
              <a:off x="7484768" y="7238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rc1896"/>
            <p:cNvSpPr/>
            <p:nvPr/>
          </p:nvSpPr>
          <p:spPr>
            <a:xfrm>
              <a:off x="7484768" y="718630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rc1897"/>
            <p:cNvSpPr/>
            <p:nvPr/>
          </p:nvSpPr>
          <p:spPr>
            <a:xfrm>
              <a:off x="7484768" y="7133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rc1898"/>
            <p:cNvSpPr/>
            <p:nvPr/>
          </p:nvSpPr>
          <p:spPr>
            <a:xfrm>
              <a:off x="7484768" y="7080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rc1899"/>
            <p:cNvSpPr/>
            <p:nvPr/>
          </p:nvSpPr>
          <p:spPr>
            <a:xfrm>
              <a:off x="7484768" y="7028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rc1900"/>
            <p:cNvSpPr/>
            <p:nvPr/>
          </p:nvSpPr>
          <p:spPr>
            <a:xfrm>
              <a:off x="7484768" y="6975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rc1901"/>
            <p:cNvSpPr/>
            <p:nvPr/>
          </p:nvSpPr>
          <p:spPr>
            <a:xfrm>
              <a:off x="7484768" y="6922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rc1902"/>
            <p:cNvSpPr/>
            <p:nvPr/>
          </p:nvSpPr>
          <p:spPr>
            <a:xfrm>
              <a:off x="7484768" y="6870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rc1903"/>
            <p:cNvSpPr/>
            <p:nvPr/>
          </p:nvSpPr>
          <p:spPr>
            <a:xfrm>
              <a:off x="7484768" y="6817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rc1904"/>
            <p:cNvSpPr/>
            <p:nvPr/>
          </p:nvSpPr>
          <p:spPr>
            <a:xfrm>
              <a:off x="7484768" y="676497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rc1905"/>
            <p:cNvSpPr/>
            <p:nvPr/>
          </p:nvSpPr>
          <p:spPr>
            <a:xfrm>
              <a:off x="7484768" y="6712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rc1906"/>
            <p:cNvSpPr/>
            <p:nvPr/>
          </p:nvSpPr>
          <p:spPr>
            <a:xfrm>
              <a:off x="7484768" y="6659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rc1907"/>
            <p:cNvSpPr/>
            <p:nvPr/>
          </p:nvSpPr>
          <p:spPr>
            <a:xfrm>
              <a:off x="7484768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rc1908"/>
            <p:cNvSpPr/>
            <p:nvPr/>
          </p:nvSpPr>
          <p:spPr>
            <a:xfrm>
              <a:off x="7484768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rc1909"/>
            <p:cNvSpPr/>
            <p:nvPr/>
          </p:nvSpPr>
          <p:spPr>
            <a:xfrm>
              <a:off x="7484768" y="6501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rc1910"/>
            <p:cNvSpPr/>
            <p:nvPr/>
          </p:nvSpPr>
          <p:spPr>
            <a:xfrm>
              <a:off x="7484768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rc1911"/>
            <p:cNvSpPr/>
            <p:nvPr/>
          </p:nvSpPr>
          <p:spPr>
            <a:xfrm>
              <a:off x="7484768" y="6396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rc1912"/>
            <p:cNvSpPr/>
            <p:nvPr/>
          </p:nvSpPr>
          <p:spPr>
            <a:xfrm>
              <a:off x="7484768" y="6343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rc1913"/>
            <p:cNvSpPr/>
            <p:nvPr/>
          </p:nvSpPr>
          <p:spPr>
            <a:xfrm>
              <a:off x="7484768" y="6290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rc1914"/>
            <p:cNvSpPr/>
            <p:nvPr/>
          </p:nvSpPr>
          <p:spPr>
            <a:xfrm>
              <a:off x="7484768" y="6238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rc1915"/>
            <p:cNvSpPr/>
            <p:nvPr/>
          </p:nvSpPr>
          <p:spPr>
            <a:xfrm>
              <a:off x="7484768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rc1916"/>
            <p:cNvSpPr/>
            <p:nvPr/>
          </p:nvSpPr>
          <p:spPr>
            <a:xfrm>
              <a:off x="7484768" y="6132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rc1917"/>
            <p:cNvSpPr/>
            <p:nvPr/>
          </p:nvSpPr>
          <p:spPr>
            <a:xfrm>
              <a:off x="7484768" y="6080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rc1918"/>
            <p:cNvSpPr/>
            <p:nvPr/>
          </p:nvSpPr>
          <p:spPr>
            <a:xfrm>
              <a:off x="7484768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rc1919"/>
            <p:cNvSpPr/>
            <p:nvPr/>
          </p:nvSpPr>
          <p:spPr>
            <a:xfrm>
              <a:off x="7484768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rc1920"/>
            <p:cNvSpPr/>
            <p:nvPr/>
          </p:nvSpPr>
          <p:spPr>
            <a:xfrm>
              <a:off x="7484768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rc1921"/>
            <p:cNvSpPr/>
            <p:nvPr/>
          </p:nvSpPr>
          <p:spPr>
            <a:xfrm>
              <a:off x="7484768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rc1922"/>
            <p:cNvSpPr/>
            <p:nvPr/>
          </p:nvSpPr>
          <p:spPr>
            <a:xfrm>
              <a:off x="7484768" y="5816975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rc1923"/>
            <p:cNvSpPr/>
            <p:nvPr/>
          </p:nvSpPr>
          <p:spPr>
            <a:xfrm>
              <a:off x="7484768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rc1924"/>
            <p:cNvSpPr/>
            <p:nvPr/>
          </p:nvSpPr>
          <p:spPr>
            <a:xfrm>
              <a:off x="7484768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rc1925"/>
            <p:cNvSpPr/>
            <p:nvPr/>
          </p:nvSpPr>
          <p:spPr>
            <a:xfrm>
              <a:off x="7484768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rc1926"/>
            <p:cNvSpPr/>
            <p:nvPr/>
          </p:nvSpPr>
          <p:spPr>
            <a:xfrm>
              <a:off x="7484768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rc1927"/>
            <p:cNvSpPr/>
            <p:nvPr/>
          </p:nvSpPr>
          <p:spPr>
            <a:xfrm>
              <a:off x="7484768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rc1928"/>
            <p:cNvSpPr/>
            <p:nvPr/>
          </p:nvSpPr>
          <p:spPr>
            <a:xfrm>
              <a:off x="7484768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rc1929"/>
            <p:cNvSpPr/>
            <p:nvPr/>
          </p:nvSpPr>
          <p:spPr>
            <a:xfrm>
              <a:off x="7484768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rc1930"/>
            <p:cNvSpPr/>
            <p:nvPr/>
          </p:nvSpPr>
          <p:spPr>
            <a:xfrm>
              <a:off x="7484768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rc1931"/>
            <p:cNvSpPr/>
            <p:nvPr/>
          </p:nvSpPr>
          <p:spPr>
            <a:xfrm>
              <a:off x="7484768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rc1932"/>
            <p:cNvSpPr/>
            <p:nvPr/>
          </p:nvSpPr>
          <p:spPr>
            <a:xfrm>
              <a:off x="7484768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rc1933"/>
            <p:cNvSpPr/>
            <p:nvPr/>
          </p:nvSpPr>
          <p:spPr>
            <a:xfrm>
              <a:off x="7484768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rc1934"/>
            <p:cNvSpPr/>
            <p:nvPr/>
          </p:nvSpPr>
          <p:spPr>
            <a:xfrm>
              <a:off x="7484768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rc1935"/>
            <p:cNvSpPr/>
            <p:nvPr/>
          </p:nvSpPr>
          <p:spPr>
            <a:xfrm>
              <a:off x="7484768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rc1936"/>
            <p:cNvSpPr/>
            <p:nvPr/>
          </p:nvSpPr>
          <p:spPr>
            <a:xfrm>
              <a:off x="7484768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rc1937"/>
            <p:cNvSpPr/>
            <p:nvPr/>
          </p:nvSpPr>
          <p:spPr>
            <a:xfrm>
              <a:off x="7484768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rc1938"/>
            <p:cNvSpPr/>
            <p:nvPr/>
          </p:nvSpPr>
          <p:spPr>
            <a:xfrm>
              <a:off x="7484768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rc1939"/>
            <p:cNvSpPr/>
            <p:nvPr/>
          </p:nvSpPr>
          <p:spPr>
            <a:xfrm>
              <a:off x="7484768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rc1940"/>
            <p:cNvSpPr/>
            <p:nvPr/>
          </p:nvSpPr>
          <p:spPr>
            <a:xfrm>
              <a:off x="7484768" y="486897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rc1941"/>
            <p:cNvSpPr/>
            <p:nvPr/>
          </p:nvSpPr>
          <p:spPr>
            <a:xfrm>
              <a:off x="7484768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rc1942"/>
            <p:cNvSpPr/>
            <p:nvPr/>
          </p:nvSpPr>
          <p:spPr>
            <a:xfrm>
              <a:off x="7484768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rc1943"/>
            <p:cNvSpPr/>
            <p:nvPr/>
          </p:nvSpPr>
          <p:spPr>
            <a:xfrm>
              <a:off x="7484768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rc1944"/>
            <p:cNvSpPr/>
            <p:nvPr/>
          </p:nvSpPr>
          <p:spPr>
            <a:xfrm>
              <a:off x="7484768" y="4658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rc1945"/>
            <p:cNvSpPr/>
            <p:nvPr/>
          </p:nvSpPr>
          <p:spPr>
            <a:xfrm>
              <a:off x="7484768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rc1946"/>
            <p:cNvSpPr/>
            <p:nvPr/>
          </p:nvSpPr>
          <p:spPr>
            <a:xfrm>
              <a:off x="7484768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rc1947"/>
            <p:cNvSpPr/>
            <p:nvPr/>
          </p:nvSpPr>
          <p:spPr>
            <a:xfrm>
              <a:off x="7484768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rc1948"/>
            <p:cNvSpPr/>
            <p:nvPr/>
          </p:nvSpPr>
          <p:spPr>
            <a:xfrm>
              <a:off x="7484768" y="444764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rc1949"/>
            <p:cNvSpPr/>
            <p:nvPr/>
          </p:nvSpPr>
          <p:spPr>
            <a:xfrm>
              <a:off x="7484768" y="4394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rc1950"/>
            <p:cNvSpPr/>
            <p:nvPr/>
          </p:nvSpPr>
          <p:spPr>
            <a:xfrm>
              <a:off x="7484768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rc1951"/>
            <p:cNvSpPr/>
            <p:nvPr/>
          </p:nvSpPr>
          <p:spPr>
            <a:xfrm>
              <a:off x="7484768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rc1952"/>
            <p:cNvSpPr/>
            <p:nvPr/>
          </p:nvSpPr>
          <p:spPr>
            <a:xfrm>
              <a:off x="7484768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rc1953"/>
            <p:cNvSpPr/>
            <p:nvPr/>
          </p:nvSpPr>
          <p:spPr>
            <a:xfrm>
              <a:off x="7484768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rc1954"/>
            <p:cNvSpPr/>
            <p:nvPr/>
          </p:nvSpPr>
          <p:spPr>
            <a:xfrm>
              <a:off x="7484768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rc1955"/>
            <p:cNvSpPr/>
            <p:nvPr/>
          </p:nvSpPr>
          <p:spPr>
            <a:xfrm>
              <a:off x="7484768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rc1956"/>
            <p:cNvSpPr/>
            <p:nvPr/>
          </p:nvSpPr>
          <p:spPr>
            <a:xfrm>
              <a:off x="7484768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rc1957"/>
            <p:cNvSpPr/>
            <p:nvPr/>
          </p:nvSpPr>
          <p:spPr>
            <a:xfrm>
              <a:off x="7484768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rc1958"/>
            <p:cNvSpPr/>
            <p:nvPr/>
          </p:nvSpPr>
          <p:spPr>
            <a:xfrm>
              <a:off x="7484768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rc1959"/>
            <p:cNvSpPr/>
            <p:nvPr/>
          </p:nvSpPr>
          <p:spPr>
            <a:xfrm>
              <a:off x="7484768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rc1960"/>
            <p:cNvSpPr/>
            <p:nvPr/>
          </p:nvSpPr>
          <p:spPr>
            <a:xfrm>
              <a:off x="7484768" y="3815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rc1961"/>
            <p:cNvSpPr/>
            <p:nvPr/>
          </p:nvSpPr>
          <p:spPr>
            <a:xfrm>
              <a:off x="7484768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rc1962"/>
            <p:cNvSpPr/>
            <p:nvPr/>
          </p:nvSpPr>
          <p:spPr>
            <a:xfrm>
              <a:off x="7484768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rc1963"/>
            <p:cNvSpPr/>
            <p:nvPr/>
          </p:nvSpPr>
          <p:spPr>
            <a:xfrm>
              <a:off x="7484768" y="3657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rc1964"/>
            <p:cNvSpPr/>
            <p:nvPr/>
          </p:nvSpPr>
          <p:spPr>
            <a:xfrm>
              <a:off x="7484768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rc1965"/>
            <p:cNvSpPr/>
            <p:nvPr/>
          </p:nvSpPr>
          <p:spPr>
            <a:xfrm>
              <a:off x="7484768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rc1966"/>
            <p:cNvSpPr/>
            <p:nvPr/>
          </p:nvSpPr>
          <p:spPr>
            <a:xfrm>
              <a:off x="7484768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rc1967"/>
            <p:cNvSpPr/>
            <p:nvPr/>
          </p:nvSpPr>
          <p:spPr>
            <a:xfrm>
              <a:off x="7484768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rc1968"/>
            <p:cNvSpPr/>
            <p:nvPr/>
          </p:nvSpPr>
          <p:spPr>
            <a:xfrm>
              <a:off x="7484768" y="3394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rc1969"/>
            <p:cNvSpPr/>
            <p:nvPr/>
          </p:nvSpPr>
          <p:spPr>
            <a:xfrm>
              <a:off x="7484768" y="3341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rc1970"/>
            <p:cNvSpPr/>
            <p:nvPr/>
          </p:nvSpPr>
          <p:spPr>
            <a:xfrm>
              <a:off x="7484768" y="3288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rc1971"/>
            <p:cNvSpPr/>
            <p:nvPr/>
          </p:nvSpPr>
          <p:spPr>
            <a:xfrm>
              <a:off x="7484768" y="3236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rc1972"/>
            <p:cNvSpPr/>
            <p:nvPr/>
          </p:nvSpPr>
          <p:spPr>
            <a:xfrm>
              <a:off x="7484768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rc1973"/>
            <p:cNvSpPr/>
            <p:nvPr/>
          </p:nvSpPr>
          <p:spPr>
            <a:xfrm>
              <a:off x="7484768" y="3130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rc1974"/>
            <p:cNvSpPr/>
            <p:nvPr/>
          </p:nvSpPr>
          <p:spPr>
            <a:xfrm>
              <a:off x="7484768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rc1975"/>
            <p:cNvSpPr/>
            <p:nvPr/>
          </p:nvSpPr>
          <p:spPr>
            <a:xfrm>
              <a:off x="7484768" y="3025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rc1976"/>
            <p:cNvSpPr/>
            <p:nvPr/>
          </p:nvSpPr>
          <p:spPr>
            <a:xfrm>
              <a:off x="7484768" y="2972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rc1977"/>
            <p:cNvSpPr/>
            <p:nvPr/>
          </p:nvSpPr>
          <p:spPr>
            <a:xfrm>
              <a:off x="7484768" y="2920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rc1978"/>
            <p:cNvSpPr/>
            <p:nvPr/>
          </p:nvSpPr>
          <p:spPr>
            <a:xfrm>
              <a:off x="7484768" y="2867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rc1979"/>
            <p:cNvSpPr/>
            <p:nvPr/>
          </p:nvSpPr>
          <p:spPr>
            <a:xfrm>
              <a:off x="7484768" y="2814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rc1980"/>
            <p:cNvSpPr/>
            <p:nvPr/>
          </p:nvSpPr>
          <p:spPr>
            <a:xfrm>
              <a:off x="7484768" y="2762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rc1981"/>
            <p:cNvSpPr/>
            <p:nvPr/>
          </p:nvSpPr>
          <p:spPr>
            <a:xfrm>
              <a:off x="7484768" y="27096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rc1982"/>
            <p:cNvSpPr/>
            <p:nvPr/>
          </p:nvSpPr>
          <p:spPr>
            <a:xfrm>
              <a:off x="7484768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rc1983"/>
            <p:cNvSpPr/>
            <p:nvPr/>
          </p:nvSpPr>
          <p:spPr>
            <a:xfrm>
              <a:off x="7484768" y="2604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rc1984"/>
            <p:cNvSpPr/>
            <p:nvPr/>
          </p:nvSpPr>
          <p:spPr>
            <a:xfrm>
              <a:off x="7484768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rc1985"/>
            <p:cNvSpPr/>
            <p:nvPr/>
          </p:nvSpPr>
          <p:spPr>
            <a:xfrm>
              <a:off x="7484768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rc1986"/>
            <p:cNvSpPr/>
            <p:nvPr/>
          </p:nvSpPr>
          <p:spPr>
            <a:xfrm>
              <a:off x="7484768" y="2446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rc1987"/>
            <p:cNvSpPr/>
            <p:nvPr/>
          </p:nvSpPr>
          <p:spPr>
            <a:xfrm>
              <a:off x="7484768" y="2393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rc1988"/>
            <p:cNvSpPr/>
            <p:nvPr/>
          </p:nvSpPr>
          <p:spPr>
            <a:xfrm>
              <a:off x="7484768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rc1989"/>
            <p:cNvSpPr/>
            <p:nvPr/>
          </p:nvSpPr>
          <p:spPr>
            <a:xfrm>
              <a:off x="7484768" y="2288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rc1990"/>
            <p:cNvSpPr/>
            <p:nvPr/>
          </p:nvSpPr>
          <p:spPr>
            <a:xfrm>
              <a:off x="7484768" y="2235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rc1991"/>
            <p:cNvSpPr/>
            <p:nvPr/>
          </p:nvSpPr>
          <p:spPr>
            <a:xfrm>
              <a:off x="7484768" y="2182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rc1992"/>
            <p:cNvSpPr/>
            <p:nvPr/>
          </p:nvSpPr>
          <p:spPr>
            <a:xfrm>
              <a:off x="7484768" y="2130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rc1993"/>
            <p:cNvSpPr/>
            <p:nvPr/>
          </p:nvSpPr>
          <p:spPr>
            <a:xfrm>
              <a:off x="7484768" y="2077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rc1994"/>
            <p:cNvSpPr/>
            <p:nvPr/>
          </p:nvSpPr>
          <p:spPr>
            <a:xfrm>
              <a:off x="7484768" y="2024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rc1995"/>
            <p:cNvSpPr/>
            <p:nvPr/>
          </p:nvSpPr>
          <p:spPr>
            <a:xfrm>
              <a:off x="7484768" y="1972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rc1996"/>
            <p:cNvSpPr/>
            <p:nvPr/>
          </p:nvSpPr>
          <p:spPr>
            <a:xfrm>
              <a:off x="7484768" y="1919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rc1997"/>
            <p:cNvSpPr/>
            <p:nvPr/>
          </p:nvSpPr>
          <p:spPr>
            <a:xfrm>
              <a:off x="7484768" y="1866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rc1998"/>
            <p:cNvSpPr/>
            <p:nvPr/>
          </p:nvSpPr>
          <p:spPr>
            <a:xfrm>
              <a:off x="7484768" y="1814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rc1999"/>
            <p:cNvSpPr/>
            <p:nvPr/>
          </p:nvSpPr>
          <p:spPr>
            <a:xfrm>
              <a:off x="7484768" y="17616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rc2000"/>
            <p:cNvSpPr/>
            <p:nvPr/>
          </p:nvSpPr>
          <p:spPr>
            <a:xfrm>
              <a:off x="7484768" y="1708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rc2001"/>
            <p:cNvSpPr/>
            <p:nvPr/>
          </p:nvSpPr>
          <p:spPr>
            <a:xfrm>
              <a:off x="7484768" y="165632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rc2002"/>
            <p:cNvSpPr/>
            <p:nvPr/>
          </p:nvSpPr>
          <p:spPr>
            <a:xfrm>
              <a:off x="7484768" y="1603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rc2003"/>
            <p:cNvSpPr/>
            <p:nvPr/>
          </p:nvSpPr>
          <p:spPr>
            <a:xfrm>
              <a:off x="7484768" y="155098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rc2004"/>
            <p:cNvSpPr/>
            <p:nvPr/>
          </p:nvSpPr>
          <p:spPr>
            <a:xfrm>
              <a:off x="7484768" y="149832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rc2005"/>
            <p:cNvSpPr/>
            <p:nvPr/>
          </p:nvSpPr>
          <p:spPr>
            <a:xfrm>
              <a:off x="7484768" y="1445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rc2006"/>
            <p:cNvSpPr/>
            <p:nvPr/>
          </p:nvSpPr>
          <p:spPr>
            <a:xfrm>
              <a:off x="7484768" y="139299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rc2007"/>
            <p:cNvSpPr/>
            <p:nvPr/>
          </p:nvSpPr>
          <p:spPr>
            <a:xfrm>
              <a:off x="7680831" y="13558949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rc2008"/>
            <p:cNvSpPr/>
            <p:nvPr/>
          </p:nvSpPr>
          <p:spPr>
            <a:xfrm>
              <a:off x="7680831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rc2009"/>
            <p:cNvSpPr/>
            <p:nvPr/>
          </p:nvSpPr>
          <p:spPr>
            <a:xfrm>
              <a:off x="7680831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rc2010"/>
            <p:cNvSpPr/>
            <p:nvPr/>
          </p:nvSpPr>
          <p:spPr>
            <a:xfrm>
              <a:off x="7680831" y="13400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rc2011"/>
            <p:cNvSpPr/>
            <p:nvPr/>
          </p:nvSpPr>
          <p:spPr>
            <a:xfrm>
              <a:off x="7680831" y="133482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rc2012"/>
            <p:cNvSpPr/>
            <p:nvPr/>
          </p:nvSpPr>
          <p:spPr>
            <a:xfrm>
              <a:off x="7680831" y="1329561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rc2013"/>
            <p:cNvSpPr/>
            <p:nvPr/>
          </p:nvSpPr>
          <p:spPr>
            <a:xfrm>
              <a:off x="7680831" y="132429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rc2014"/>
            <p:cNvSpPr/>
            <p:nvPr/>
          </p:nvSpPr>
          <p:spPr>
            <a:xfrm>
              <a:off x="7680831" y="131902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rc2015"/>
            <p:cNvSpPr/>
            <p:nvPr/>
          </p:nvSpPr>
          <p:spPr>
            <a:xfrm>
              <a:off x="7680831" y="131376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rc2016"/>
            <p:cNvSpPr/>
            <p:nvPr/>
          </p:nvSpPr>
          <p:spPr>
            <a:xfrm>
              <a:off x="7680831" y="1308495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rc2017"/>
            <p:cNvSpPr/>
            <p:nvPr/>
          </p:nvSpPr>
          <p:spPr>
            <a:xfrm>
              <a:off x="7680831" y="1303228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rc2018"/>
            <p:cNvSpPr/>
            <p:nvPr/>
          </p:nvSpPr>
          <p:spPr>
            <a:xfrm>
              <a:off x="7680831" y="129796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rc2019"/>
            <p:cNvSpPr/>
            <p:nvPr/>
          </p:nvSpPr>
          <p:spPr>
            <a:xfrm>
              <a:off x="7680831" y="129269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rc2020"/>
            <p:cNvSpPr/>
            <p:nvPr/>
          </p:nvSpPr>
          <p:spPr>
            <a:xfrm>
              <a:off x="7680831" y="1287428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rc2021"/>
            <p:cNvSpPr/>
            <p:nvPr/>
          </p:nvSpPr>
          <p:spPr>
            <a:xfrm>
              <a:off x="7680831" y="1282161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rc2022"/>
            <p:cNvSpPr/>
            <p:nvPr/>
          </p:nvSpPr>
          <p:spPr>
            <a:xfrm>
              <a:off x="7680831" y="127689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rc2023"/>
            <p:cNvSpPr/>
            <p:nvPr/>
          </p:nvSpPr>
          <p:spPr>
            <a:xfrm>
              <a:off x="7680831" y="1271628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rc2024"/>
            <p:cNvSpPr/>
            <p:nvPr/>
          </p:nvSpPr>
          <p:spPr>
            <a:xfrm>
              <a:off x="7680831" y="126636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rc2025"/>
            <p:cNvSpPr/>
            <p:nvPr/>
          </p:nvSpPr>
          <p:spPr>
            <a:xfrm>
              <a:off x="7680831" y="126109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rc2026"/>
            <p:cNvSpPr/>
            <p:nvPr/>
          </p:nvSpPr>
          <p:spPr>
            <a:xfrm>
              <a:off x="7680831" y="125582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rc2027"/>
            <p:cNvSpPr/>
            <p:nvPr/>
          </p:nvSpPr>
          <p:spPr>
            <a:xfrm>
              <a:off x="7680831" y="125056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rc2028"/>
            <p:cNvSpPr/>
            <p:nvPr/>
          </p:nvSpPr>
          <p:spPr>
            <a:xfrm>
              <a:off x="7680831" y="124529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rc2029"/>
            <p:cNvSpPr/>
            <p:nvPr/>
          </p:nvSpPr>
          <p:spPr>
            <a:xfrm>
              <a:off x="7680831" y="1240028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rc2030"/>
            <p:cNvSpPr/>
            <p:nvPr/>
          </p:nvSpPr>
          <p:spPr>
            <a:xfrm>
              <a:off x="7680831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rc2031"/>
            <p:cNvSpPr/>
            <p:nvPr/>
          </p:nvSpPr>
          <p:spPr>
            <a:xfrm>
              <a:off x="7680831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rc2032"/>
            <p:cNvSpPr/>
            <p:nvPr/>
          </p:nvSpPr>
          <p:spPr>
            <a:xfrm>
              <a:off x="7680831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rc2033"/>
            <p:cNvSpPr/>
            <p:nvPr/>
          </p:nvSpPr>
          <p:spPr>
            <a:xfrm>
              <a:off x="7680831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rc2034"/>
            <p:cNvSpPr/>
            <p:nvPr/>
          </p:nvSpPr>
          <p:spPr>
            <a:xfrm>
              <a:off x="7680831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rc2035"/>
            <p:cNvSpPr/>
            <p:nvPr/>
          </p:nvSpPr>
          <p:spPr>
            <a:xfrm>
              <a:off x="7680831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rc2036"/>
            <p:cNvSpPr/>
            <p:nvPr/>
          </p:nvSpPr>
          <p:spPr>
            <a:xfrm>
              <a:off x="7680831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rc2037"/>
            <p:cNvSpPr/>
            <p:nvPr/>
          </p:nvSpPr>
          <p:spPr>
            <a:xfrm>
              <a:off x="7680831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rc2038"/>
            <p:cNvSpPr/>
            <p:nvPr/>
          </p:nvSpPr>
          <p:spPr>
            <a:xfrm>
              <a:off x="7680831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rc2039"/>
            <p:cNvSpPr/>
            <p:nvPr/>
          </p:nvSpPr>
          <p:spPr>
            <a:xfrm>
              <a:off x="7680831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rc2040"/>
            <p:cNvSpPr/>
            <p:nvPr/>
          </p:nvSpPr>
          <p:spPr>
            <a:xfrm>
              <a:off x="7680831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rc2041"/>
            <p:cNvSpPr/>
            <p:nvPr/>
          </p:nvSpPr>
          <p:spPr>
            <a:xfrm>
              <a:off x="7680831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rc2042"/>
            <p:cNvSpPr/>
            <p:nvPr/>
          </p:nvSpPr>
          <p:spPr>
            <a:xfrm>
              <a:off x="7680831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rc2043"/>
            <p:cNvSpPr/>
            <p:nvPr/>
          </p:nvSpPr>
          <p:spPr>
            <a:xfrm>
              <a:off x="7680831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rc2044"/>
            <p:cNvSpPr/>
            <p:nvPr/>
          </p:nvSpPr>
          <p:spPr>
            <a:xfrm>
              <a:off x="7680831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rc2045"/>
            <p:cNvSpPr/>
            <p:nvPr/>
          </p:nvSpPr>
          <p:spPr>
            <a:xfrm>
              <a:off x="7680831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rc2046"/>
            <p:cNvSpPr/>
            <p:nvPr/>
          </p:nvSpPr>
          <p:spPr>
            <a:xfrm>
              <a:off x="7680831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rc2047"/>
            <p:cNvSpPr/>
            <p:nvPr/>
          </p:nvSpPr>
          <p:spPr>
            <a:xfrm>
              <a:off x="7680831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rc2048"/>
            <p:cNvSpPr/>
            <p:nvPr/>
          </p:nvSpPr>
          <p:spPr>
            <a:xfrm>
              <a:off x="7680831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rc2049"/>
            <p:cNvSpPr/>
            <p:nvPr/>
          </p:nvSpPr>
          <p:spPr>
            <a:xfrm>
              <a:off x="7680831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rc2050"/>
            <p:cNvSpPr/>
            <p:nvPr/>
          </p:nvSpPr>
          <p:spPr>
            <a:xfrm>
              <a:off x="7680831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rc2051"/>
            <p:cNvSpPr/>
            <p:nvPr/>
          </p:nvSpPr>
          <p:spPr>
            <a:xfrm>
              <a:off x="7680831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rc2052"/>
            <p:cNvSpPr/>
            <p:nvPr/>
          </p:nvSpPr>
          <p:spPr>
            <a:xfrm>
              <a:off x="7680831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rc2053"/>
            <p:cNvSpPr/>
            <p:nvPr/>
          </p:nvSpPr>
          <p:spPr>
            <a:xfrm>
              <a:off x="7680831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rc2054"/>
            <p:cNvSpPr/>
            <p:nvPr/>
          </p:nvSpPr>
          <p:spPr>
            <a:xfrm>
              <a:off x="7680831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rc2055"/>
            <p:cNvSpPr/>
            <p:nvPr/>
          </p:nvSpPr>
          <p:spPr>
            <a:xfrm>
              <a:off x="7680831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rc2056"/>
            <p:cNvSpPr/>
            <p:nvPr/>
          </p:nvSpPr>
          <p:spPr>
            <a:xfrm>
              <a:off x="7680831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rc2057"/>
            <p:cNvSpPr/>
            <p:nvPr/>
          </p:nvSpPr>
          <p:spPr>
            <a:xfrm>
              <a:off x="7680831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rc2058"/>
            <p:cNvSpPr/>
            <p:nvPr/>
          </p:nvSpPr>
          <p:spPr>
            <a:xfrm>
              <a:off x="7680831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rc2059"/>
            <p:cNvSpPr/>
            <p:nvPr/>
          </p:nvSpPr>
          <p:spPr>
            <a:xfrm>
              <a:off x="7680831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rc2060"/>
            <p:cNvSpPr/>
            <p:nvPr/>
          </p:nvSpPr>
          <p:spPr>
            <a:xfrm>
              <a:off x="7680831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rc2061"/>
            <p:cNvSpPr/>
            <p:nvPr/>
          </p:nvSpPr>
          <p:spPr>
            <a:xfrm>
              <a:off x="7680831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rc2062"/>
            <p:cNvSpPr/>
            <p:nvPr/>
          </p:nvSpPr>
          <p:spPr>
            <a:xfrm>
              <a:off x="7680831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rc2063"/>
            <p:cNvSpPr/>
            <p:nvPr/>
          </p:nvSpPr>
          <p:spPr>
            <a:xfrm>
              <a:off x="7680831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rc2064"/>
            <p:cNvSpPr/>
            <p:nvPr/>
          </p:nvSpPr>
          <p:spPr>
            <a:xfrm>
              <a:off x="7680831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rc2065"/>
            <p:cNvSpPr/>
            <p:nvPr/>
          </p:nvSpPr>
          <p:spPr>
            <a:xfrm>
              <a:off x="7680831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rc2066"/>
            <p:cNvSpPr/>
            <p:nvPr/>
          </p:nvSpPr>
          <p:spPr>
            <a:xfrm>
              <a:off x="7680831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rc2067"/>
            <p:cNvSpPr/>
            <p:nvPr/>
          </p:nvSpPr>
          <p:spPr>
            <a:xfrm>
              <a:off x="7680831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rc2068"/>
            <p:cNvSpPr/>
            <p:nvPr/>
          </p:nvSpPr>
          <p:spPr>
            <a:xfrm>
              <a:off x="7680831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rc2069"/>
            <p:cNvSpPr/>
            <p:nvPr/>
          </p:nvSpPr>
          <p:spPr>
            <a:xfrm>
              <a:off x="7680831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rc2070"/>
            <p:cNvSpPr/>
            <p:nvPr/>
          </p:nvSpPr>
          <p:spPr>
            <a:xfrm>
              <a:off x="7680831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rc2071"/>
            <p:cNvSpPr/>
            <p:nvPr/>
          </p:nvSpPr>
          <p:spPr>
            <a:xfrm>
              <a:off x="7680831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rc2072"/>
            <p:cNvSpPr/>
            <p:nvPr/>
          </p:nvSpPr>
          <p:spPr>
            <a:xfrm>
              <a:off x="7680831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rc2073"/>
            <p:cNvSpPr/>
            <p:nvPr/>
          </p:nvSpPr>
          <p:spPr>
            <a:xfrm>
              <a:off x="7680831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rc2074"/>
            <p:cNvSpPr/>
            <p:nvPr/>
          </p:nvSpPr>
          <p:spPr>
            <a:xfrm>
              <a:off x="7680831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rc2075"/>
            <p:cNvSpPr/>
            <p:nvPr/>
          </p:nvSpPr>
          <p:spPr>
            <a:xfrm>
              <a:off x="7680831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rc2076"/>
            <p:cNvSpPr/>
            <p:nvPr/>
          </p:nvSpPr>
          <p:spPr>
            <a:xfrm>
              <a:off x="7680831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rc2077"/>
            <p:cNvSpPr/>
            <p:nvPr/>
          </p:nvSpPr>
          <p:spPr>
            <a:xfrm>
              <a:off x="7680831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rc2078"/>
            <p:cNvSpPr/>
            <p:nvPr/>
          </p:nvSpPr>
          <p:spPr>
            <a:xfrm>
              <a:off x="7680831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rc2079"/>
            <p:cNvSpPr/>
            <p:nvPr/>
          </p:nvSpPr>
          <p:spPr>
            <a:xfrm>
              <a:off x="7680831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rc2080"/>
            <p:cNvSpPr/>
            <p:nvPr/>
          </p:nvSpPr>
          <p:spPr>
            <a:xfrm>
              <a:off x="7680831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rc2081"/>
            <p:cNvSpPr/>
            <p:nvPr/>
          </p:nvSpPr>
          <p:spPr>
            <a:xfrm>
              <a:off x="7680831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rc2082"/>
            <p:cNvSpPr/>
            <p:nvPr/>
          </p:nvSpPr>
          <p:spPr>
            <a:xfrm>
              <a:off x="7680831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rc2083"/>
            <p:cNvSpPr/>
            <p:nvPr/>
          </p:nvSpPr>
          <p:spPr>
            <a:xfrm>
              <a:off x="7680831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rc2084"/>
            <p:cNvSpPr/>
            <p:nvPr/>
          </p:nvSpPr>
          <p:spPr>
            <a:xfrm>
              <a:off x="7680831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rc2085"/>
            <p:cNvSpPr/>
            <p:nvPr/>
          </p:nvSpPr>
          <p:spPr>
            <a:xfrm>
              <a:off x="7680831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rc2086"/>
            <p:cNvSpPr/>
            <p:nvPr/>
          </p:nvSpPr>
          <p:spPr>
            <a:xfrm>
              <a:off x="7680831" y="9398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rc2087"/>
            <p:cNvSpPr/>
            <p:nvPr/>
          </p:nvSpPr>
          <p:spPr>
            <a:xfrm>
              <a:off x="7680831" y="934563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rc2088"/>
            <p:cNvSpPr/>
            <p:nvPr/>
          </p:nvSpPr>
          <p:spPr>
            <a:xfrm>
              <a:off x="7680831" y="9292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rc2089"/>
            <p:cNvSpPr/>
            <p:nvPr/>
          </p:nvSpPr>
          <p:spPr>
            <a:xfrm>
              <a:off x="7680831" y="924029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rc2090"/>
            <p:cNvSpPr/>
            <p:nvPr/>
          </p:nvSpPr>
          <p:spPr>
            <a:xfrm>
              <a:off x="7680831" y="9187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rc2091"/>
            <p:cNvSpPr/>
            <p:nvPr/>
          </p:nvSpPr>
          <p:spPr>
            <a:xfrm>
              <a:off x="7680831" y="913496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rc2092"/>
            <p:cNvSpPr/>
            <p:nvPr/>
          </p:nvSpPr>
          <p:spPr>
            <a:xfrm>
              <a:off x="7680831" y="908229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rc2093"/>
            <p:cNvSpPr/>
            <p:nvPr/>
          </p:nvSpPr>
          <p:spPr>
            <a:xfrm>
              <a:off x="7680831" y="9029631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rc2094"/>
            <p:cNvSpPr/>
            <p:nvPr/>
          </p:nvSpPr>
          <p:spPr>
            <a:xfrm>
              <a:off x="7680831" y="897696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rc2095"/>
            <p:cNvSpPr/>
            <p:nvPr/>
          </p:nvSpPr>
          <p:spPr>
            <a:xfrm>
              <a:off x="7680831" y="892429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rc2096"/>
            <p:cNvSpPr/>
            <p:nvPr/>
          </p:nvSpPr>
          <p:spPr>
            <a:xfrm>
              <a:off x="7680831" y="8871632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rc2097"/>
            <p:cNvSpPr/>
            <p:nvPr/>
          </p:nvSpPr>
          <p:spPr>
            <a:xfrm>
              <a:off x="7680831" y="881896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rc2098"/>
            <p:cNvSpPr/>
            <p:nvPr/>
          </p:nvSpPr>
          <p:spPr>
            <a:xfrm>
              <a:off x="7680831" y="876629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rc2099"/>
            <p:cNvSpPr/>
            <p:nvPr/>
          </p:nvSpPr>
          <p:spPr>
            <a:xfrm>
              <a:off x="7680831" y="8713632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rc2100"/>
            <p:cNvSpPr/>
            <p:nvPr/>
          </p:nvSpPr>
          <p:spPr>
            <a:xfrm>
              <a:off x="7680831" y="8660966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rc2101"/>
            <p:cNvSpPr/>
            <p:nvPr/>
          </p:nvSpPr>
          <p:spPr>
            <a:xfrm>
              <a:off x="7680831" y="860829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rc2102"/>
            <p:cNvSpPr/>
            <p:nvPr/>
          </p:nvSpPr>
          <p:spPr>
            <a:xfrm>
              <a:off x="7680831" y="855563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rc2103"/>
            <p:cNvSpPr/>
            <p:nvPr/>
          </p:nvSpPr>
          <p:spPr>
            <a:xfrm>
              <a:off x="7680831" y="8502966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rc2104"/>
            <p:cNvSpPr/>
            <p:nvPr/>
          </p:nvSpPr>
          <p:spPr>
            <a:xfrm>
              <a:off x="7680831" y="8450300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rc2105"/>
            <p:cNvSpPr/>
            <p:nvPr/>
          </p:nvSpPr>
          <p:spPr>
            <a:xfrm>
              <a:off x="7680831" y="839763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rc2106"/>
            <p:cNvSpPr/>
            <p:nvPr/>
          </p:nvSpPr>
          <p:spPr>
            <a:xfrm>
              <a:off x="7680831" y="834496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rc2107"/>
            <p:cNvSpPr/>
            <p:nvPr/>
          </p:nvSpPr>
          <p:spPr>
            <a:xfrm>
              <a:off x="7680831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rc2108"/>
            <p:cNvSpPr/>
            <p:nvPr/>
          </p:nvSpPr>
          <p:spPr>
            <a:xfrm>
              <a:off x="7680831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rc2109"/>
            <p:cNvSpPr/>
            <p:nvPr/>
          </p:nvSpPr>
          <p:spPr>
            <a:xfrm>
              <a:off x="7680831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rc2110"/>
            <p:cNvSpPr/>
            <p:nvPr/>
          </p:nvSpPr>
          <p:spPr>
            <a:xfrm>
              <a:off x="7680831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rc2111"/>
            <p:cNvSpPr/>
            <p:nvPr/>
          </p:nvSpPr>
          <p:spPr>
            <a:xfrm>
              <a:off x="7680831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rc2112"/>
            <p:cNvSpPr/>
            <p:nvPr/>
          </p:nvSpPr>
          <p:spPr>
            <a:xfrm>
              <a:off x="7680831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rc2113"/>
            <p:cNvSpPr/>
            <p:nvPr/>
          </p:nvSpPr>
          <p:spPr>
            <a:xfrm>
              <a:off x="7680831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rc2114"/>
            <p:cNvSpPr/>
            <p:nvPr/>
          </p:nvSpPr>
          <p:spPr>
            <a:xfrm>
              <a:off x="7680831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rc2115"/>
            <p:cNvSpPr/>
            <p:nvPr/>
          </p:nvSpPr>
          <p:spPr>
            <a:xfrm>
              <a:off x="7680831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rc2116"/>
            <p:cNvSpPr/>
            <p:nvPr/>
          </p:nvSpPr>
          <p:spPr>
            <a:xfrm>
              <a:off x="7680831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rc2117"/>
            <p:cNvSpPr/>
            <p:nvPr/>
          </p:nvSpPr>
          <p:spPr>
            <a:xfrm>
              <a:off x="7680831" y="7765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rc2118"/>
            <p:cNvSpPr/>
            <p:nvPr/>
          </p:nvSpPr>
          <p:spPr>
            <a:xfrm>
              <a:off x="7680831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rc2119"/>
            <p:cNvSpPr/>
            <p:nvPr/>
          </p:nvSpPr>
          <p:spPr>
            <a:xfrm>
              <a:off x="7680831" y="7660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rc2120"/>
            <p:cNvSpPr/>
            <p:nvPr/>
          </p:nvSpPr>
          <p:spPr>
            <a:xfrm>
              <a:off x="7680831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rc2121"/>
            <p:cNvSpPr/>
            <p:nvPr/>
          </p:nvSpPr>
          <p:spPr>
            <a:xfrm>
              <a:off x="7680831" y="7554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rc2122"/>
            <p:cNvSpPr/>
            <p:nvPr/>
          </p:nvSpPr>
          <p:spPr>
            <a:xfrm>
              <a:off x="7680831" y="750230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rc2123"/>
            <p:cNvSpPr/>
            <p:nvPr/>
          </p:nvSpPr>
          <p:spPr>
            <a:xfrm>
              <a:off x="7680831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rc2124"/>
            <p:cNvSpPr/>
            <p:nvPr/>
          </p:nvSpPr>
          <p:spPr>
            <a:xfrm>
              <a:off x="7680831" y="7396970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rc2125"/>
            <p:cNvSpPr/>
            <p:nvPr/>
          </p:nvSpPr>
          <p:spPr>
            <a:xfrm>
              <a:off x="7680831" y="7344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rc2126"/>
            <p:cNvSpPr/>
            <p:nvPr/>
          </p:nvSpPr>
          <p:spPr>
            <a:xfrm>
              <a:off x="7680831" y="7291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rc2127"/>
            <p:cNvSpPr/>
            <p:nvPr/>
          </p:nvSpPr>
          <p:spPr>
            <a:xfrm>
              <a:off x="7680831" y="7238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rc2128"/>
            <p:cNvSpPr/>
            <p:nvPr/>
          </p:nvSpPr>
          <p:spPr>
            <a:xfrm>
              <a:off x="7680831" y="718630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rc2129"/>
            <p:cNvSpPr/>
            <p:nvPr/>
          </p:nvSpPr>
          <p:spPr>
            <a:xfrm>
              <a:off x="7680831" y="713363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rc2130"/>
            <p:cNvSpPr/>
            <p:nvPr/>
          </p:nvSpPr>
          <p:spPr>
            <a:xfrm>
              <a:off x="7680831" y="7080971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rc2131"/>
            <p:cNvSpPr/>
            <p:nvPr/>
          </p:nvSpPr>
          <p:spPr>
            <a:xfrm>
              <a:off x="7680831" y="702830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rc2132"/>
            <p:cNvSpPr/>
            <p:nvPr/>
          </p:nvSpPr>
          <p:spPr>
            <a:xfrm>
              <a:off x="7680831" y="697563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rc2133"/>
            <p:cNvSpPr/>
            <p:nvPr/>
          </p:nvSpPr>
          <p:spPr>
            <a:xfrm>
              <a:off x="7680831" y="6922971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rc2134"/>
            <p:cNvSpPr/>
            <p:nvPr/>
          </p:nvSpPr>
          <p:spPr>
            <a:xfrm>
              <a:off x="7680831" y="687030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rc2135"/>
            <p:cNvSpPr/>
            <p:nvPr/>
          </p:nvSpPr>
          <p:spPr>
            <a:xfrm>
              <a:off x="7680831" y="681763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rc2136"/>
            <p:cNvSpPr/>
            <p:nvPr/>
          </p:nvSpPr>
          <p:spPr>
            <a:xfrm>
              <a:off x="7680831" y="6764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rc2137"/>
            <p:cNvSpPr/>
            <p:nvPr/>
          </p:nvSpPr>
          <p:spPr>
            <a:xfrm>
              <a:off x="7680831" y="671230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rc2138"/>
            <p:cNvSpPr/>
            <p:nvPr/>
          </p:nvSpPr>
          <p:spPr>
            <a:xfrm>
              <a:off x="7680831" y="6659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rc2139"/>
            <p:cNvSpPr/>
            <p:nvPr/>
          </p:nvSpPr>
          <p:spPr>
            <a:xfrm>
              <a:off x="7680831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rc2140"/>
            <p:cNvSpPr/>
            <p:nvPr/>
          </p:nvSpPr>
          <p:spPr>
            <a:xfrm>
              <a:off x="7680831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rc2141"/>
            <p:cNvSpPr/>
            <p:nvPr/>
          </p:nvSpPr>
          <p:spPr>
            <a:xfrm>
              <a:off x="7680831" y="6501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rc2142"/>
            <p:cNvSpPr/>
            <p:nvPr/>
          </p:nvSpPr>
          <p:spPr>
            <a:xfrm>
              <a:off x="7680831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rc2143"/>
            <p:cNvSpPr/>
            <p:nvPr/>
          </p:nvSpPr>
          <p:spPr>
            <a:xfrm>
              <a:off x="7680831" y="639630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rc2144"/>
            <p:cNvSpPr/>
            <p:nvPr/>
          </p:nvSpPr>
          <p:spPr>
            <a:xfrm>
              <a:off x="7680831" y="634364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rc2145"/>
            <p:cNvSpPr/>
            <p:nvPr/>
          </p:nvSpPr>
          <p:spPr>
            <a:xfrm>
              <a:off x="7680831" y="629097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rc2146"/>
            <p:cNvSpPr/>
            <p:nvPr/>
          </p:nvSpPr>
          <p:spPr>
            <a:xfrm>
              <a:off x="7680831" y="623830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rc2147"/>
            <p:cNvSpPr/>
            <p:nvPr/>
          </p:nvSpPr>
          <p:spPr>
            <a:xfrm>
              <a:off x="7680831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rc2148"/>
            <p:cNvSpPr/>
            <p:nvPr/>
          </p:nvSpPr>
          <p:spPr>
            <a:xfrm>
              <a:off x="7680831" y="613297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rc2149"/>
            <p:cNvSpPr/>
            <p:nvPr/>
          </p:nvSpPr>
          <p:spPr>
            <a:xfrm>
              <a:off x="7680831" y="608030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rc2150"/>
            <p:cNvSpPr/>
            <p:nvPr/>
          </p:nvSpPr>
          <p:spPr>
            <a:xfrm>
              <a:off x="7680831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rc2151"/>
            <p:cNvSpPr/>
            <p:nvPr/>
          </p:nvSpPr>
          <p:spPr>
            <a:xfrm>
              <a:off x="7680831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rc2152"/>
            <p:cNvSpPr/>
            <p:nvPr/>
          </p:nvSpPr>
          <p:spPr>
            <a:xfrm>
              <a:off x="7680831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rc2153"/>
            <p:cNvSpPr/>
            <p:nvPr/>
          </p:nvSpPr>
          <p:spPr>
            <a:xfrm>
              <a:off x="7680831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rc2154"/>
            <p:cNvSpPr/>
            <p:nvPr/>
          </p:nvSpPr>
          <p:spPr>
            <a:xfrm>
              <a:off x="7680831" y="581697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rc2155"/>
            <p:cNvSpPr/>
            <p:nvPr/>
          </p:nvSpPr>
          <p:spPr>
            <a:xfrm>
              <a:off x="7680831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rc2156"/>
            <p:cNvSpPr/>
            <p:nvPr/>
          </p:nvSpPr>
          <p:spPr>
            <a:xfrm>
              <a:off x="7680831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rc2157"/>
            <p:cNvSpPr/>
            <p:nvPr/>
          </p:nvSpPr>
          <p:spPr>
            <a:xfrm>
              <a:off x="7680831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rc2158"/>
            <p:cNvSpPr/>
            <p:nvPr/>
          </p:nvSpPr>
          <p:spPr>
            <a:xfrm>
              <a:off x="7680831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rc2159"/>
            <p:cNvSpPr/>
            <p:nvPr/>
          </p:nvSpPr>
          <p:spPr>
            <a:xfrm>
              <a:off x="7680831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rc2160"/>
            <p:cNvSpPr/>
            <p:nvPr/>
          </p:nvSpPr>
          <p:spPr>
            <a:xfrm>
              <a:off x="7680831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rc2161"/>
            <p:cNvSpPr/>
            <p:nvPr/>
          </p:nvSpPr>
          <p:spPr>
            <a:xfrm>
              <a:off x="7680831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rc2162"/>
            <p:cNvSpPr/>
            <p:nvPr/>
          </p:nvSpPr>
          <p:spPr>
            <a:xfrm>
              <a:off x="7680831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rc2163"/>
            <p:cNvSpPr/>
            <p:nvPr/>
          </p:nvSpPr>
          <p:spPr>
            <a:xfrm>
              <a:off x="7680831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rc2164"/>
            <p:cNvSpPr/>
            <p:nvPr/>
          </p:nvSpPr>
          <p:spPr>
            <a:xfrm>
              <a:off x="7680831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rc2165"/>
            <p:cNvSpPr/>
            <p:nvPr/>
          </p:nvSpPr>
          <p:spPr>
            <a:xfrm>
              <a:off x="7680831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rc2166"/>
            <p:cNvSpPr/>
            <p:nvPr/>
          </p:nvSpPr>
          <p:spPr>
            <a:xfrm>
              <a:off x="7680831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rc2167"/>
            <p:cNvSpPr/>
            <p:nvPr/>
          </p:nvSpPr>
          <p:spPr>
            <a:xfrm>
              <a:off x="7680831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rc2168"/>
            <p:cNvSpPr/>
            <p:nvPr/>
          </p:nvSpPr>
          <p:spPr>
            <a:xfrm>
              <a:off x="7680831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rc2169"/>
            <p:cNvSpPr/>
            <p:nvPr/>
          </p:nvSpPr>
          <p:spPr>
            <a:xfrm>
              <a:off x="7680831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rc2170"/>
            <p:cNvSpPr/>
            <p:nvPr/>
          </p:nvSpPr>
          <p:spPr>
            <a:xfrm>
              <a:off x="7680831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rc2171"/>
            <p:cNvSpPr/>
            <p:nvPr/>
          </p:nvSpPr>
          <p:spPr>
            <a:xfrm>
              <a:off x="7680831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rc2172"/>
            <p:cNvSpPr/>
            <p:nvPr/>
          </p:nvSpPr>
          <p:spPr>
            <a:xfrm>
              <a:off x="7680831" y="4868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rc2173"/>
            <p:cNvSpPr/>
            <p:nvPr/>
          </p:nvSpPr>
          <p:spPr>
            <a:xfrm>
              <a:off x="7680831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rc2174"/>
            <p:cNvSpPr/>
            <p:nvPr/>
          </p:nvSpPr>
          <p:spPr>
            <a:xfrm>
              <a:off x="7680831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rc2175"/>
            <p:cNvSpPr/>
            <p:nvPr/>
          </p:nvSpPr>
          <p:spPr>
            <a:xfrm>
              <a:off x="7680831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rc2176"/>
            <p:cNvSpPr/>
            <p:nvPr/>
          </p:nvSpPr>
          <p:spPr>
            <a:xfrm>
              <a:off x="7680831" y="465831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rc2177"/>
            <p:cNvSpPr/>
            <p:nvPr/>
          </p:nvSpPr>
          <p:spPr>
            <a:xfrm>
              <a:off x="7680831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rc2178"/>
            <p:cNvSpPr/>
            <p:nvPr/>
          </p:nvSpPr>
          <p:spPr>
            <a:xfrm>
              <a:off x="7680831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rc2179"/>
            <p:cNvSpPr/>
            <p:nvPr/>
          </p:nvSpPr>
          <p:spPr>
            <a:xfrm>
              <a:off x="7680831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rc2180"/>
            <p:cNvSpPr/>
            <p:nvPr/>
          </p:nvSpPr>
          <p:spPr>
            <a:xfrm>
              <a:off x="7680831" y="4447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rc2181"/>
            <p:cNvSpPr/>
            <p:nvPr/>
          </p:nvSpPr>
          <p:spPr>
            <a:xfrm>
              <a:off x="7680831" y="4394980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rc2182"/>
            <p:cNvSpPr/>
            <p:nvPr/>
          </p:nvSpPr>
          <p:spPr>
            <a:xfrm>
              <a:off x="7680831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rc2183"/>
            <p:cNvSpPr/>
            <p:nvPr/>
          </p:nvSpPr>
          <p:spPr>
            <a:xfrm>
              <a:off x="7680831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rc2184"/>
            <p:cNvSpPr/>
            <p:nvPr/>
          </p:nvSpPr>
          <p:spPr>
            <a:xfrm>
              <a:off x="7680831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rc2185"/>
            <p:cNvSpPr/>
            <p:nvPr/>
          </p:nvSpPr>
          <p:spPr>
            <a:xfrm>
              <a:off x="7680831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rc2186"/>
            <p:cNvSpPr/>
            <p:nvPr/>
          </p:nvSpPr>
          <p:spPr>
            <a:xfrm>
              <a:off x="7680831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rc2187"/>
            <p:cNvSpPr/>
            <p:nvPr/>
          </p:nvSpPr>
          <p:spPr>
            <a:xfrm>
              <a:off x="7680831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rc2188"/>
            <p:cNvSpPr/>
            <p:nvPr/>
          </p:nvSpPr>
          <p:spPr>
            <a:xfrm>
              <a:off x="7680831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rc2189"/>
            <p:cNvSpPr/>
            <p:nvPr/>
          </p:nvSpPr>
          <p:spPr>
            <a:xfrm>
              <a:off x="7680831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rc2190"/>
            <p:cNvSpPr/>
            <p:nvPr/>
          </p:nvSpPr>
          <p:spPr>
            <a:xfrm>
              <a:off x="7680831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rc2191"/>
            <p:cNvSpPr/>
            <p:nvPr/>
          </p:nvSpPr>
          <p:spPr>
            <a:xfrm>
              <a:off x="7680831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rc2192"/>
            <p:cNvSpPr/>
            <p:nvPr/>
          </p:nvSpPr>
          <p:spPr>
            <a:xfrm>
              <a:off x="7680831" y="381564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rc2193"/>
            <p:cNvSpPr/>
            <p:nvPr/>
          </p:nvSpPr>
          <p:spPr>
            <a:xfrm>
              <a:off x="7680831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rc2194"/>
            <p:cNvSpPr/>
            <p:nvPr/>
          </p:nvSpPr>
          <p:spPr>
            <a:xfrm>
              <a:off x="7680831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rc2195"/>
            <p:cNvSpPr/>
            <p:nvPr/>
          </p:nvSpPr>
          <p:spPr>
            <a:xfrm>
              <a:off x="7680831" y="365764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rc2196"/>
            <p:cNvSpPr/>
            <p:nvPr/>
          </p:nvSpPr>
          <p:spPr>
            <a:xfrm>
              <a:off x="7680831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rc2197"/>
            <p:cNvSpPr/>
            <p:nvPr/>
          </p:nvSpPr>
          <p:spPr>
            <a:xfrm>
              <a:off x="7680831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rc2198"/>
            <p:cNvSpPr/>
            <p:nvPr/>
          </p:nvSpPr>
          <p:spPr>
            <a:xfrm>
              <a:off x="7680831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rc2199"/>
            <p:cNvSpPr/>
            <p:nvPr/>
          </p:nvSpPr>
          <p:spPr>
            <a:xfrm>
              <a:off x="7680831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rc2200"/>
            <p:cNvSpPr/>
            <p:nvPr/>
          </p:nvSpPr>
          <p:spPr>
            <a:xfrm>
              <a:off x="7680831" y="3394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rc2201"/>
            <p:cNvSpPr/>
            <p:nvPr/>
          </p:nvSpPr>
          <p:spPr>
            <a:xfrm>
              <a:off x="7680831" y="3341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rc2202"/>
            <p:cNvSpPr/>
            <p:nvPr/>
          </p:nvSpPr>
          <p:spPr>
            <a:xfrm>
              <a:off x="7680831" y="3288983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rc2203"/>
            <p:cNvSpPr/>
            <p:nvPr/>
          </p:nvSpPr>
          <p:spPr>
            <a:xfrm>
              <a:off x="7680831" y="3236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rc2204"/>
            <p:cNvSpPr/>
            <p:nvPr/>
          </p:nvSpPr>
          <p:spPr>
            <a:xfrm>
              <a:off x="7680831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rc2205"/>
            <p:cNvSpPr/>
            <p:nvPr/>
          </p:nvSpPr>
          <p:spPr>
            <a:xfrm>
              <a:off x="7680831" y="3130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rc2206"/>
            <p:cNvSpPr/>
            <p:nvPr/>
          </p:nvSpPr>
          <p:spPr>
            <a:xfrm>
              <a:off x="7680831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rc2207"/>
            <p:cNvSpPr/>
            <p:nvPr/>
          </p:nvSpPr>
          <p:spPr>
            <a:xfrm>
              <a:off x="7680831" y="3025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rc2208"/>
            <p:cNvSpPr/>
            <p:nvPr/>
          </p:nvSpPr>
          <p:spPr>
            <a:xfrm>
              <a:off x="7680831" y="2972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rc2209"/>
            <p:cNvSpPr/>
            <p:nvPr/>
          </p:nvSpPr>
          <p:spPr>
            <a:xfrm>
              <a:off x="7680831" y="2920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rc2210"/>
            <p:cNvSpPr/>
            <p:nvPr/>
          </p:nvSpPr>
          <p:spPr>
            <a:xfrm>
              <a:off x="7680831" y="2867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rc2211"/>
            <p:cNvSpPr/>
            <p:nvPr/>
          </p:nvSpPr>
          <p:spPr>
            <a:xfrm>
              <a:off x="7680831" y="2814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rc2212"/>
            <p:cNvSpPr/>
            <p:nvPr/>
          </p:nvSpPr>
          <p:spPr>
            <a:xfrm>
              <a:off x="7680831" y="27623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rc2213"/>
            <p:cNvSpPr/>
            <p:nvPr/>
          </p:nvSpPr>
          <p:spPr>
            <a:xfrm>
              <a:off x="7680831" y="27096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rc2214"/>
            <p:cNvSpPr/>
            <p:nvPr/>
          </p:nvSpPr>
          <p:spPr>
            <a:xfrm>
              <a:off x="7680831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rc2215"/>
            <p:cNvSpPr/>
            <p:nvPr/>
          </p:nvSpPr>
          <p:spPr>
            <a:xfrm>
              <a:off x="7680831" y="260431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rc2216"/>
            <p:cNvSpPr/>
            <p:nvPr/>
          </p:nvSpPr>
          <p:spPr>
            <a:xfrm>
              <a:off x="7680831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rc2217"/>
            <p:cNvSpPr/>
            <p:nvPr/>
          </p:nvSpPr>
          <p:spPr>
            <a:xfrm>
              <a:off x="7680831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rc2218"/>
            <p:cNvSpPr/>
            <p:nvPr/>
          </p:nvSpPr>
          <p:spPr>
            <a:xfrm>
              <a:off x="7680831" y="244631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rc2219"/>
            <p:cNvSpPr/>
            <p:nvPr/>
          </p:nvSpPr>
          <p:spPr>
            <a:xfrm>
              <a:off x="7680831" y="239365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rc2220"/>
            <p:cNvSpPr/>
            <p:nvPr/>
          </p:nvSpPr>
          <p:spPr>
            <a:xfrm>
              <a:off x="7680831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rc2221"/>
            <p:cNvSpPr/>
            <p:nvPr/>
          </p:nvSpPr>
          <p:spPr>
            <a:xfrm>
              <a:off x="7680831" y="2288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rc2222"/>
            <p:cNvSpPr/>
            <p:nvPr/>
          </p:nvSpPr>
          <p:spPr>
            <a:xfrm>
              <a:off x="7680831" y="2235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rc2223"/>
            <p:cNvSpPr/>
            <p:nvPr/>
          </p:nvSpPr>
          <p:spPr>
            <a:xfrm>
              <a:off x="7680831" y="2182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rc2224"/>
            <p:cNvSpPr/>
            <p:nvPr/>
          </p:nvSpPr>
          <p:spPr>
            <a:xfrm>
              <a:off x="7680831" y="2130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rc2225"/>
            <p:cNvSpPr/>
            <p:nvPr/>
          </p:nvSpPr>
          <p:spPr>
            <a:xfrm>
              <a:off x="7680831" y="2077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rc2226"/>
            <p:cNvSpPr/>
            <p:nvPr/>
          </p:nvSpPr>
          <p:spPr>
            <a:xfrm>
              <a:off x="7680831" y="202498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rc2227"/>
            <p:cNvSpPr/>
            <p:nvPr/>
          </p:nvSpPr>
          <p:spPr>
            <a:xfrm>
              <a:off x="7680831" y="1972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rc2228"/>
            <p:cNvSpPr/>
            <p:nvPr/>
          </p:nvSpPr>
          <p:spPr>
            <a:xfrm>
              <a:off x="7680831" y="1919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rc2229"/>
            <p:cNvSpPr/>
            <p:nvPr/>
          </p:nvSpPr>
          <p:spPr>
            <a:xfrm>
              <a:off x="7680831" y="1866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rc2230"/>
            <p:cNvSpPr/>
            <p:nvPr/>
          </p:nvSpPr>
          <p:spPr>
            <a:xfrm>
              <a:off x="7680831" y="1814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rc2231"/>
            <p:cNvSpPr/>
            <p:nvPr/>
          </p:nvSpPr>
          <p:spPr>
            <a:xfrm>
              <a:off x="7680831" y="17616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rc2232"/>
            <p:cNvSpPr/>
            <p:nvPr/>
          </p:nvSpPr>
          <p:spPr>
            <a:xfrm>
              <a:off x="7680831" y="1708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rc2233"/>
            <p:cNvSpPr/>
            <p:nvPr/>
          </p:nvSpPr>
          <p:spPr>
            <a:xfrm>
              <a:off x="7680831" y="165632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rc2234"/>
            <p:cNvSpPr/>
            <p:nvPr/>
          </p:nvSpPr>
          <p:spPr>
            <a:xfrm>
              <a:off x="7680831" y="160365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rc2235"/>
            <p:cNvSpPr/>
            <p:nvPr/>
          </p:nvSpPr>
          <p:spPr>
            <a:xfrm>
              <a:off x="7680831" y="155098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rc2236"/>
            <p:cNvSpPr/>
            <p:nvPr/>
          </p:nvSpPr>
          <p:spPr>
            <a:xfrm>
              <a:off x="7680831" y="149832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rc2237"/>
            <p:cNvSpPr/>
            <p:nvPr/>
          </p:nvSpPr>
          <p:spPr>
            <a:xfrm>
              <a:off x="7680831" y="1445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rc2238"/>
            <p:cNvSpPr/>
            <p:nvPr/>
          </p:nvSpPr>
          <p:spPr>
            <a:xfrm>
              <a:off x="7680831" y="139299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rc2239"/>
            <p:cNvSpPr/>
            <p:nvPr/>
          </p:nvSpPr>
          <p:spPr>
            <a:xfrm>
              <a:off x="7876893" y="13558949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rc2240"/>
            <p:cNvSpPr/>
            <p:nvPr/>
          </p:nvSpPr>
          <p:spPr>
            <a:xfrm>
              <a:off x="7876893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rc2241"/>
            <p:cNvSpPr/>
            <p:nvPr/>
          </p:nvSpPr>
          <p:spPr>
            <a:xfrm>
              <a:off x="7876893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rc2242"/>
            <p:cNvSpPr/>
            <p:nvPr/>
          </p:nvSpPr>
          <p:spPr>
            <a:xfrm>
              <a:off x="7876893" y="134009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rc2243"/>
            <p:cNvSpPr/>
            <p:nvPr/>
          </p:nvSpPr>
          <p:spPr>
            <a:xfrm>
              <a:off x="7876893" y="133482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rc2244"/>
            <p:cNvSpPr/>
            <p:nvPr/>
          </p:nvSpPr>
          <p:spPr>
            <a:xfrm>
              <a:off x="7876893" y="1329561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rc2245"/>
            <p:cNvSpPr/>
            <p:nvPr/>
          </p:nvSpPr>
          <p:spPr>
            <a:xfrm>
              <a:off x="7876893" y="132429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rc2246"/>
            <p:cNvSpPr/>
            <p:nvPr/>
          </p:nvSpPr>
          <p:spPr>
            <a:xfrm>
              <a:off x="7876893" y="131902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rc2247"/>
            <p:cNvSpPr/>
            <p:nvPr/>
          </p:nvSpPr>
          <p:spPr>
            <a:xfrm>
              <a:off x="7876893" y="131376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rc2248"/>
            <p:cNvSpPr/>
            <p:nvPr/>
          </p:nvSpPr>
          <p:spPr>
            <a:xfrm>
              <a:off x="7876893" y="130849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rc2249"/>
            <p:cNvSpPr/>
            <p:nvPr/>
          </p:nvSpPr>
          <p:spPr>
            <a:xfrm>
              <a:off x="7876893" y="13032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rc2250"/>
            <p:cNvSpPr/>
            <p:nvPr/>
          </p:nvSpPr>
          <p:spPr>
            <a:xfrm>
              <a:off x="7876893" y="129796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rc2251"/>
            <p:cNvSpPr/>
            <p:nvPr/>
          </p:nvSpPr>
          <p:spPr>
            <a:xfrm>
              <a:off x="7876893" y="12926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rc2252"/>
            <p:cNvSpPr/>
            <p:nvPr/>
          </p:nvSpPr>
          <p:spPr>
            <a:xfrm>
              <a:off x="7876893" y="12874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rc2253"/>
            <p:cNvSpPr/>
            <p:nvPr/>
          </p:nvSpPr>
          <p:spPr>
            <a:xfrm>
              <a:off x="7876893" y="128216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rc2254"/>
            <p:cNvSpPr/>
            <p:nvPr/>
          </p:nvSpPr>
          <p:spPr>
            <a:xfrm>
              <a:off x="7876893" y="12768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rc2255"/>
            <p:cNvSpPr/>
            <p:nvPr/>
          </p:nvSpPr>
          <p:spPr>
            <a:xfrm>
              <a:off x="7876893" y="127162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rc2256"/>
            <p:cNvSpPr/>
            <p:nvPr/>
          </p:nvSpPr>
          <p:spPr>
            <a:xfrm>
              <a:off x="7876893" y="126636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rc2257"/>
            <p:cNvSpPr/>
            <p:nvPr/>
          </p:nvSpPr>
          <p:spPr>
            <a:xfrm>
              <a:off x="7876893" y="126109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rc2258"/>
            <p:cNvSpPr/>
            <p:nvPr/>
          </p:nvSpPr>
          <p:spPr>
            <a:xfrm>
              <a:off x="7876893" y="125582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rc2259"/>
            <p:cNvSpPr/>
            <p:nvPr/>
          </p:nvSpPr>
          <p:spPr>
            <a:xfrm>
              <a:off x="7876893" y="125056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rc2260"/>
            <p:cNvSpPr/>
            <p:nvPr/>
          </p:nvSpPr>
          <p:spPr>
            <a:xfrm>
              <a:off x="7876893" y="124529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rc2261"/>
            <p:cNvSpPr/>
            <p:nvPr/>
          </p:nvSpPr>
          <p:spPr>
            <a:xfrm>
              <a:off x="7876893" y="1240028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rc2262"/>
            <p:cNvSpPr/>
            <p:nvPr/>
          </p:nvSpPr>
          <p:spPr>
            <a:xfrm>
              <a:off x="7876893" y="123476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rc2263"/>
            <p:cNvSpPr/>
            <p:nvPr/>
          </p:nvSpPr>
          <p:spPr>
            <a:xfrm>
              <a:off x="7876893" y="1229495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rc2264"/>
            <p:cNvSpPr/>
            <p:nvPr/>
          </p:nvSpPr>
          <p:spPr>
            <a:xfrm>
              <a:off x="7876893" y="1224228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rc2265"/>
            <p:cNvSpPr/>
            <p:nvPr/>
          </p:nvSpPr>
          <p:spPr>
            <a:xfrm>
              <a:off x="7876893" y="1218962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rc2266"/>
            <p:cNvSpPr/>
            <p:nvPr/>
          </p:nvSpPr>
          <p:spPr>
            <a:xfrm>
              <a:off x="7876893" y="1213695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rc2267"/>
            <p:cNvSpPr/>
            <p:nvPr/>
          </p:nvSpPr>
          <p:spPr>
            <a:xfrm>
              <a:off x="7876893" y="120842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rc2268"/>
            <p:cNvSpPr/>
            <p:nvPr/>
          </p:nvSpPr>
          <p:spPr>
            <a:xfrm>
              <a:off x="7876893" y="120316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rc2269"/>
            <p:cNvSpPr/>
            <p:nvPr/>
          </p:nvSpPr>
          <p:spPr>
            <a:xfrm>
              <a:off x="7876893" y="119789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rc2270"/>
            <p:cNvSpPr/>
            <p:nvPr/>
          </p:nvSpPr>
          <p:spPr>
            <a:xfrm>
              <a:off x="7876893" y="119262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rc2271"/>
            <p:cNvSpPr/>
            <p:nvPr/>
          </p:nvSpPr>
          <p:spPr>
            <a:xfrm>
              <a:off x="7876893" y="1187362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rc2272"/>
            <p:cNvSpPr/>
            <p:nvPr/>
          </p:nvSpPr>
          <p:spPr>
            <a:xfrm>
              <a:off x="7876893" y="11820955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rc2273"/>
            <p:cNvSpPr/>
            <p:nvPr/>
          </p:nvSpPr>
          <p:spPr>
            <a:xfrm>
              <a:off x="7876893" y="1176828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rc2274"/>
            <p:cNvSpPr/>
            <p:nvPr/>
          </p:nvSpPr>
          <p:spPr>
            <a:xfrm>
              <a:off x="7876893" y="1171562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rc2275"/>
            <p:cNvSpPr/>
            <p:nvPr/>
          </p:nvSpPr>
          <p:spPr>
            <a:xfrm>
              <a:off x="7876893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rc2276"/>
            <p:cNvSpPr/>
            <p:nvPr/>
          </p:nvSpPr>
          <p:spPr>
            <a:xfrm>
              <a:off x="7876893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rc2277"/>
            <p:cNvSpPr/>
            <p:nvPr/>
          </p:nvSpPr>
          <p:spPr>
            <a:xfrm>
              <a:off x="7876893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rc2278"/>
            <p:cNvSpPr/>
            <p:nvPr/>
          </p:nvSpPr>
          <p:spPr>
            <a:xfrm>
              <a:off x="7876893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rc2279"/>
            <p:cNvSpPr/>
            <p:nvPr/>
          </p:nvSpPr>
          <p:spPr>
            <a:xfrm>
              <a:off x="7876893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rc2280"/>
            <p:cNvSpPr/>
            <p:nvPr/>
          </p:nvSpPr>
          <p:spPr>
            <a:xfrm>
              <a:off x="7876893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rc2281"/>
            <p:cNvSpPr/>
            <p:nvPr/>
          </p:nvSpPr>
          <p:spPr>
            <a:xfrm>
              <a:off x="7876893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rc2282"/>
            <p:cNvSpPr/>
            <p:nvPr/>
          </p:nvSpPr>
          <p:spPr>
            <a:xfrm>
              <a:off x="7876893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rc2283"/>
            <p:cNvSpPr/>
            <p:nvPr/>
          </p:nvSpPr>
          <p:spPr>
            <a:xfrm>
              <a:off x="7876893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rc2284"/>
            <p:cNvSpPr/>
            <p:nvPr/>
          </p:nvSpPr>
          <p:spPr>
            <a:xfrm>
              <a:off x="7876893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rc2285"/>
            <p:cNvSpPr/>
            <p:nvPr/>
          </p:nvSpPr>
          <p:spPr>
            <a:xfrm>
              <a:off x="7876893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rc2286"/>
            <p:cNvSpPr/>
            <p:nvPr/>
          </p:nvSpPr>
          <p:spPr>
            <a:xfrm>
              <a:off x="7876893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rc2287"/>
            <p:cNvSpPr/>
            <p:nvPr/>
          </p:nvSpPr>
          <p:spPr>
            <a:xfrm>
              <a:off x="7876893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rc2288"/>
            <p:cNvSpPr/>
            <p:nvPr/>
          </p:nvSpPr>
          <p:spPr>
            <a:xfrm>
              <a:off x="7876893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rc2289"/>
            <p:cNvSpPr/>
            <p:nvPr/>
          </p:nvSpPr>
          <p:spPr>
            <a:xfrm>
              <a:off x="7876893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rc2290"/>
            <p:cNvSpPr/>
            <p:nvPr/>
          </p:nvSpPr>
          <p:spPr>
            <a:xfrm>
              <a:off x="7876893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rc2291"/>
            <p:cNvSpPr/>
            <p:nvPr/>
          </p:nvSpPr>
          <p:spPr>
            <a:xfrm>
              <a:off x="7876893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rc2292"/>
            <p:cNvSpPr/>
            <p:nvPr/>
          </p:nvSpPr>
          <p:spPr>
            <a:xfrm>
              <a:off x="7876893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rc2293"/>
            <p:cNvSpPr/>
            <p:nvPr/>
          </p:nvSpPr>
          <p:spPr>
            <a:xfrm>
              <a:off x="7876893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rc2294"/>
            <p:cNvSpPr/>
            <p:nvPr/>
          </p:nvSpPr>
          <p:spPr>
            <a:xfrm>
              <a:off x="7876893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rc2295"/>
            <p:cNvSpPr/>
            <p:nvPr/>
          </p:nvSpPr>
          <p:spPr>
            <a:xfrm>
              <a:off x="7876893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rc2296"/>
            <p:cNvSpPr/>
            <p:nvPr/>
          </p:nvSpPr>
          <p:spPr>
            <a:xfrm>
              <a:off x="7876893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rc2297"/>
            <p:cNvSpPr/>
            <p:nvPr/>
          </p:nvSpPr>
          <p:spPr>
            <a:xfrm>
              <a:off x="7876893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rc2298"/>
            <p:cNvSpPr/>
            <p:nvPr/>
          </p:nvSpPr>
          <p:spPr>
            <a:xfrm>
              <a:off x="7876893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rc2299"/>
            <p:cNvSpPr/>
            <p:nvPr/>
          </p:nvSpPr>
          <p:spPr>
            <a:xfrm>
              <a:off x="7876893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rc2300"/>
            <p:cNvSpPr/>
            <p:nvPr/>
          </p:nvSpPr>
          <p:spPr>
            <a:xfrm>
              <a:off x="7876893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rc2301"/>
            <p:cNvSpPr/>
            <p:nvPr/>
          </p:nvSpPr>
          <p:spPr>
            <a:xfrm>
              <a:off x="7876893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rc2302"/>
            <p:cNvSpPr/>
            <p:nvPr/>
          </p:nvSpPr>
          <p:spPr>
            <a:xfrm>
              <a:off x="7876893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rc2303"/>
            <p:cNvSpPr/>
            <p:nvPr/>
          </p:nvSpPr>
          <p:spPr>
            <a:xfrm>
              <a:off x="7876893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rc2304"/>
            <p:cNvSpPr/>
            <p:nvPr/>
          </p:nvSpPr>
          <p:spPr>
            <a:xfrm>
              <a:off x="7876893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rc2305"/>
            <p:cNvSpPr/>
            <p:nvPr/>
          </p:nvSpPr>
          <p:spPr>
            <a:xfrm>
              <a:off x="7876893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rc2306"/>
            <p:cNvSpPr/>
            <p:nvPr/>
          </p:nvSpPr>
          <p:spPr>
            <a:xfrm>
              <a:off x="7876893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rc2307"/>
            <p:cNvSpPr/>
            <p:nvPr/>
          </p:nvSpPr>
          <p:spPr>
            <a:xfrm>
              <a:off x="7876893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rc2308"/>
            <p:cNvSpPr/>
            <p:nvPr/>
          </p:nvSpPr>
          <p:spPr>
            <a:xfrm>
              <a:off x="7876893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rc2309"/>
            <p:cNvSpPr/>
            <p:nvPr/>
          </p:nvSpPr>
          <p:spPr>
            <a:xfrm>
              <a:off x="7876893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rc2310"/>
            <p:cNvSpPr/>
            <p:nvPr/>
          </p:nvSpPr>
          <p:spPr>
            <a:xfrm>
              <a:off x="7876893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rc2311"/>
            <p:cNvSpPr/>
            <p:nvPr/>
          </p:nvSpPr>
          <p:spPr>
            <a:xfrm>
              <a:off x="7876893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rc2312"/>
            <p:cNvSpPr/>
            <p:nvPr/>
          </p:nvSpPr>
          <p:spPr>
            <a:xfrm>
              <a:off x="7876893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rc2313"/>
            <p:cNvSpPr/>
            <p:nvPr/>
          </p:nvSpPr>
          <p:spPr>
            <a:xfrm>
              <a:off x="7876893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rc2314"/>
            <p:cNvSpPr/>
            <p:nvPr/>
          </p:nvSpPr>
          <p:spPr>
            <a:xfrm>
              <a:off x="7876893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rc2315"/>
            <p:cNvSpPr/>
            <p:nvPr/>
          </p:nvSpPr>
          <p:spPr>
            <a:xfrm>
              <a:off x="7876893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rc2316"/>
            <p:cNvSpPr/>
            <p:nvPr/>
          </p:nvSpPr>
          <p:spPr>
            <a:xfrm>
              <a:off x="7876893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rc2317"/>
            <p:cNvSpPr/>
            <p:nvPr/>
          </p:nvSpPr>
          <p:spPr>
            <a:xfrm>
              <a:off x="7876893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rc2318"/>
            <p:cNvSpPr/>
            <p:nvPr/>
          </p:nvSpPr>
          <p:spPr>
            <a:xfrm>
              <a:off x="7876893" y="9398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rc2319"/>
            <p:cNvSpPr/>
            <p:nvPr/>
          </p:nvSpPr>
          <p:spPr>
            <a:xfrm>
              <a:off x="7876893" y="934563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rc2320"/>
            <p:cNvSpPr/>
            <p:nvPr/>
          </p:nvSpPr>
          <p:spPr>
            <a:xfrm>
              <a:off x="7876893" y="9292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rc2321"/>
            <p:cNvSpPr/>
            <p:nvPr/>
          </p:nvSpPr>
          <p:spPr>
            <a:xfrm>
              <a:off x="7876893" y="924029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rc2322"/>
            <p:cNvSpPr/>
            <p:nvPr/>
          </p:nvSpPr>
          <p:spPr>
            <a:xfrm>
              <a:off x="7876893" y="918763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rc2323"/>
            <p:cNvSpPr/>
            <p:nvPr/>
          </p:nvSpPr>
          <p:spPr>
            <a:xfrm>
              <a:off x="7876893" y="913496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rc2324"/>
            <p:cNvSpPr/>
            <p:nvPr/>
          </p:nvSpPr>
          <p:spPr>
            <a:xfrm>
              <a:off x="7876893" y="908229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rc2325"/>
            <p:cNvSpPr/>
            <p:nvPr/>
          </p:nvSpPr>
          <p:spPr>
            <a:xfrm>
              <a:off x="7876893" y="902963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rc2326"/>
            <p:cNvSpPr/>
            <p:nvPr/>
          </p:nvSpPr>
          <p:spPr>
            <a:xfrm>
              <a:off x="7876893" y="897696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rc2327"/>
            <p:cNvSpPr/>
            <p:nvPr/>
          </p:nvSpPr>
          <p:spPr>
            <a:xfrm>
              <a:off x="7876893" y="892429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rc2328"/>
            <p:cNvSpPr/>
            <p:nvPr/>
          </p:nvSpPr>
          <p:spPr>
            <a:xfrm>
              <a:off x="7876893" y="887163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rc2329"/>
            <p:cNvSpPr/>
            <p:nvPr/>
          </p:nvSpPr>
          <p:spPr>
            <a:xfrm>
              <a:off x="7876893" y="881896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rc2330"/>
            <p:cNvSpPr/>
            <p:nvPr/>
          </p:nvSpPr>
          <p:spPr>
            <a:xfrm>
              <a:off x="7876893" y="876629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rc2331"/>
            <p:cNvSpPr/>
            <p:nvPr/>
          </p:nvSpPr>
          <p:spPr>
            <a:xfrm>
              <a:off x="7876893" y="871363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rc2332"/>
            <p:cNvSpPr/>
            <p:nvPr/>
          </p:nvSpPr>
          <p:spPr>
            <a:xfrm>
              <a:off x="7876893" y="866096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rc2333"/>
            <p:cNvSpPr/>
            <p:nvPr/>
          </p:nvSpPr>
          <p:spPr>
            <a:xfrm>
              <a:off x="7876893" y="860829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rc2334"/>
            <p:cNvSpPr/>
            <p:nvPr/>
          </p:nvSpPr>
          <p:spPr>
            <a:xfrm>
              <a:off x="7876893" y="855563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rc2335"/>
            <p:cNvSpPr/>
            <p:nvPr/>
          </p:nvSpPr>
          <p:spPr>
            <a:xfrm>
              <a:off x="7876893" y="850296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rc2336"/>
            <p:cNvSpPr/>
            <p:nvPr/>
          </p:nvSpPr>
          <p:spPr>
            <a:xfrm>
              <a:off x="7876893" y="845030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rc2337"/>
            <p:cNvSpPr/>
            <p:nvPr/>
          </p:nvSpPr>
          <p:spPr>
            <a:xfrm>
              <a:off x="7876893" y="839763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rc2338"/>
            <p:cNvSpPr/>
            <p:nvPr/>
          </p:nvSpPr>
          <p:spPr>
            <a:xfrm>
              <a:off x="7876893" y="834496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rc2339"/>
            <p:cNvSpPr/>
            <p:nvPr/>
          </p:nvSpPr>
          <p:spPr>
            <a:xfrm>
              <a:off x="7876893" y="829230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rc2340"/>
            <p:cNvSpPr/>
            <p:nvPr/>
          </p:nvSpPr>
          <p:spPr>
            <a:xfrm>
              <a:off x="7876893" y="823963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rc2341"/>
            <p:cNvSpPr/>
            <p:nvPr/>
          </p:nvSpPr>
          <p:spPr>
            <a:xfrm>
              <a:off x="7876893" y="818696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rc2342"/>
            <p:cNvSpPr/>
            <p:nvPr/>
          </p:nvSpPr>
          <p:spPr>
            <a:xfrm>
              <a:off x="7876893" y="813430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rc2343"/>
            <p:cNvSpPr/>
            <p:nvPr/>
          </p:nvSpPr>
          <p:spPr>
            <a:xfrm>
              <a:off x="7876893" y="808163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rc2344"/>
            <p:cNvSpPr/>
            <p:nvPr/>
          </p:nvSpPr>
          <p:spPr>
            <a:xfrm>
              <a:off x="7876893" y="802896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rc2345"/>
            <p:cNvSpPr/>
            <p:nvPr/>
          </p:nvSpPr>
          <p:spPr>
            <a:xfrm>
              <a:off x="7876893" y="797630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rc2346"/>
            <p:cNvSpPr/>
            <p:nvPr/>
          </p:nvSpPr>
          <p:spPr>
            <a:xfrm>
              <a:off x="7876893" y="792363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rc2347"/>
            <p:cNvSpPr/>
            <p:nvPr/>
          </p:nvSpPr>
          <p:spPr>
            <a:xfrm>
              <a:off x="7876893" y="787096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rc2348"/>
            <p:cNvSpPr/>
            <p:nvPr/>
          </p:nvSpPr>
          <p:spPr>
            <a:xfrm>
              <a:off x="7876893" y="781830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rc2349"/>
            <p:cNvSpPr/>
            <p:nvPr/>
          </p:nvSpPr>
          <p:spPr>
            <a:xfrm>
              <a:off x="7876893" y="776563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rc2350"/>
            <p:cNvSpPr/>
            <p:nvPr/>
          </p:nvSpPr>
          <p:spPr>
            <a:xfrm>
              <a:off x="7876893" y="771296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rc2351"/>
            <p:cNvSpPr/>
            <p:nvPr/>
          </p:nvSpPr>
          <p:spPr>
            <a:xfrm>
              <a:off x="7876893" y="766030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rc2352"/>
            <p:cNvSpPr/>
            <p:nvPr/>
          </p:nvSpPr>
          <p:spPr>
            <a:xfrm>
              <a:off x="7876893" y="760763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rc2353"/>
            <p:cNvSpPr/>
            <p:nvPr/>
          </p:nvSpPr>
          <p:spPr>
            <a:xfrm>
              <a:off x="7876893" y="755496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rc2354"/>
            <p:cNvSpPr/>
            <p:nvPr/>
          </p:nvSpPr>
          <p:spPr>
            <a:xfrm>
              <a:off x="7876893" y="750230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rc2355"/>
            <p:cNvSpPr/>
            <p:nvPr/>
          </p:nvSpPr>
          <p:spPr>
            <a:xfrm>
              <a:off x="7876893" y="7449636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rc2356"/>
            <p:cNvSpPr/>
            <p:nvPr/>
          </p:nvSpPr>
          <p:spPr>
            <a:xfrm>
              <a:off x="7876893" y="739697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rc2357"/>
            <p:cNvSpPr/>
            <p:nvPr/>
          </p:nvSpPr>
          <p:spPr>
            <a:xfrm>
              <a:off x="7876893" y="734430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rc2358"/>
            <p:cNvSpPr/>
            <p:nvPr/>
          </p:nvSpPr>
          <p:spPr>
            <a:xfrm>
              <a:off x="7876893" y="729163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rc2359"/>
            <p:cNvSpPr/>
            <p:nvPr/>
          </p:nvSpPr>
          <p:spPr>
            <a:xfrm>
              <a:off x="7876893" y="723897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rc2360"/>
            <p:cNvSpPr/>
            <p:nvPr/>
          </p:nvSpPr>
          <p:spPr>
            <a:xfrm>
              <a:off x="7876893" y="718630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rc2361"/>
            <p:cNvSpPr/>
            <p:nvPr/>
          </p:nvSpPr>
          <p:spPr>
            <a:xfrm>
              <a:off x="7876893" y="713363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rc2362"/>
            <p:cNvSpPr/>
            <p:nvPr/>
          </p:nvSpPr>
          <p:spPr>
            <a:xfrm>
              <a:off x="7876893" y="708097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rc2363"/>
            <p:cNvSpPr/>
            <p:nvPr/>
          </p:nvSpPr>
          <p:spPr>
            <a:xfrm>
              <a:off x="7876893" y="702830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rc2364"/>
            <p:cNvSpPr/>
            <p:nvPr/>
          </p:nvSpPr>
          <p:spPr>
            <a:xfrm>
              <a:off x="7876893" y="697563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rc2365"/>
            <p:cNvSpPr/>
            <p:nvPr/>
          </p:nvSpPr>
          <p:spPr>
            <a:xfrm>
              <a:off x="7876893" y="692297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rc2366"/>
            <p:cNvSpPr/>
            <p:nvPr/>
          </p:nvSpPr>
          <p:spPr>
            <a:xfrm>
              <a:off x="7876893" y="687030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rc2367"/>
            <p:cNvSpPr/>
            <p:nvPr/>
          </p:nvSpPr>
          <p:spPr>
            <a:xfrm>
              <a:off x="7876893" y="681763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rc2368"/>
            <p:cNvSpPr/>
            <p:nvPr/>
          </p:nvSpPr>
          <p:spPr>
            <a:xfrm>
              <a:off x="7876893" y="6764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rc2369"/>
            <p:cNvSpPr/>
            <p:nvPr/>
          </p:nvSpPr>
          <p:spPr>
            <a:xfrm>
              <a:off x="7876893" y="671230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rc2370"/>
            <p:cNvSpPr/>
            <p:nvPr/>
          </p:nvSpPr>
          <p:spPr>
            <a:xfrm>
              <a:off x="7876893" y="6659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rc2371"/>
            <p:cNvSpPr/>
            <p:nvPr/>
          </p:nvSpPr>
          <p:spPr>
            <a:xfrm>
              <a:off x="7876893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rc2372"/>
            <p:cNvSpPr/>
            <p:nvPr/>
          </p:nvSpPr>
          <p:spPr>
            <a:xfrm>
              <a:off x="7876893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rc2373"/>
            <p:cNvSpPr/>
            <p:nvPr/>
          </p:nvSpPr>
          <p:spPr>
            <a:xfrm>
              <a:off x="7876893" y="6501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rc2374"/>
            <p:cNvSpPr/>
            <p:nvPr/>
          </p:nvSpPr>
          <p:spPr>
            <a:xfrm>
              <a:off x="7876893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rc2375"/>
            <p:cNvSpPr/>
            <p:nvPr/>
          </p:nvSpPr>
          <p:spPr>
            <a:xfrm>
              <a:off x="7876893" y="6396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rc2376"/>
            <p:cNvSpPr/>
            <p:nvPr/>
          </p:nvSpPr>
          <p:spPr>
            <a:xfrm>
              <a:off x="7876893" y="6343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rc2377"/>
            <p:cNvSpPr/>
            <p:nvPr/>
          </p:nvSpPr>
          <p:spPr>
            <a:xfrm>
              <a:off x="7876893" y="6290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rc2378"/>
            <p:cNvSpPr/>
            <p:nvPr/>
          </p:nvSpPr>
          <p:spPr>
            <a:xfrm>
              <a:off x="7876893" y="6238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rc2379"/>
            <p:cNvSpPr/>
            <p:nvPr/>
          </p:nvSpPr>
          <p:spPr>
            <a:xfrm>
              <a:off x="7876893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rc2380"/>
            <p:cNvSpPr/>
            <p:nvPr/>
          </p:nvSpPr>
          <p:spPr>
            <a:xfrm>
              <a:off x="7876893" y="6132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rc2381"/>
            <p:cNvSpPr/>
            <p:nvPr/>
          </p:nvSpPr>
          <p:spPr>
            <a:xfrm>
              <a:off x="7876893" y="6080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rc2382"/>
            <p:cNvSpPr/>
            <p:nvPr/>
          </p:nvSpPr>
          <p:spPr>
            <a:xfrm>
              <a:off x="7876893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rc2383"/>
            <p:cNvSpPr/>
            <p:nvPr/>
          </p:nvSpPr>
          <p:spPr>
            <a:xfrm>
              <a:off x="7876893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rc2384"/>
            <p:cNvSpPr/>
            <p:nvPr/>
          </p:nvSpPr>
          <p:spPr>
            <a:xfrm>
              <a:off x="7876893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rc2385"/>
            <p:cNvSpPr/>
            <p:nvPr/>
          </p:nvSpPr>
          <p:spPr>
            <a:xfrm>
              <a:off x="7876893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rc2386"/>
            <p:cNvSpPr/>
            <p:nvPr/>
          </p:nvSpPr>
          <p:spPr>
            <a:xfrm>
              <a:off x="7876893" y="5816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rc2387"/>
            <p:cNvSpPr/>
            <p:nvPr/>
          </p:nvSpPr>
          <p:spPr>
            <a:xfrm>
              <a:off x="7876893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rc2388"/>
            <p:cNvSpPr/>
            <p:nvPr/>
          </p:nvSpPr>
          <p:spPr>
            <a:xfrm>
              <a:off x="7876893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rc2389"/>
            <p:cNvSpPr/>
            <p:nvPr/>
          </p:nvSpPr>
          <p:spPr>
            <a:xfrm>
              <a:off x="7876893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rc2390"/>
            <p:cNvSpPr/>
            <p:nvPr/>
          </p:nvSpPr>
          <p:spPr>
            <a:xfrm>
              <a:off x="7876893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rc2391"/>
            <p:cNvSpPr/>
            <p:nvPr/>
          </p:nvSpPr>
          <p:spPr>
            <a:xfrm>
              <a:off x="7876893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rc2392"/>
            <p:cNvSpPr/>
            <p:nvPr/>
          </p:nvSpPr>
          <p:spPr>
            <a:xfrm>
              <a:off x="7876893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rc2393"/>
            <p:cNvSpPr/>
            <p:nvPr/>
          </p:nvSpPr>
          <p:spPr>
            <a:xfrm>
              <a:off x="7876893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rc2394"/>
            <p:cNvSpPr/>
            <p:nvPr/>
          </p:nvSpPr>
          <p:spPr>
            <a:xfrm>
              <a:off x="7876893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rc2395"/>
            <p:cNvSpPr/>
            <p:nvPr/>
          </p:nvSpPr>
          <p:spPr>
            <a:xfrm>
              <a:off x="7876893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rc2396"/>
            <p:cNvSpPr/>
            <p:nvPr/>
          </p:nvSpPr>
          <p:spPr>
            <a:xfrm>
              <a:off x="7876893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rc2397"/>
            <p:cNvSpPr/>
            <p:nvPr/>
          </p:nvSpPr>
          <p:spPr>
            <a:xfrm>
              <a:off x="7876893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7876893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7876893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rc2400"/>
            <p:cNvSpPr/>
            <p:nvPr/>
          </p:nvSpPr>
          <p:spPr>
            <a:xfrm>
              <a:off x="7876893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rc2401"/>
            <p:cNvSpPr/>
            <p:nvPr/>
          </p:nvSpPr>
          <p:spPr>
            <a:xfrm>
              <a:off x="7876893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rc2402"/>
            <p:cNvSpPr/>
            <p:nvPr/>
          </p:nvSpPr>
          <p:spPr>
            <a:xfrm>
              <a:off x="7876893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rc2403"/>
            <p:cNvSpPr/>
            <p:nvPr/>
          </p:nvSpPr>
          <p:spPr>
            <a:xfrm>
              <a:off x="7876893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rc2404"/>
            <p:cNvSpPr/>
            <p:nvPr/>
          </p:nvSpPr>
          <p:spPr>
            <a:xfrm>
              <a:off x="7876893" y="4868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rc2405"/>
            <p:cNvSpPr/>
            <p:nvPr/>
          </p:nvSpPr>
          <p:spPr>
            <a:xfrm>
              <a:off x="7876893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rc2406"/>
            <p:cNvSpPr/>
            <p:nvPr/>
          </p:nvSpPr>
          <p:spPr>
            <a:xfrm>
              <a:off x="7876893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rc2407"/>
            <p:cNvSpPr/>
            <p:nvPr/>
          </p:nvSpPr>
          <p:spPr>
            <a:xfrm>
              <a:off x="7876893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rc2408"/>
            <p:cNvSpPr/>
            <p:nvPr/>
          </p:nvSpPr>
          <p:spPr>
            <a:xfrm>
              <a:off x="7876893" y="4658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rc2409"/>
            <p:cNvSpPr/>
            <p:nvPr/>
          </p:nvSpPr>
          <p:spPr>
            <a:xfrm>
              <a:off x="7876893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rc2410"/>
            <p:cNvSpPr/>
            <p:nvPr/>
          </p:nvSpPr>
          <p:spPr>
            <a:xfrm>
              <a:off x="7876893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rc2411"/>
            <p:cNvSpPr/>
            <p:nvPr/>
          </p:nvSpPr>
          <p:spPr>
            <a:xfrm>
              <a:off x="7876893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rc2412"/>
            <p:cNvSpPr/>
            <p:nvPr/>
          </p:nvSpPr>
          <p:spPr>
            <a:xfrm>
              <a:off x="7876893" y="4447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rc2413"/>
            <p:cNvSpPr/>
            <p:nvPr/>
          </p:nvSpPr>
          <p:spPr>
            <a:xfrm>
              <a:off x="7876893" y="4394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rc2414"/>
            <p:cNvSpPr/>
            <p:nvPr/>
          </p:nvSpPr>
          <p:spPr>
            <a:xfrm>
              <a:off x="7876893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rc2415"/>
            <p:cNvSpPr/>
            <p:nvPr/>
          </p:nvSpPr>
          <p:spPr>
            <a:xfrm>
              <a:off x="7876893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rc2416"/>
            <p:cNvSpPr/>
            <p:nvPr/>
          </p:nvSpPr>
          <p:spPr>
            <a:xfrm>
              <a:off x="7876893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rc2417"/>
            <p:cNvSpPr/>
            <p:nvPr/>
          </p:nvSpPr>
          <p:spPr>
            <a:xfrm>
              <a:off x="7876893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rc2418"/>
            <p:cNvSpPr/>
            <p:nvPr/>
          </p:nvSpPr>
          <p:spPr>
            <a:xfrm>
              <a:off x="7876893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rc2419"/>
            <p:cNvSpPr/>
            <p:nvPr/>
          </p:nvSpPr>
          <p:spPr>
            <a:xfrm>
              <a:off x="7876893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rc2420"/>
            <p:cNvSpPr/>
            <p:nvPr/>
          </p:nvSpPr>
          <p:spPr>
            <a:xfrm>
              <a:off x="7876893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rc2421"/>
            <p:cNvSpPr/>
            <p:nvPr/>
          </p:nvSpPr>
          <p:spPr>
            <a:xfrm>
              <a:off x="7876893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rc2422"/>
            <p:cNvSpPr/>
            <p:nvPr/>
          </p:nvSpPr>
          <p:spPr>
            <a:xfrm>
              <a:off x="7876893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rc2423"/>
            <p:cNvSpPr/>
            <p:nvPr/>
          </p:nvSpPr>
          <p:spPr>
            <a:xfrm>
              <a:off x="7876893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rc2424"/>
            <p:cNvSpPr/>
            <p:nvPr/>
          </p:nvSpPr>
          <p:spPr>
            <a:xfrm>
              <a:off x="7876893" y="3815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rc2425"/>
            <p:cNvSpPr/>
            <p:nvPr/>
          </p:nvSpPr>
          <p:spPr>
            <a:xfrm>
              <a:off x="7876893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rc2426"/>
            <p:cNvSpPr/>
            <p:nvPr/>
          </p:nvSpPr>
          <p:spPr>
            <a:xfrm>
              <a:off x="7876893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rc2427"/>
            <p:cNvSpPr/>
            <p:nvPr/>
          </p:nvSpPr>
          <p:spPr>
            <a:xfrm>
              <a:off x="7876893" y="3657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rc2428"/>
            <p:cNvSpPr/>
            <p:nvPr/>
          </p:nvSpPr>
          <p:spPr>
            <a:xfrm>
              <a:off x="7876893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rc2429"/>
            <p:cNvSpPr/>
            <p:nvPr/>
          </p:nvSpPr>
          <p:spPr>
            <a:xfrm>
              <a:off x="7876893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rc2430"/>
            <p:cNvSpPr/>
            <p:nvPr/>
          </p:nvSpPr>
          <p:spPr>
            <a:xfrm>
              <a:off x="7876893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rc2431"/>
            <p:cNvSpPr/>
            <p:nvPr/>
          </p:nvSpPr>
          <p:spPr>
            <a:xfrm>
              <a:off x="7876893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rc2432"/>
            <p:cNvSpPr/>
            <p:nvPr/>
          </p:nvSpPr>
          <p:spPr>
            <a:xfrm>
              <a:off x="7876893" y="3394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rc2433"/>
            <p:cNvSpPr/>
            <p:nvPr/>
          </p:nvSpPr>
          <p:spPr>
            <a:xfrm>
              <a:off x="7876893" y="3341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7876893" y="3288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rc2435"/>
            <p:cNvSpPr/>
            <p:nvPr/>
          </p:nvSpPr>
          <p:spPr>
            <a:xfrm>
              <a:off x="7876893" y="3236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rc2436"/>
            <p:cNvSpPr/>
            <p:nvPr/>
          </p:nvSpPr>
          <p:spPr>
            <a:xfrm>
              <a:off x="7876893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7876893" y="3130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rc2438"/>
            <p:cNvSpPr/>
            <p:nvPr/>
          </p:nvSpPr>
          <p:spPr>
            <a:xfrm>
              <a:off x="7876893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rc2439"/>
            <p:cNvSpPr/>
            <p:nvPr/>
          </p:nvSpPr>
          <p:spPr>
            <a:xfrm>
              <a:off x="7876893" y="3025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rc2440"/>
            <p:cNvSpPr/>
            <p:nvPr/>
          </p:nvSpPr>
          <p:spPr>
            <a:xfrm>
              <a:off x="7876893" y="2972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rc2441"/>
            <p:cNvSpPr/>
            <p:nvPr/>
          </p:nvSpPr>
          <p:spPr>
            <a:xfrm>
              <a:off x="7876893" y="2920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rc2442"/>
            <p:cNvSpPr/>
            <p:nvPr/>
          </p:nvSpPr>
          <p:spPr>
            <a:xfrm>
              <a:off x="7876893" y="2867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rc2443"/>
            <p:cNvSpPr/>
            <p:nvPr/>
          </p:nvSpPr>
          <p:spPr>
            <a:xfrm>
              <a:off x="7876893" y="2814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rc2444"/>
            <p:cNvSpPr/>
            <p:nvPr/>
          </p:nvSpPr>
          <p:spPr>
            <a:xfrm>
              <a:off x="7876893" y="2762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rc2445"/>
            <p:cNvSpPr/>
            <p:nvPr/>
          </p:nvSpPr>
          <p:spPr>
            <a:xfrm>
              <a:off x="7876893" y="2709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rc2446"/>
            <p:cNvSpPr/>
            <p:nvPr/>
          </p:nvSpPr>
          <p:spPr>
            <a:xfrm>
              <a:off x="7876893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rc2447"/>
            <p:cNvSpPr/>
            <p:nvPr/>
          </p:nvSpPr>
          <p:spPr>
            <a:xfrm>
              <a:off x="7876893" y="2604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rc2448"/>
            <p:cNvSpPr/>
            <p:nvPr/>
          </p:nvSpPr>
          <p:spPr>
            <a:xfrm>
              <a:off x="7876893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rc2449"/>
            <p:cNvSpPr/>
            <p:nvPr/>
          </p:nvSpPr>
          <p:spPr>
            <a:xfrm>
              <a:off x="7876893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rc2450"/>
            <p:cNvSpPr/>
            <p:nvPr/>
          </p:nvSpPr>
          <p:spPr>
            <a:xfrm>
              <a:off x="7876893" y="2446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rc2451"/>
            <p:cNvSpPr/>
            <p:nvPr/>
          </p:nvSpPr>
          <p:spPr>
            <a:xfrm>
              <a:off x="7876893" y="2393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rc2452"/>
            <p:cNvSpPr/>
            <p:nvPr/>
          </p:nvSpPr>
          <p:spPr>
            <a:xfrm>
              <a:off x="7876893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rc2453"/>
            <p:cNvSpPr/>
            <p:nvPr/>
          </p:nvSpPr>
          <p:spPr>
            <a:xfrm>
              <a:off x="7876893" y="2288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rc2454"/>
            <p:cNvSpPr/>
            <p:nvPr/>
          </p:nvSpPr>
          <p:spPr>
            <a:xfrm>
              <a:off x="7876893" y="2235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rc2455"/>
            <p:cNvSpPr/>
            <p:nvPr/>
          </p:nvSpPr>
          <p:spPr>
            <a:xfrm>
              <a:off x="7876893" y="2182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rc2456"/>
            <p:cNvSpPr/>
            <p:nvPr/>
          </p:nvSpPr>
          <p:spPr>
            <a:xfrm>
              <a:off x="7876893" y="2130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rc2457"/>
            <p:cNvSpPr/>
            <p:nvPr/>
          </p:nvSpPr>
          <p:spPr>
            <a:xfrm>
              <a:off x="7876893" y="2077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rc2458"/>
            <p:cNvSpPr/>
            <p:nvPr/>
          </p:nvSpPr>
          <p:spPr>
            <a:xfrm>
              <a:off x="7876893" y="2024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rc2459"/>
            <p:cNvSpPr/>
            <p:nvPr/>
          </p:nvSpPr>
          <p:spPr>
            <a:xfrm>
              <a:off x="7876893" y="1972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rc2460"/>
            <p:cNvSpPr/>
            <p:nvPr/>
          </p:nvSpPr>
          <p:spPr>
            <a:xfrm>
              <a:off x="7876893" y="1919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rc2461"/>
            <p:cNvSpPr/>
            <p:nvPr/>
          </p:nvSpPr>
          <p:spPr>
            <a:xfrm>
              <a:off x="7876893" y="1866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rc2462"/>
            <p:cNvSpPr/>
            <p:nvPr/>
          </p:nvSpPr>
          <p:spPr>
            <a:xfrm>
              <a:off x="7876893" y="1814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rc2463"/>
            <p:cNvSpPr/>
            <p:nvPr/>
          </p:nvSpPr>
          <p:spPr>
            <a:xfrm>
              <a:off x="7876893" y="17616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rc2464"/>
            <p:cNvSpPr/>
            <p:nvPr/>
          </p:nvSpPr>
          <p:spPr>
            <a:xfrm>
              <a:off x="7876893" y="1708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rc2465"/>
            <p:cNvSpPr/>
            <p:nvPr/>
          </p:nvSpPr>
          <p:spPr>
            <a:xfrm>
              <a:off x="7876893" y="165632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rc2466"/>
            <p:cNvSpPr/>
            <p:nvPr/>
          </p:nvSpPr>
          <p:spPr>
            <a:xfrm>
              <a:off x="7876893" y="1603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rc2467"/>
            <p:cNvSpPr/>
            <p:nvPr/>
          </p:nvSpPr>
          <p:spPr>
            <a:xfrm>
              <a:off x="7876893" y="155098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rc2468"/>
            <p:cNvSpPr/>
            <p:nvPr/>
          </p:nvSpPr>
          <p:spPr>
            <a:xfrm>
              <a:off x="7876893" y="149832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rc2469"/>
            <p:cNvSpPr/>
            <p:nvPr/>
          </p:nvSpPr>
          <p:spPr>
            <a:xfrm>
              <a:off x="7876893" y="1445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rc2470"/>
            <p:cNvSpPr/>
            <p:nvPr/>
          </p:nvSpPr>
          <p:spPr>
            <a:xfrm>
              <a:off x="7876893" y="139299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l2471"/>
            <p:cNvSpPr/>
            <p:nvPr/>
          </p:nvSpPr>
          <p:spPr>
            <a:xfrm>
              <a:off x="6103252" y="135852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3" name="pl2472"/>
            <p:cNvSpPr/>
            <p:nvPr/>
          </p:nvSpPr>
          <p:spPr>
            <a:xfrm>
              <a:off x="6103252" y="135326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4" name="pl2473"/>
            <p:cNvSpPr/>
            <p:nvPr/>
          </p:nvSpPr>
          <p:spPr>
            <a:xfrm>
              <a:off x="6103252" y="134799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5" name="pl2474"/>
            <p:cNvSpPr/>
            <p:nvPr/>
          </p:nvSpPr>
          <p:spPr>
            <a:xfrm>
              <a:off x="6103252" y="134272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6" name="pl2475"/>
            <p:cNvSpPr/>
            <p:nvPr/>
          </p:nvSpPr>
          <p:spPr>
            <a:xfrm>
              <a:off x="6103252" y="133746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7" name="pl2476"/>
            <p:cNvSpPr/>
            <p:nvPr/>
          </p:nvSpPr>
          <p:spPr>
            <a:xfrm>
              <a:off x="6103252" y="133219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8" name="pl2477"/>
            <p:cNvSpPr/>
            <p:nvPr/>
          </p:nvSpPr>
          <p:spPr>
            <a:xfrm>
              <a:off x="6103252" y="132692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9" name="pl2478"/>
            <p:cNvSpPr/>
            <p:nvPr/>
          </p:nvSpPr>
          <p:spPr>
            <a:xfrm>
              <a:off x="6103252" y="132166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6103252" y="131639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6103252" y="131112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6103252" y="13058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6103252" y="130059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6103252" y="129532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6103252" y="12900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6103252" y="128479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6103252" y="127952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6103252" y="127426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6103252" y="126899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6103252" y="126372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6103252" y="125846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6103252" y="125319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103252" y="124792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6103252" y="124266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6103252" y="123739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6103252" y="123212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6103252" y="122686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6103252" y="12215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6103252" y="121632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6103252" y="12110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6103252" y="12057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6103252" y="120052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6103252" y="11952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6103252" y="1189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6103252" y="118472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6103252" y="11794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6103252" y="11741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6103252" y="116892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6103252" y="11636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6103252" y="115839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6103252" y="115312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6103252" y="114786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6103252" y="114259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6103252" y="113732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6103252" y="113206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6103252" y="112679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6103252" y="112152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6103252" y="111626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6103252" y="111099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6103252" y="110572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6103252" y="110046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6103252" y="109519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6103252" y="10899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6103252" y="108466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6103252" y="107939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6103252" y="10741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6103252" y="106886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6103252" y="106359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6103252" y="105832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6103252" y="105306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6103252" y="104779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6103252" y="104252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6103252" y="10372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6103252" y="103199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6103252" y="102672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6103252" y="10214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6103252" y="101619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6103252" y="101092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6103252" y="100566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6103252" y="100039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6103252" y="99512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6103252" y="98986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6103252" y="98459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6103252" y="97932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6103252" y="97406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6103252" y="96879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6103252" y="96352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6103252" y="95826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6103252" y="9529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6103252" y="94772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6103252" y="94246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6103252" y="9371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6103252" y="93192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6103252" y="92666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6103252" y="92139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6103252" y="91612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6103252" y="9108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6103252" y="90559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6103252" y="90032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6103252" y="8950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6103252" y="88979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6103252" y="88452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6103252" y="8792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6103252" y="87399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6103252" y="8687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6103252" y="8634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6103252" y="85819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6103252" y="8529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6103252" y="8476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6103252" y="84239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6103252" y="83713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6103252" y="8318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6103252" y="82659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6103252" y="82133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6103252" y="8160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6103252" y="81079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6103252" y="8055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6103252" y="8002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6103252" y="79499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6103252" y="7897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6103252" y="7844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6103252" y="77919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6103252" y="77393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6103252" y="7686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6103252" y="7633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6103252" y="75813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6103252" y="75286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6103252" y="7475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6103252" y="74233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6103252" y="73706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6103252" y="73179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6103252" y="72653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6103252" y="72126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6103252" y="71599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6103252" y="71073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6103252" y="7054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6103252" y="70019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6103252" y="694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6103252" y="6896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6103252" y="6843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6103252" y="6791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6103252" y="6738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6103252" y="6685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961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6103252" y="6633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6103252" y="6580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6103252" y="6527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6103252" y="6475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6103252" y="64226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6103252" y="6369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6103252" y="6317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6103252" y="62646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6103252" y="62119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6103252" y="6159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6103252" y="61066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6103252" y="60539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6103252" y="60013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6103252" y="59486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6103252" y="58959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6103252" y="58433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6103252" y="5790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6103252" y="57379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6103252" y="5685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6103252" y="563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6103252" y="55799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6103252" y="5527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6103252" y="54746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6103252" y="54219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6103252" y="536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6103252" y="53166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6103252" y="5263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6103252" y="5211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6103252" y="51586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6103252" y="5105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6103252" y="50533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6103252" y="50006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6103252" y="49479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6103252" y="48953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6103252" y="4842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6103252" y="47899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6103252" y="47373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6103252" y="4684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6103252" y="46319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6103252" y="45793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6103252" y="45266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6103252" y="44739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6103252" y="44213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6103252" y="43686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6103252" y="43159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6103252" y="42633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6103252" y="42106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6103252" y="41579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6103252" y="41053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6103252" y="40526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6103252" y="39999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6103252" y="39473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6103252" y="38946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6103252" y="38419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16E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6103252" y="37893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86A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6103252" y="37366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6103252" y="36839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6103252" y="36313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6103252" y="35786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6103252" y="35259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6103252" y="34733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6103252" y="3420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6103252" y="33679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6103252" y="3315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781B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6103252" y="3262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6103252" y="32099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6103252" y="3157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6103252" y="3104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6103252" y="30519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6103252" y="2999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6103252" y="2946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6103252" y="2893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6103252" y="2841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6103252" y="2788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6103252" y="2735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6103252" y="2683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6103252" y="2630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6103252" y="25779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6103252" y="2525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6103252" y="24726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6103252" y="24199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6103252" y="2367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6103252" y="23146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6103252" y="22619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6103252" y="2209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6103252" y="21566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6103252" y="21039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6103252" y="2051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6103252" y="19986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6103252" y="19459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6103252" y="1893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6103252" y="18406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6103252" y="17879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6103252" y="17353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6103252" y="16826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6103252" y="16299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6103252" y="15773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6103252" y="15246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6103252" y="14719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6103252" y="14193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4" name="tx2703"/>
            <p:cNvSpPr/>
            <p:nvPr/>
          </p:nvSpPr>
          <p:spPr>
            <a:xfrm>
              <a:off x="6103252" y="13565168"/>
              <a:ext cx="327385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2705" name="tx2704"/>
            <p:cNvSpPr/>
            <p:nvPr/>
          </p:nvSpPr>
          <p:spPr>
            <a:xfrm>
              <a:off x="6103252" y="13511637"/>
              <a:ext cx="50617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2706" name="tx2705"/>
            <p:cNvSpPr/>
            <p:nvPr/>
          </p:nvSpPr>
          <p:spPr>
            <a:xfrm>
              <a:off x="6103252" y="13466593"/>
              <a:ext cx="313393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2707" name="tx2706"/>
            <p:cNvSpPr/>
            <p:nvPr/>
          </p:nvSpPr>
          <p:spPr>
            <a:xfrm>
              <a:off x="6103252" y="13406304"/>
              <a:ext cx="31127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2708" name="tx2707"/>
            <p:cNvSpPr/>
            <p:nvPr/>
          </p:nvSpPr>
          <p:spPr>
            <a:xfrm>
              <a:off x="6103252" y="13361260"/>
              <a:ext cx="27318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2709" name="tx2708"/>
            <p:cNvSpPr/>
            <p:nvPr/>
          </p:nvSpPr>
          <p:spPr>
            <a:xfrm>
              <a:off x="6103252" y="13301836"/>
              <a:ext cx="42582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2710" name="tx2709"/>
            <p:cNvSpPr/>
            <p:nvPr/>
          </p:nvSpPr>
          <p:spPr>
            <a:xfrm>
              <a:off x="6103252" y="13255451"/>
              <a:ext cx="550229" cy="2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2711" name="tx2710"/>
            <p:cNvSpPr/>
            <p:nvPr/>
          </p:nvSpPr>
          <p:spPr>
            <a:xfrm>
              <a:off x="6103252" y="13202802"/>
              <a:ext cx="441824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2712" name="tx2711"/>
            <p:cNvSpPr/>
            <p:nvPr/>
          </p:nvSpPr>
          <p:spPr>
            <a:xfrm>
              <a:off x="6103252" y="13150118"/>
              <a:ext cx="516141" cy="2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2713" name="tx2712"/>
            <p:cNvSpPr/>
            <p:nvPr/>
          </p:nvSpPr>
          <p:spPr>
            <a:xfrm>
              <a:off x="6103252" y="13091170"/>
              <a:ext cx="351504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2714" name="tx2713"/>
            <p:cNvSpPr/>
            <p:nvPr/>
          </p:nvSpPr>
          <p:spPr>
            <a:xfrm>
              <a:off x="6103252" y="13045261"/>
              <a:ext cx="26310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2715" name="tx2714"/>
            <p:cNvSpPr/>
            <p:nvPr/>
          </p:nvSpPr>
          <p:spPr>
            <a:xfrm>
              <a:off x="6103252" y="12985837"/>
              <a:ext cx="305277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2716" name="tx2715"/>
            <p:cNvSpPr/>
            <p:nvPr/>
          </p:nvSpPr>
          <p:spPr>
            <a:xfrm>
              <a:off x="6103252" y="12932288"/>
              <a:ext cx="277099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2717" name="tx2716"/>
            <p:cNvSpPr/>
            <p:nvPr/>
          </p:nvSpPr>
          <p:spPr>
            <a:xfrm>
              <a:off x="6103252" y="12879640"/>
              <a:ext cx="31334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2718" name="tx2717"/>
            <p:cNvSpPr/>
            <p:nvPr/>
          </p:nvSpPr>
          <p:spPr>
            <a:xfrm>
              <a:off x="6103252" y="12827838"/>
              <a:ext cx="50017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2719" name="tx2718"/>
            <p:cNvSpPr/>
            <p:nvPr/>
          </p:nvSpPr>
          <p:spPr>
            <a:xfrm>
              <a:off x="6103252" y="12774307"/>
              <a:ext cx="53027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2720" name="tx2719"/>
            <p:cNvSpPr/>
            <p:nvPr/>
          </p:nvSpPr>
          <p:spPr>
            <a:xfrm>
              <a:off x="6103252" y="12721640"/>
              <a:ext cx="39963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2721" name="tx2720"/>
            <p:cNvSpPr/>
            <p:nvPr/>
          </p:nvSpPr>
          <p:spPr>
            <a:xfrm>
              <a:off x="6103252" y="12676596"/>
              <a:ext cx="39166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2722" name="tx2721"/>
            <p:cNvSpPr/>
            <p:nvPr/>
          </p:nvSpPr>
          <p:spPr>
            <a:xfrm>
              <a:off x="6103252" y="12617172"/>
              <a:ext cx="391662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2723" name="tx2722"/>
            <p:cNvSpPr/>
            <p:nvPr/>
          </p:nvSpPr>
          <p:spPr>
            <a:xfrm>
              <a:off x="6103252" y="12571263"/>
              <a:ext cx="36953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2724" name="tx2723"/>
            <p:cNvSpPr/>
            <p:nvPr/>
          </p:nvSpPr>
          <p:spPr>
            <a:xfrm>
              <a:off x="6103252" y="12518490"/>
              <a:ext cx="554305" cy="2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2725" name="tx2724"/>
            <p:cNvSpPr/>
            <p:nvPr/>
          </p:nvSpPr>
          <p:spPr>
            <a:xfrm>
              <a:off x="6103252" y="12459172"/>
              <a:ext cx="39159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2726" name="tx2725"/>
            <p:cNvSpPr/>
            <p:nvPr/>
          </p:nvSpPr>
          <p:spPr>
            <a:xfrm>
              <a:off x="6103252" y="12406065"/>
              <a:ext cx="379611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2727" name="tx2726"/>
            <p:cNvSpPr/>
            <p:nvPr/>
          </p:nvSpPr>
          <p:spPr>
            <a:xfrm>
              <a:off x="6103252" y="12353839"/>
              <a:ext cx="38358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2728" name="tx2727"/>
            <p:cNvSpPr/>
            <p:nvPr/>
          </p:nvSpPr>
          <p:spPr>
            <a:xfrm>
              <a:off x="6103252" y="12300749"/>
              <a:ext cx="478030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2729" name="tx2728"/>
            <p:cNvSpPr/>
            <p:nvPr/>
          </p:nvSpPr>
          <p:spPr>
            <a:xfrm>
              <a:off x="6103252" y="12254805"/>
              <a:ext cx="542289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2730" name="tx2729"/>
            <p:cNvSpPr/>
            <p:nvPr/>
          </p:nvSpPr>
          <p:spPr>
            <a:xfrm>
              <a:off x="6103252" y="12202597"/>
              <a:ext cx="28726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2731" name="tx2730"/>
            <p:cNvSpPr/>
            <p:nvPr/>
          </p:nvSpPr>
          <p:spPr>
            <a:xfrm>
              <a:off x="6103252" y="12149931"/>
              <a:ext cx="39159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2732" name="tx2731"/>
            <p:cNvSpPr/>
            <p:nvPr/>
          </p:nvSpPr>
          <p:spPr>
            <a:xfrm>
              <a:off x="6103252" y="12097158"/>
              <a:ext cx="321386" cy="2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2733" name="tx2732"/>
            <p:cNvSpPr/>
            <p:nvPr/>
          </p:nvSpPr>
          <p:spPr>
            <a:xfrm>
              <a:off x="6103252" y="12037417"/>
              <a:ext cx="32743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2734" name="tx2733"/>
            <p:cNvSpPr/>
            <p:nvPr/>
          </p:nvSpPr>
          <p:spPr>
            <a:xfrm>
              <a:off x="6103252" y="11991931"/>
              <a:ext cx="26720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2735" name="tx2734"/>
            <p:cNvSpPr/>
            <p:nvPr/>
          </p:nvSpPr>
          <p:spPr>
            <a:xfrm>
              <a:off x="6103252" y="11939265"/>
              <a:ext cx="22901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2736" name="tx2735"/>
            <p:cNvSpPr/>
            <p:nvPr/>
          </p:nvSpPr>
          <p:spPr>
            <a:xfrm>
              <a:off x="6103252" y="11879417"/>
              <a:ext cx="25513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2737" name="tx2736"/>
            <p:cNvSpPr/>
            <p:nvPr/>
          </p:nvSpPr>
          <p:spPr>
            <a:xfrm>
              <a:off x="6103252" y="11833932"/>
              <a:ext cx="243064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2738" name="tx2737"/>
            <p:cNvSpPr/>
            <p:nvPr/>
          </p:nvSpPr>
          <p:spPr>
            <a:xfrm>
              <a:off x="6103252" y="11781265"/>
              <a:ext cx="20488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2739" name="tx2738"/>
            <p:cNvSpPr/>
            <p:nvPr/>
          </p:nvSpPr>
          <p:spPr>
            <a:xfrm>
              <a:off x="6103252" y="11721418"/>
              <a:ext cx="28726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2740" name="tx2739"/>
            <p:cNvSpPr/>
            <p:nvPr/>
          </p:nvSpPr>
          <p:spPr>
            <a:xfrm>
              <a:off x="6103252" y="11668751"/>
              <a:ext cx="73109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2741" name="tx2740"/>
            <p:cNvSpPr/>
            <p:nvPr/>
          </p:nvSpPr>
          <p:spPr>
            <a:xfrm>
              <a:off x="6103252" y="11623266"/>
              <a:ext cx="33534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2742" name="tx2741"/>
            <p:cNvSpPr/>
            <p:nvPr/>
          </p:nvSpPr>
          <p:spPr>
            <a:xfrm>
              <a:off x="6103252" y="11563418"/>
              <a:ext cx="40168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2743" name="tx2742"/>
            <p:cNvSpPr/>
            <p:nvPr/>
          </p:nvSpPr>
          <p:spPr>
            <a:xfrm>
              <a:off x="6103252" y="11510311"/>
              <a:ext cx="5181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2744" name="tx2743"/>
            <p:cNvSpPr/>
            <p:nvPr/>
          </p:nvSpPr>
          <p:spPr>
            <a:xfrm>
              <a:off x="6103252" y="11457644"/>
              <a:ext cx="5181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2745" name="tx2744"/>
            <p:cNvSpPr/>
            <p:nvPr/>
          </p:nvSpPr>
          <p:spPr>
            <a:xfrm>
              <a:off x="6103252" y="11404978"/>
              <a:ext cx="5181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2746" name="tx2745"/>
            <p:cNvSpPr/>
            <p:nvPr/>
          </p:nvSpPr>
          <p:spPr>
            <a:xfrm>
              <a:off x="6103252" y="11352735"/>
              <a:ext cx="435754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2747" name="tx2746"/>
            <p:cNvSpPr/>
            <p:nvPr/>
          </p:nvSpPr>
          <p:spPr>
            <a:xfrm>
              <a:off x="6103252" y="11300086"/>
              <a:ext cx="31736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2748" name="tx2747"/>
            <p:cNvSpPr/>
            <p:nvPr/>
          </p:nvSpPr>
          <p:spPr>
            <a:xfrm>
              <a:off x="6103252" y="11254600"/>
              <a:ext cx="38158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2749" name="tx2748"/>
            <p:cNvSpPr/>
            <p:nvPr/>
          </p:nvSpPr>
          <p:spPr>
            <a:xfrm>
              <a:off x="6103252" y="11194735"/>
              <a:ext cx="51208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2750" name="tx2749"/>
            <p:cNvSpPr/>
            <p:nvPr/>
          </p:nvSpPr>
          <p:spPr>
            <a:xfrm>
              <a:off x="6103252" y="11142069"/>
              <a:ext cx="64471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2751" name="tx2750"/>
            <p:cNvSpPr/>
            <p:nvPr/>
          </p:nvSpPr>
          <p:spPr>
            <a:xfrm>
              <a:off x="6103252" y="11089402"/>
              <a:ext cx="600497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2752" name="tx2751"/>
            <p:cNvSpPr/>
            <p:nvPr/>
          </p:nvSpPr>
          <p:spPr>
            <a:xfrm>
              <a:off x="6103252" y="11036312"/>
              <a:ext cx="70900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2753" name="tx2752"/>
            <p:cNvSpPr/>
            <p:nvPr/>
          </p:nvSpPr>
          <p:spPr>
            <a:xfrm>
              <a:off x="6103252" y="10984069"/>
              <a:ext cx="489975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2754" name="tx2753"/>
            <p:cNvSpPr/>
            <p:nvPr/>
          </p:nvSpPr>
          <p:spPr>
            <a:xfrm>
              <a:off x="6103252" y="10930962"/>
              <a:ext cx="795217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2755" name="tx2754"/>
            <p:cNvSpPr/>
            <p:nvPr/>
          </p:nvSpPr>
          <p:spPr>
            <a:xfrm>
              <a:off x="6103252" y="10878736"/>
              <a:ext cx="554234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2756" name="tx2755"/>
            <p:cNvSpPr/>
            <p:nvPr/>
          </p:nvSpPr>
          <p:spPr>
            <a:xfrm>
              <a:off x="6103252" y="10826070"/>
              <a:ext cx="514129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2757" name="tx2756"/>
            <p:cNvSpPr/>
            <p:nvPr/>
          </p:nvSpPr>
          <p:spPr>
            <a:xfrm>
              <a:off x="6103252" y="10773403"/>
              <a:ext cx="455869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2758" name="tx2757"/>
            <p:cNvSpPr/>
            <p:nvPr/>
          </p:nvSpPr>
          <p:spPr>
            <a:xfrm>
              <a:off x="6103252" y="10720313"/>
              <a:ext cx="66682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2759" name="tx2758"/>
            <p:cNvSpPr/>
            <p:nvPr/>
          </p:nvSpPr>
          <p:spPr>
            <a:xfrm>
              <a:off x="6103252" y="10668070"/>
              <a:ext cx="45186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2760" name="tx2759"/>
            <p:cNvSpPr/>
            <p:nvPr/>
          </p:nvSpPr>
          <p:spPr>
            <a:xfrm>
              <a:off x="6103252" y="10615404"/>
              <a:ext cx="453875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2761" name="tx2760"/>
            <p:cNvSpPr/>
            <p:nvPr/>
          </p:nvSpPr>
          <p:spPr>
            <a:xfrm>
              <a:off x="6103252" y="10562737"/>
              <a:ext cx="45186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2762" name="tx2761"/>
            <p:cNvSpPr/>
            <p:nvPr/>
          </p:nvSpPr>
          <p:spPr>
            <a:xfrm>
              <a:off x="6103252" y="10510071"/>
              <a:ext cx="473936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2763" name="tx2762"/>
            <p:cNvSpPr/>
            <p:nvPr/>
          </p:nvSpPr>
          <p:spPr>
            <a:xfrm>
              <a:off x="6103252" y="10456981"/>
              <a:ext cx="64259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2764" name="tx2763"/>
            <p:cNvSpPr/>
            <p:nvPr/>
          </p:nvSpPr>
          <p:spPr>
            <a:xfrm>
              <a:off x="6103252" y="10411478"/>
              <a:ext cx="502167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2765" name="tx2764"/>
            <p:cNvSpPr/>
            <p:nvPr/>
          </p:nvSpPr>
          <p:spPr>
            <a:xfrm>
              <a:off x="6103252" y="10352089"/>
              <a:ext cx="50407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2766" name="tx2765"/>
            <p:cNvSpPr/>
            <p:nvPr/>
          </p:nvSpPr>
          <p:spPr>
            <a:xfrm>
              <a:off x="6103252" y="10299422"/>
              <a:ext cx="32939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2767" name="tx2766"/>
            <p:cNvSpPr/>
            <p:nvPr/>
          </p:nvSpPr>
          <p:spPr>
            <a:xfrm>
              <a:off x="6103252" y="10253937"/>
              <a:ext cx="43377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2768" name="tx2767"/>
            <p:cNvSpPr/>
            <p:nvPr/>
          </p:nvSpPr>
          <p:spPr>
            <a:xfrm>
              <a:off x="6103252" y="10201271"/>
              <a:ext cx="39963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2769" name="tx2768"/>
            <p:cNvSpPr/>
            <p:nvPr/>
          </p:nvSpPr>
          <p:spPr>
            <a:xfrm>
              <a:off x="6103252" y="10148604"/>
              <a:ext cx="34742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2770" name="tx2769"/>
            <p:cNvSpPr/>
            <p:nvPr/>
          </p:nvSpPr>
          <p:spPr>
            <a:xfrm>
              <a:off x="6103252" y="10088315"/>
              <a:ext cx="30727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2771" name="tx2770"/>
            <p:cNvSpPr/>
            <p:nvPr/>
          </p:nvSpPr>
          <p:spPr>
            <a:xfrm>
              <a:off x="6103252" y="10043271"/>
              <a:ext cx="43379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2772" name="tx2771"/>
            <p:cNvSpPr/>
            <p:nvPr/>
          </p:nvSpPr>
          <p:spPr>
            <a:xfrm>
              <a:off x="6103252" y="9990605"/>
              <a:ext cx="49001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2773" name="tx2772"/>
            <p:cNvSpPr/>
            <p:nvPr/>
          </p:nvSpPr>
          <p:spPr>
            <a:xfrm>
              <a:off x="6103252" y="9937938"/>
              <a:ext cx="51614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2774" name="tx2773"/>
            <p:cNvSpPr/>
            <p:nvPr/>
          </p:nvSpPr>
          <p:spPr>
            <a:xfrm>
              <a:off x="6103252" y="9885272"/>
              <a:ext cx="411653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2775" name="tx2774"/>
            <p:cNvSpPr/>
            <p:nvPr/>
          </p:nvSpPr>
          <p:spPr>
            <a:xfrm>
              <a:off x="6103252" y="9832605"/>
              <a:ext cx="481964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2776" name="tx2775"/>
            <p:cNvSpPr/>
            <p:nvPr/>
          </p:nvSpPr>
          <p:spPr>
            <a:xfrm>
              <a:off x="6103252" y="9779939"/>
              <a:ext cx="39362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2777" name="tx2776"/>
            <p:cNvSpPr/>
            <p:nvPr/>
          </p:nvSpPr>
          <p:spPr>
            <a:xfrm>
              <a:off x="6103252" y="9719985"/>
              <a:ext cx="365531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2778" name="tx2777"/>
            <p:cNvSpPr/>
            <p:nvPr/>
          </p:nvSpPr>
          <p:spPr>
            <a:xfrm>
              <a:off x="6103252" y="9667425"/>
              <a:ext cx="38358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2779" name="tx2778"/>
            <p:cNvSpPr/>
            <p:nvPr/>
          </p:nvSpPr>
          <p:spPr>
            <a:xfrm>
              <a:off x="6103252" y="9615181"/>
              <a:ext cx="42977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2780" name="tx2779"/>
            <p:cNvSpPr/>
            <p:nvPr/>
          </p:nvSpPr>
          <p:spPr>
            <a:xfrm>
              <a:off x="6103252" y="9569273"/>
              <a:ext cx="43780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2781" name="tx2780"/>
            <p:cNvSpPr/>
            <p:nvPr/>
          </p:nvSpPr>
          <p:spPr>
            <a:xfrm>
              <a:off x="6103252" y="9516606"/>
              <a:ext cx="53219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2782" name="tx2781"/>
            <p:cNvSpPr/>
            <p:nvPr/>
          </p:nvSpPr>
          <p:spPr>
            <a:xfrm>
              <a:off x="6103252" y="9463940"/>
              <a:ext cx="43979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2783" name="tx2782"/>
            <p:cNvSpPr/>
            <p:nvPr/>
          </p:nvSpPr>
          <p:spPr>
            <a:xfrm>
              <a:off x="6103252" y="9411273"/>
              <a:ext cx="51224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2784" name="tx2783"/>
            <p:cNvSpPr/>
            <p:nvPr/>
          </p:nvSpPr>
          <p:spPr>
            <a:xfrm>
              <a:off x="6103252" y="9358607"/>
              <a:ext cx="46398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2785" name="tx2784"/>
            <p:cNvSpPr/>
            <p:nvPr/>
          </p:nvSpPr>
          <p:spPr>
            <a:xfrm>
              <a:off x="6103252" y="9298759"/>
              <a:ext cx="43783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2786" name="tx2785"/>
            <p:cNvSpPr/>
            <p:nvPr/>
          </p:nvSpPr>
          <p:spPr>
            <a:xfrm>
              <a:off x="6103252" y="9245651"/>
              <a:ext cx="39773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2787" name="tx2786"/>
            <p:cNvSpPr/>
            <p:nvPr/>
          </p:nvSpPr>
          <p:spPr>
            <a:xfrm>
              <a:off x="6103252" y="9192985"/>
              <a:ext cx="38972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2788" name="tx2787"/>
            <p:cNvSpPr/>
            <p:nvPr/>
          </p:nvSpPr>
          <p:spPr>
            <a:xfrm>
              <a:off x="6103252" y="9141183"/>
              <a:ext cx="459980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2789" name="tx2788"/>
            <p:cNvSpPr/>
            <p:nvPr/>
          </p:nvSpPr>
          <p:spPr>
            <a:xfrm>
              <a:off x="6103252" y="9087652"/>
              <a:ext cx="30324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2790" name="tx2789"/>
            <p:cNvSpPr/>
            <p:nvPr/>
          </p:nvSpPr>
          <p:spPr>
            <a:xfrm>
              <a:off x="6103252" y="9042608"/>
              <a:ext cx="37355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2791" name="tx2790"/>
            <p:cNvSpPr/>
            <p:nvPr/>
          </p:nvSpPr>
          <p:spPr>
            <a:xfrm>
              <a:off x="6103252" y="8989941"/>
              <a:ext cx="28323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2792" name="tx2791"/>
            <p:cNvSpPr/>
            <p:nvPr/>
          </p:nvSpPr>
          <p:spPr>
            <a:xfrm>
              <a:off x="6103252" y="8929653"/>
              <a:ext cx="50813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2793" name="tx2792"/>
            <p:cNvSpPr/>
            <p:nvPr/>
          </p:nvSpPr>
          <p:spPr>
            <a:xfrm>
              <a:off x="6103252" y="8876968"/>
              <a:ext cx="702938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2794" name="tx2793"/>
            <p:cNvSpPr/>
            <p:nvPr/>
          </p:nvSpPr>
          <p:spPr>
            <a:xfrm>
              <a:off x="6103252" y="8824761"/>
              <a:ext cx="373577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2795" name="tx2794"/>
            <p:cNvSpPr/>
            <p:nvPr/>
          </p:nvSpPr>
          <p:spPr>
            <a:xfrm>
              <a:off x="6103252" y="8771635"/>
              <a:ext cx="389615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2796" name="tx2795"/>
            <p:cNvSpPr/>
            <p:nvPr/>
          </p:nvSpPr>
          <p:spPr>
            <a:xfrm>
              <a:off x="6103252" y="8718987"/>
              <a:ext cx="40971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2797" name="tx2796"/>
            <p:cNvSpPr/>
            <p:nvPr/>
          </p:nvSpPr>
          <p:spPr>
            <a:xfrm>
              <a:off x="6103252" y="8666655"/>
              <a:ext cx="373630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2798" name="tx2797"/>
            <p:cNvSpPr/>
            <p:nvPr/>
          </p:nvSpPr>
          <p:spPr>
            <a:xfrm>
              <a:off x="6103252" y="8613654"/>
              <a:ext cx="39164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2799" name="tx2798"/>
            <p:cNvSpPr/>
            <p:nvPr/>
          </p:nvSpPr>
          <p:spPr>
            <a:xfrm>
              <a:off x="6103252" y="8561428"/>
              <a:ext cx="38963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2800" name="tx2799"/>
            <p:cNvSpPr/>
            <p:nvPr/>
          </p:nvSpPr>
          <p:spPr>
            <a:xfrm>
              <a:off x="6103252" y="8508762"/>
              <a:ext cx="413735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2801" name="tx2800"/>
            <p:cNvSpPr/>
            <p:nvPr/>
          </p:nvSpPr>
          <p:spPr>
            <a:xfrm>
              <a:off x="6103252" y="8455989"/>
              <a:ext cx="407736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2802" name="tx2801"/>
            <p:cNvSpPr/>
            <p:nvPr/>
          </p:nvSpPr>
          <p:spPr>
            <a:xfrm>
              <a:off x="6103252" y="8402988"/>
              <a:ext cx="38361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2803" name="tx2802"/>
            <p:cNvSpPr/>
            <p:nvPr/>
          </p:nvSpPr>
          <p:spPr>
            <a:xfrm>
              <a:off x="6103252" y="8350321"/>
              <a:ext cx="38965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2804" name="tx2803"/>
            <p:cNvSpPr/>
            <p:nvPr/>
          </p:nvSpPr>
          <p:spPr>
            <a:xfrm>
              <a:off x="6103252" y="8297655"/>
              <a:ext cx="42578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2805" name="tx2804"/>
            <p:cNvSpPr/>
            <p:nvPr/>
          </p:nvSpPr>
          <p:spPr>
            <a:xfrm>
              <a:off x="6103252" y="8244988"/>
              <a:ext cx="66480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2806" name="tx2805"/>
            <p:cNvSpPr/>
            <p:nvPr/>
          </p:nvSpPr>
          <p:spPr>
            <a:xfrm>
              <a:off x="6103252" y="8192322"/>
              <a:ext cx="42979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2807" name="tx2806"/>
            <p:cNvSpPr/>
            <p:nvPr/>
          </p:nvSpPr>
          <p:spPr>
            <a:xfrm>
              <a:off x="6103252" y="8139655"/>
              <a:ext cx="37751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2808" name="tx2807"/>
            <p:cNvSpPr/>
            <p:nvPr/>
          </p:nvSpPr>
          <p:spPr>
            <a:xfrm>
              <a:off x="6103252" y="8086989"/>
              <a:ext cx="34742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2809" name="tx2808"/>
            <p:cNvSpPr/>
            <p:nvPr/>
          </p:nvSpPr>
          <p:spPr>
            <a:xfrm>
              <a:off x="6103252" y="8034322"/>
              <a:ext cx="38359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2810" name="tx2809"/>
            <p:cNvSpPr/>
            <p:nvPr/>
          </p:nvSpPr>
          <p:spPr>
            <a:xfrm>
              <a:off x="6103252" y="7981656"/>
              <a:ext cx="46386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2811" name="tx2810"/>
            <p:cNvSpPr/>
            <p:nvPr/>
          </p:nvSpPr>
          <p:spPr>
            <a:xfrm>
              <a:off x="6103252" y="7928989"/>
              <a:ext cx="3574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2812" name="tx2811"/>
            <p:cNvSpPr/>
            <p:nvPr/>
          </p:nvSpPr>
          <p:spPr>
            <a:xfrm>
              <a:off x="6103252" y="7876323"/>
              <a:ext cx="39762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2813" name="tx2812"/>
            <p:cNvSpPr/>
            <p:nvPr/>
          </p:nvSpPr>
          <p:spPr>
            <a:xfrm>
              <a:off x="6103252" y="7823656"/>
              <a:ext cx="3574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2814" name="tx2813"/>
            <p:cNvSpPr/>
            <p:nvPr/>
          </p:nvSpPr>
          <p:spPr>
            <a:xfrm>
              <a:off x="6103252" y="7770990"/>
              <a:ext cx="43182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2815" name="tx2814"/>
            <p:cNvSpPr/>
            <p:nvPr/>
          </p:nvSpPr>
          <p:spPr>
            <a:xfrm>
              <a:off x="6103252" y="7718323"/>
              <a:ext cx="45788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2816" name="tx2815"/>
            <p:cNvSpPr/>
            <p:nvPr/>
          </p:nvSpPr>
          <p:spPr>
            <a:xfrm>
              <a:off x="6103252" y="7665657"/>
              <a:ext cx="33737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2817" name="tx2816"/>
            <p:cNvSpPr/>
            <p:nvPr/>
          </p:nvSpPr>
          <p:spPr>
            <a:xfrm>
              <a:off x="6103252" y="7612990"/>
              <a:ext cx="51008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2818" name="tx2817"/>
            <p:cNvSpPr/>
            <p:nvPr/>
          </p:nvSpPr>
          <p:spPr>
            <a:xfrm>
              <a:off x="6103252" y="7560324"/>
              <a:ext cx="40170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2819" name="tx2818"/>
            <p:cNvSpPr/>
            <p:nvPr/>
          </p:nvSpPr>
          <p:spPr>
            <a:xfrm>
              <a:off x="6103252" y="7515279"/>
              <a:ext cx="25305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2820" name="tx2819"/>
            <p:cNvSpPr/>
            <p:nvPr/>
          </p:nvSpPr>
          <p:spPr>
            <a:xfrm>
              <a:off x="6103252" y="7462613"/>
              <a:ext cx="259014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2821" name="tx2820"/>
            <p:cNvSpPr/>
            <p:nvPr/>
          </p:nvSpPr>
          <p:spPr>
            <a:xfrm>
              <a:off x="6103252" y="7409946"/>
              <a:ext cx="23900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2822" name="tx2821"/>
            <p:cNvSpPr/>
            <p:nvPr/>
          </p:nvSpPr>
          <p:spPr>
            <a:xfrm>
              <a:off x="6103252" y="7357280"/>
              <a:ext cx="29723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2823" name="tx2822"/>
            <p:cNvSpPr/>
            <p:nvPr/>
          </p:nvSpPr>
          <p:spPr>
            <a:xfrm>
              <a:off x="6103252" y="7297326"/>
              <a:ext cx="377653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2824" name="tx2823"/>
            <p:cNvSpPr/>
            <p:nvPr/>
          </p:nvSpPr>
          <p:spPr>
            <a:xfrm>
              <a:off x="6103252" y="7244660"/>
              <a:ext cx="389668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2825" name="tx2824"/>
            <p:cNvSpPr/>
            <p:nvPr/>
          </p:nvSpPr>
          <p:spPr>
            <a:xfrm>
              <a:off x="6103252" y="7192099"/>
              <a:ext cx="27918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2826" name="tx2825"/>
            <p:cNvSpPr/>
            <p:nvPr/>
          </p:nvSpPr>
          <p:spPr>
            <a:xfrm>
              <a:off x="6103252" y="7139433"/>
              <a:ext cx="31933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2827" name="tx2826"/>
            <p:cNvSpPr/>
            <p:nvPr/>
          </p:nvSpPr>
          <p:spPr>
            <a:xfrm>
              <a:off x="6103252" y="7093506"/>
              <a:ext cx="295202" cy="2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2828" name="tx2827"/>
            <p:cNvSpPr/>
            <p:nvPr/>
          </p:nvSpPr>
          <p:spPr>
            <a:xfrm>
              <a:off x="6103252" y="7033659"/>
              <a:ext cx="34148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2829" name="tx2828"/>
            <p:cNvSpPr/>
            <p:nvPr/>
          </p:nvSpPr>
          <p:spPr>
            <a:xfrm>
              <a:off x="6103252" y="6988615"/>
              <a:ext cx="30924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2830" name="tx2829"/>
            <p:cNvSpPr/>
            <p:nvPr/>
          </p:nvSpPr>
          <p:spPr>
            <a:xfrm>
              <a:off x="6103252" y="6935948"/>
              <a:ext cx="32936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2831" name="tx2830"/>
            <p:cNvSpPr/>
            <p:nvPr/>
          </p:nvSpPr>
          <p:spPr>
            <a:xfrm>
              <a:off x="6103252" y="6875659"/>
              <a:ext cx="3454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2832" name="tx2831"/>
            <p:cNvSpPr/>
            <p:nvPr/>
          </p:nvSpPr>
          <p:spPr>
            <a:xfrm>
              <a:off x="6103252" y="6822993"/>
              <a:ext cx="48199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2833" name="tx2832"/>
            <p:cNvSpPr/>
            <p:nvPr/>
          </p:nvSpPr>
          <p:spPr>
            <a:xfrm>
              <a:off x="6103252" y="6770326"/>
              <a:ext cx="36352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2834" name="tx2833"/>
            <p:cNvSpPr/>
            <p:nvPr/>
          </p:nvSpPr>
          <p:spPr>
            <a:xfrm>
              <a:off x="6103252" y="6717660"/>
              <a:ext cx="49198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2835" name="tx2834"/>
            <p:cNvSpPr/>
            <p:nvPr/>
          </p:nvSpPr>
          <p:spPr>
            <a:xfrm>
              <a:off x="6103252" y="6665434"/>
              <a:ext cx="42580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9618B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2836" name="tx2835"/>
            <p:cNvSpPr/>
            <p:nvPr/>
          </p:nvSpPr>
          <p:spPr>
            <a:xfrm>
              <a:off x="6103252" y="6612327"/>
              <a:ext cx="395755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2837" name="tx2836"/>
            <p:cNvSpPr/>
            <p:nvPr/>
          </p:nvSpPr>
          <p:spPr>
            <a:xfrm>
              <a:off x="6103252" y="6559660"/>
              <a:ext cx="66680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2838" name="tx2837"/>
            <p:cNvSpPr/>
            <p:nvPr/>
          </p:nvSpPr>
          <p:spPr>
            <a:xfrm>
              <a:off x="6103252" y="6506994"/>
              <a:ext cx="7329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2839" name="tx2838"/>
            <p:cNvSpPr/>
            <p:nvPr/>
          </p:nvSpPr>
          <p:spPr>
            <a:xfrm>
              <a:off x="6103252" y="6454768"/>
              <a:ext cx="455957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2840" name="tx2839"/>
            <p:cNvSpPr/>
            <p:nvPr/>
          </p:nvSpPr>
          <p:spPr>
            <a:xfrm>
              <a:off x="6103252" y="6402102"/>
              <a:ext cx="34134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2841" name="tx2840"/>
            <p:cNvSpPr/>
            <p:nvPr/>
          </p:nvSpPr>
          <p:spPr>
            <a:xfrm>
              <a:off x="6103252" y="6349435"/>
              <a:ext cx="32930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2842" name="tx2841"/>
            <p:cNvSpPr/>
            <p:nvPr/>
          </p:nvSpPr>
          <p:spPr>
            <a:xfrm>
              <a:off x="6103252" y="6296769"/>
              <a:ext cx="30524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14C67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2843" name="tx2842"/>
            <p:cNvSpPr/>
            <p:nvPr/>
          </p:nvSpPr>
          <p:spPr>
            <a:xfrm>
              <a:off x="6103252" y="6243997"/>
              <a:ext cx="325320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2844" name="tx2843"/>
            <p:cNvSpPr/>
            <p:nvPr/>
          </p:nvSpPr>
          <p:spPr>
            <a:xfrm>
              <a:off x="6103252" y="6191436"/>
              <a:ext cx="40567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2845" name="tx2844"/>
            <p:cNvSpPr/>
            <p:nvPr/>
          </p:nvSpPr>
          <p:spPr>
            <a:xfrm>
              <a:off x="6103252" y="6138769"/>
              <a:ext cx="41574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2846" name="tx2845"/>
            <p:cNvSpPr/>
            <p:nvPr/>
          </p:nvSpPr>
          <p:spPr>
            <a:xfrm>
              <a:off x="6103252" y="6085662"/>
              <a:ext cx="59448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2847" name="tx2846"/>
            <p:cNvSpPr/>
            <p:nvPr/>
          </p:nvSpPr>
          <p:spPr>
            <a:xfrm>
              <a:off x="6103252" y="6033437"/>
              <a:ext cx="27521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2848" name="tx2847"/>
            <p:cNvSpPr/>
            <p:nvPr/>
          </p:nvSpPr>
          <p:spPr>
            <a:xfrm>
              <a:off x="6103252" y="5980329"/>
              <a:ext cx="40378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2849" name="tx2848"/>
            <p:cNvSpPr/>
            <p:nvPr/>
          </p:nvSpPr>
          <p:spPr>
            <a:xfrm>
              <a:off x="6103252" y="5927662"/>
              <a:ext cx="56245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2850" name="tx2849"/>
            <p:cNvSpPr/>
            <p:nvPr/>
          </p:nvSpPr>
          <p:spPr>
            <a:xfrm>
              <a:off x="6103252" y="5875437"/>
              <a:ext cx="38366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2851" name="tx2850"/>
            <p:cNvSpPr/>
            <p:nvPr/>
          </p:nvSpPr>
          <p:spPr>
            <a:xfrm>
              <a:off x="6103252" y="5822771"/>
              <a:ext cx="41779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2852" name="tx2851"/>
            <p:cNvSpPr/>
            <p:nvPr/>
          </p:nvSpPr>
          <p:spPr>
            <a:xfrm>
              <a:off x="6103252" y="5770104"/>
              <a:ext cx="33341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2853" name="tx2852"/>
            <p:cNvSpPr/>
            <p:nvPr/>
          </p:nvSpPr>
          <p:spPr>
            <a:xfrm>
              <a:off x="6103252" y="5717438"/>
              <a:ext cx="39370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2854" name="tx2853"/>
            <p:cNvSpPr/>
            <p:nvPr/>
          </p:nvSpPr>
          <p:spPr>
            <a:xfrm>
              <a:off x="6103252" y="5671952"/>
              <a:ext cx="35552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2855" name="tx2854"/>
            <p:cNvSpPr/>
            <p:nvPr/>
          </p:nvSpPr>
          <p:spPr>
            <a:xfrm>
              <a:off x="6103252" y="5612105"/>
              <a:ext cx="24913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2856" name="tx2855"/>
            <p:cNvSpPr/>
            <p:nvPr/>
          </p:nvSpPr>
          <p:spPr>
            <a:xfrm>
              <a:off x="6103252" y="5558997"/>
              <a:ext cx="52413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2857" name="tx2856"/>
            <p:cNvSpPr/>
            <p:nvPr/>
          </p:nvSpPr>
          <p:spPr>
            <a:xfrm>
              <a:off x="6103252" y="5506330"/>
              <a:ext cx="44794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2858" name="tx2857"/>
            <p:cNvSpPr/>
            <p:nvPr/>
          </p:nvSpPr>
          <p:spPr>
            <a:xfrm>
              <a:off x="6103252" y="5454105"/>
              <a:ext cx="31127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2859" name="tx2858"/>
            <p:cNvSpPr/>
            <p:nvPr/>
          </p:nvSpPr>
          <p:spPr>
            <a:xfrm>
              <a:off x="6103252" y="5401439"/>
              <a:ext cx="31933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2860" name="tx2859"/>
            <p:cNvSpPr/>
            <p:nvPr/>
          </p:nvSpPr>
          <p:spPr>
            <a:xfrm>
              <a:off x="6103252" y="5348772"/>
              <a:ext cx="36561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2861" name="tx2860"/>
            <p:cNvSpPr/>
            <p:nvPr/>
          </p:nvSpPr>
          <p:spPr>
            <a:xfrm>
              <a:off x="6103252" y="5296000"/>
              <a:ext cx="640761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2862" name="tx2861"/>
            <p:cNvSpPr/>
            <p:nvPr/>
          </p:nvSpPr>
          <p:spPr>
            <a:xfrm>
              <a:off x="6103252" y="5243439"/>
              <a:ext cx="459980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2863" name="tx2862"/>
            <p:cNvSpPr/>
            <p:nvPr/>
          </p:nvSpPr>
          <p:spPr>
            <a:xfrm>
              <a:off x="6103252" y="5191196"/>
              <a:ext cx="383669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2864" name="tx2863"/>
            <p:cNvSpPr/>
            <p:nvPr/>
          </p:nvSpPr>
          <p:spPr>
            <a:xfrm>
              <a:off x="6103252" y="5138530"/>
              <a:ext cx="35355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2865" name="tx2864"/>
            <p:cNvSpPr/>
            <p:nvPr/>
          </p:nvSpPr>
          <p:spPr>
            <a:xfrm>
              <a:off x="6103252" y="5085422"/>
              <a:ext cx="315387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2866" name="tx2865"/>
            <p:cNvSpPr/>
            <p:nvPr/>
          </p:nvSpPr>
          <p:spPr>
            <a:xfrm>
              <a:off x="6103252" y="5032755"/>
              <a:ext cx="345505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2867" name="tx2866"/>
            <p:cNvSpPr/>
            <p:nvPr/>
          </p:nvSpPr>
          <p:spPr>
            <a:xfrm>
              <a:off x="6103252" y="4980530"/>
              <a:ext cx="377617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2868" name="tx2867"/>
            <p:cNvSpPr/>
            <p:nvPr/>
          </p:nvSpPr>
          <p:spPr>
            <a:xfrm>
              <a:off x="6103252" y="4927440"/>
              <a:ext cx="36360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2869" name="tx2868"/>
            <p:cNvSpPr/>
            <p:nvPr/>
          </p:nvSpPr>
          <p:spPr>
            <a:xfrm>
              <a:off x="6103252" y="4874333"/>
              <a:ext cx="56252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2870" name="tx2869"/>
            <p:cNvSpPr/>
            <p:nvPr/>
          </p:nvSpPr>
          <p:spPr>
            <a:xfrm>
              <a:off x="6103252" y="4822107"/>
              <a:ext cx="36955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2871" name="tx2870"/>
            <p:cNvSpPr/>
            <p:nvPr/>
          </p:nvSpPr>
          <p:spPr>
            <a:xfrm>
              <a:off x="6103252" y="4769441"/>
              <a:ext cx="28525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2872" name="tx2871"/>
            <p:cNvSpPr/>
            <p:nvPr/>
          </p:nvSpPr>
          <p:spPr>
            <a:xfrm>
              <a:off x="6103252" y="4716774"/>
              <a:ext cx="41583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2873" name="tx2872"/>
            <p:cNvSpPr/>
            <p:nvPr/>
          </p:nvSpPr>
          <p:spPr>
            <a:xfrm>
              <a:off x="6103252" y="4664108"/>
              <a:ext cx="31138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2874" name="tx2873"/>
            <p:cNvSpPr/>
            <p:nvPr/>
          </p:nvSpPr>
          <p:spPr>
            <a:xfrm>
              <a:off x="6103252" y="4611441"/>
              <a:ext cx="30134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2875" name="tx2874"/>
            <p:cNvSpPr/>
            <p:nvPr/>
          </p:nvSpPr>
          <p:spPr>
            <a:xfrm>
              <a:off x="6103252" y="4558334"/>
              <a:ext cx="36761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2876" name="tx2875"/>
            <p:cNvSpPr/>
            <p:nvPr/>
          </p:nvSpPr>
          <p:spPr>
            <a:xfrm>
              <a:off x="6103252" y="4506108"/>
              <a:ext cx="37359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2877" name="tx2876"/>
            <p:cNvSpPr/>
            <p:nvPr/>
          </p:nvSpPr>
          <p:spPr>
            <a:xfrm>
              <a:off x="6103252" y="4453442"/>
              <a:ext cx="381640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2878" name="tx2877"/>
            <p:cNvSpPr/>
            <p:nvPr/>
          </p:nvSpPr>
          <p:spPr>
            <a:xfrm>
              <a:off x="6103252" y="4400775"/>
              <a:ext cx="40374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2879" name="tx2878"/>
            <p:cNvSpPr/>
            <p:nvPr/>
          </p:nvSpPr>
          <p:spPr>
            <a:xfrm>
              <a:off x="6103252" y="4348003"/>
              <a:ext cx="504266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2880" name="tx2879"/>
            <p:cNvSpPr/>
            <p:nvPr/>
          </p:nvSpPr>
          <p:spPr>
            <a:xfrm>
              <a:off x="6103252" y="4295336"/>
              <a:ext cx="504266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2881" name="tx2880"/>
            <p:cNvSpPr/>
            <p:nvPr/>
          </p:nvSpPr>
          <p:spPr>
            <a:xfrm>
              <a:off x="6103252" y="4242670"/>
              <a:ext cx="524363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2882" name="tx2881"/>
            <p:cNvSpPr/>
            <p:nvPr/>
          </p:nvSpPr>
          <p:spPr>
            <a:xfrm>
              <a:off x="6103252" y="4189668"/>
              <a:ext cx="52833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2883" name="tx2882"/>
            <p:cNvSpPr/>
            <p:nvPr/>
          </p:nvSpPr>
          <p:spPr>
            <a:xfrm>
              <a:off x="6103252" y="4137002"/>
              <a:ext cx="47406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2884" name="tx2883"/>
            <p:cNvSpPr/>
            <p:nvPr/>
          </p:nvSpPr>
          <p:spPr>
            <a:xfrm>
              <a:off x="6103252" y="4084776"/>
              <a:ext cx="654735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2885" name="tx2884"/>
            <p:cNvSpPr/>
            <p:nvPr/>
          </p:nvSpPr>
          <p:spPr>
            <a:xfrm>
              <a:off x="6103252" y="4032110"/>
              <a:ext cx="33544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2886" name="tx2885"/>
            <p:cNvSpPr/>
            <p:nvPr/>
          </p:nvSpPr>
          <p:spPr>
            <a:xfrm>
              <a:off x="6103252" y="3979867"/>
              <a:ext cx="335430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2887" name="tx2886"/>
            <p:cNvSpPr/>
            <p:nvPr/>
          </p:nvSpPr>
          <p:spPr>
            <a:xfrm>
              <a:off x="6103252" y="3933958"/>
              <a:ext cx="25908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2888" name="tx2887"/>
            <p:cNvSpPr/>
            <p:nvPr/>
          </p:nvSpPr>
          <p:spPr>
            <a:xfrm>
              <a:off x="6103252" y="3874110"/>
              <a:ext cx="41569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2889" name="tx2888"/>
            <p:cNvSpPr/>
            <p:nvPr/>
          </p:nvSpPr>
          <p:spPr>
            <a:xfrm>
              <a:off x="6103252" y="3821444"/>
              <a:ext cx="309247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16EA7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2890" name="tx2889"/>
            <p:cNvSpPr/>
            <p:nvPr/>
          </p:nvSpPr>
          <p:spPr>
            <a:xfrm>
              <a:off x="6103252" y="3769201"/>
              <a:ext cx="30118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86AA0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2891" name="tx2890"/>
            <p:cNvSpPr/>
            <p:nvPr/>
          </p:nvSpPr>
          <p:spPr>
            <a:xfrm>
              <a:off x="6103252" y="3715670"/>
              <a:ext cx="4498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2892" name="tx2891"/>
            <p:cNvSpPr/>
            <p:nvPr/>
          </p:nvSpPr>
          <p:spPr>
            <a:xfrm>
              <a:off x="6103252" y="3663427"/>
              <a:ext cx="417722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2893" name="tx2892"/>
            <p:cNvSpPr/>
            <p:nvPr/>
          </p:nvSpPr>
          <p:spPr>
            <a:xfrm>
              <a:off x="6103252" y="3611201"/>
              <a:ext cx="313252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2894" name="tx2893"/>
            <p:cNvSpPr/>
            <p:nvPr/>
          </p:nvSpPr>
          <p:spPr>
            <a:xfrm>
              <a:off x="6103252" y="3558111"/>
              <a:ext cx="27309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2895" name="tx2894"/>
            <p:cNvSpPr/>
            <p:nvPr/>
          </p:nvSpPr>
          <p:spPr>
            <a:xfrm>
              <a:off x="6103252" y="3505868"/>
              <a:ext cx="32934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2896" name="tx2895"/>
            <p:cNvSpPr/>
            <p:nvPr/>
          </p:nvSpPr>
          <p:spPr>
            <a:xfrm>
              <a:off x="6103252" y="3453202"/>
              <a:ext cx="19484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2897" name="tx2896"/>
            <p:cNvSpPr/>
            <p:nvPr/>
          </p:nvSpPr>
          <p:spPr>
            <a:xfrm>
              <a:off x="6103252" y="3400094"/>
              <a:ext cx="570431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2898" name="tx2897"/>
            <p:cNvSpPr/>
            <p:nvPr/>
          </p:nvSpPr>
          <p:spPr>
            <a:xfrm>
              <a:off x="6103252" y="3347869"/>
              <a:ext cx="423845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2899" name="tx2898"/>
            <p:cNvSpPr/>
            <p:nvPr/>
          </p:nvSpPr>
          <p:spPr>
            <a:xfrm>
              <a:off x="6103252" y="3294338"/>
              <a:ext cx="5945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7781B1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2900" name="tx2899"/>
            <p:cNvSpPr/>
            <p:nvPr/>
          </p:nvSpPr>
          <p:spPr>
            <a:xfrm>
              <a:off x="6103252" y="3242536"/>
              <a:ext cx="327402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2901" name="tx2900"/>
            <p:cNvSpPr/>
            <p:nvPr/>
          </p:nvSpPr>
          <p:spPr>
            <a:xfrm>
              <a:off x="6103252" y="3196627"/>
              <a:ext cx="14861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2902" name="tx2901"/>
            <p:cNvSpPr/>
            <p:nvPr/>
          </p:nvSpPr>
          <p:spPr>
            <a:xfrm>
              <a:off x="6103252" y="3136744"/>
              <a:ext cx="461921" cy="33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2903" name="tx2902"/>
            <p:cNvSpPr/>
            <p:nvPr/>
          </p:nvSpPr>
          <p:spPr>
            <a:xfrm>
              <a:off x="6103252" y="3083672"/>
              <a:ext cx="47400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2904" name="tx2903"/>
            <p:cNvSpPr/>
            <p:nvPr/>
          </p:nvSpPr>
          <p:spPr>
            <a:xfrm>
              <a:off x="6103252" y="3031005"/>
              <a:ext cx="50419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2905" name="tx2904"/>
            <p:cNvSpPr/>
            <p:nvPr/>
          </p:nvSpPr>
          <p:spPr>
            <a:xfrm>
              <a:off x="6103252" y="2978339"/>
              <a:ext cx="35949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2906" name="tx2905"/>
            <p:cNvSpPr/>
            <p:nvPr/>
          </p:nvSpPr>
          <p:spPr>
            <a:xfrm>
              <a:off x="6103252" y="2925672"/>
              <a:ext cx="49016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2907" name="tx2906"/>
            <p:cNvSpPr/>
            <p:nvPr/>
          </p:nvSpPr>
          <p:spPr>
            <a:xfrm>
              <a:off x="6103252" y="2873447"/>
              <a:ext cx="39372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2908" name="tx2907"/>
            <p:cNvSpPr/>
            <p:nvPr/>
          </p:nvSpPr>
          <p:spPr>
            <a:xfrm>
              <a:off x="6103252" y="2827962"/>
              <a:ext cx="27914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2909" name="tx2908"/>
            <p:cNvSpPr/>
            <p:nvPr/>
          </p:nvSpPr>
          <p:spPr>
            <a:xfrm>
              <a:off x="6103252" y="2767673"/>
              <a:ext cx="34139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2910" name="tx2909"/>
            <p:cNvSpPr/>
            <p:nvPr/>
          </p:nvSpPr>
          <p:spPr>
            <a:xfrm>
              <a:off x="6103252" y="2715006"/>
              <a:ext cx="32542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2911" name="tx2910"/>
            <p:cNvSpPr/>
            <p:nvPr/>
          </p:nvSpPr>
          <p:spPr>
            <a:xfrm>
              <a:off x="6103252" y="2662340"/>
              <a:ext cx="32126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2912" name="tx2911"/>
            <p:cNvSpPr/>
            <p:nvPr/>
          </p:nvSpPr>
          <p:spPr>
            <a:xfrm>
              <a:off x="6103252" y="2610097"/>
              <a:ext cx="301324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2913" name="tx2912"/>
            <p:cNvSpPr/>
            <p:nvPr/>
          </p:nvSpPr>
          <p:spPr>
            <a:xfrm>
              <a:off x="6103252" y="2564629"/>
              <a:ext cx="25710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2914" name="tx2913"/>
            <p:cNvSpPr/>
            <p:nvPr/>
          </p:nvSpPr>
          <p:spPr>
            <a:xfrm>
              <a:off x="6103252" y="2504781"/>
              <a:ext cx="36150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2915" name="tx2914"/>
            <p:cNvSpPr/>
            <p:nvPr/>
          </p:nvSpPr>
          <p:spPr>
            <a:xfrm>
              <a:off x="6103252" y="2452097"/>
              <a:ext cx="409782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2916" name="tx2915"/>
            <p:cNvSpPr/>
            <p:nvPr/>
          </p:nvSpPr>
          <p:spPr>
            <a:xfrm>
              <a:off x="6103252" y="2399431"/>
              <a:ext cx="490098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2917" name="tx2916"/>
            <p:cNvSpPr/>
            <p:nvPr/>
          </p:nvSpPr>
          <p:spPr>
            <a:xfrm>
              <a:off x="6103252" y="2347205"/>
              <a:ext cx="355474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2918" name="tx2917"/>
            <p:cNvSpPr/>
            <p:nvPr/>
          </p:nvSpPr>
          <p:spPr>
            <a:xfrm>
              <a:off x="6103252" y="2294115"/>
              <a:ext cx="345435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2919" name="tx2918"/>
            <p:cNvSpPr/>
            <p:nvPr/>
          </p:nvSpPr>
          <p:spPr>
            <a:xfrm>
              <a:off x="6103252" y="2248171"/>
              <a:ext cx="405707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2920" name="tx2919"/>
            <p:cNvSpPr/>
            <p:nvPr/>
          </p:nvSpPr>
          <p:spPr>
            <a:xfrm>
              <a:off x="6103252" y="2195505"/>
              <a:ext cx="339436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2921" name="tx2920"/>
            <p:cNvSpPr/>
            <p:nvPr/>
          </p:nvSpPr>
          <p:spPr>
            <a:xfrm>
              <a:off x="6103252" y="2135675"/>
              <a:ext cx="34942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2922" name="tx2921"/>
            <p:cNvSpPr/>
            <p:nvPr/>
          </p:nvSpPr>
          <p:spPr>
            <a:xfrm>
              <a:off x="6103252" y="2083432"/>
              <a:ext cx="618670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2923" name="tx2922"/>
            <p:cNvSpPr/>
            <p:nvPr/>
          </p:nvSpPr>
          <p:spPr>
            <a:xfrm>
              <a:off x="6103252" y="2037505"/>
              <a:ext cx="564380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2924" name="tx2923"/>
            <p:cNvSpPr/>
            <p:nvPr/>
          </p:nvSpPr>
          <p:spPr>
            <a:xfrm>
              <a:off x="6103252" y="1977675"/>
              <a:ext cx="29117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2925" name="tx2924"/>
            <p:cNvSpPr/>
            <p:nvPr/>
          </p:nvSpPr>
          <p:spPr>
            <a:xfrm>
              <a:off x="6103252" y="1925450"/>
              <a:ext cx="44787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2926" name="tx2925"/>
            <p:cNvSpPr/>
            <p:nvPr/>
          </p:nvSpPr>
          <p:spPr>
            <a:xfrm>
              <a:off x="6103252" y="1879524"/>
              <a:ext cx="271083" cy="2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2927" name="tx2926"/>
            <p:cNvSpPr/>
            <p:nvPr/>
          </p:nvSpPr>
          <p:spPr>
            <a:xfrm>
              <a:off x="6103252" y="1826839"/>
              <a:ext cx="297249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2928" name="tx2927"/>
            <p:cNvSpPr/>
            <p:nvPr/>
          </p:nvSpPr>
          <p:spPr>
            <a:xfrm>
              <a:off x="6103252" y="1767009"/>
              <a:ext cx="67084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2929" name="tx2928"/>
            <p:cNvSpPr/>
            <p:nvPr/>
          </p:nvSpPr>
          <p:spPr>
            <a:xfrm>
              <a:off x="6103252" y="1721965"/>
              <a:ext cx="19082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2930" name="tx2929"/>
            <p:cNvSpPr/>
            <p:nvPr/>
          </p:nvSpPr>
          <p:spPr>
            <a:xfrm>
              <a:off x="6103252" y="1661676"/>
              <a:ext cx="56430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2931" name="tx2930"/>
            <p:cNvSpPr/>
            <p:nvPr/>
          </p:nvSpPr>
          <p:spPr>
            <a:xfrm>
              <a:off x="6103252" y="1616632"/>
              <a:ext cx="45990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2932" name="tx2931"/>
            <p:cNvSpPr/>
            <p:nvPr/>
          </p:nvSpPr>
          <p:spPr>
            <a:xfrm>
              <a:off x="6103252" y="1563966"/>
              <a:ext cx="45789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2933" name="tx2932"/>
            <p:cNvSpPr/>
            <p:nvPr/>
          </p:nvSpPr>
          <p:spPr>
            <a:xfrm>
              <a:off x="6103252" y="1504542"/>
              <a:ext cx="26711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2934" name="tx2933"/>
            <p:cNvSpPr/>
            <p:nvPr/>
          </p:nvSpPr>
          <p:spPr>
            <a:xfrm>
              <a:off x="6103252" y="1451875"/>
              <a:ext cx="347464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2935" name="tx2934"/>
            <p:cNvSpPr/>
            <p:nvPr/>
          </p:nvSpPr>
          <p:spPr>
            <a:xfrm>
              <a:off x="6103252" y="1398344"/>
              <a:ext cx="39563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2936" name="pl2935"/>
            <p:cNvSpPr/>
            <p:nvPr/>
          </p:nvSpPr>
          <p:spPr>
            <a:xfrm>
              <a:off x="1366885" y="10053804"/>
              <a:ext cx="1452316" cy="0"/>
            </a:xfrm>
            <a:custGeom>
              <a:avLst/>
              <a:pathLst>
                <a:path w="1452316" h="0">
                  <a:moveTo>
                    <a:pt x="14523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rc2936"/>
            <p:cNvSpPr/>
            <p:nvPr/>
          </p:nvSpPr>
          <p:spPr>
            <a:xfrm>
              <a:off x="8165541" y="1355894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rc2937"/>
            <p:cNvSpPr/>
            <p:nvPr/>
          </p:nvSpPr>
          <p:spPr>
            <a:xfrm>
              <a:off x="8165541" y="13506283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rc2938"/>
            <p:cNvSpPr/>
            <p:nvPr/>
          </p:nvSpPr>
          <p:spPr>
            <a:xfrm>
              <a:off x="8165541" y="13453616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rc2939"/>
            <p:cNvSpPr/>
            <p:nvPr/>
          </p:nvSpPr>
          <p:spPr>
            <a:xfrm>
              <a:off x="8165541" y="1340095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rc2940"/>
            <p:cNvSpPr/>
            <p:nvPr/>
          </p:nvSpPr>
          <p:spPr>
            <a:xfrm>
              <a:off x="8165541" y="1334828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rc2941"/>
            <p:cNvSpPr/>
            <p:nvPr/>
          </p:nvSpPr>
          <p:spPr>
            <a:xfrm>
              <a:off x="8165541" y="1329561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rc2942"/>
            <p:cNvSpPr/>
            <p:nvPr/>
          </p:nvSpPr>
          <p:spPr>
            <a:xfrm>
              <a:off x="8165541" y="13242950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rc2943"/>
            <p:cNvSpPr/>
            <p:nvPr/>
          </p:nvSpPr>
          <p:spPr>
            <a:xfrm>
              <a:off x="8165541" y="13190284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rc2944"/>
            <p:cNvSpPr/>
            <p:nvPr/>
          </p:nvSpPr>
          <p:spPr>
            <a:xfrm>
              <a:off x="8165541" y="1313761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rc2945"/>
            <p:cNvSpPr/>
            <p:nvPr/>
          </p:nvSpPr>
          <p:spPr>
            <a:xfrm>
              <a:off x="8165541" y="13084951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rc2946"/>
            <p:cNvSpPr/>
            <p:nvPr/>
          </p:nvSpPr>
          <p:spPr>
            <a:xfrm>
              <a:off x="8165541" y="13032285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rc2947"/>
            <p:cNvSpPr/>
            <p:nvPr/>
          </p:nvSpPr>
          <p:spPr>
            <a:xfrm>
              <a:off x="8165541" y="1297961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rc2948"/>
            <p:cNvSpPr/>
            <p:nvPr/>
          </p:nvSpPr>
          <p:spPr>
            <a:xfrm>
              <a:off x="8165541" y="1292695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rc2949"/>
            <p:cNvSpPr/>
            <p:nvPr/>
          </p:nvSpPr>
          <p:spPr>
            <a:xfrm>
              <a:off x="8165541" y="1287428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rc2950"/>
            <p:cNvSpPr/>
            <p:nvPr/>
          </p:nvSpPr>
          <p:spPr>
            <a:xfrm>
              <a:off x="8165541" y="1282161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rc2951"/>
            <p:cNvSpPr/>
            <p:nvPr/>
          </p:nvSpPr>
          <p:spPr>
            <a:xfrm>
              <a:off x="8165541" y="1276895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rc2952"/>
            <p:cNvSpPr/>
            <p:nvPr/>
          </p:nvSpPr>
          <p:spPr>
            <a:xfrm>
              <a:off x="8165541" y="1271628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rc2953"/>
            <p:cNvSpPr/>
            <p:nvPr/>
          </p:nvSpPr>
          <p:spPr>
            <a:xfrm>
              <a:off x="8165541" y="1266361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rc2954"/>
            <p:cNvSpPr/>
            <p:nvPr/>
          </p:nvSpPr>
          <p:spPr>
            <a:xfrm>
              <a:off x="8165541" y="1261095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rc2955"/>
            <p:cNvSpPr/>
            <p:nvPr/>
          </p:nvSpPr>
          <p:spPr>
            <a:xfrm>
              <a:off x="8165541" y="1255828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rc2956"/>
            <p:cNvSpPr/>
            <p:nvPr/>
          </p:nvSpPr>
          <p:spPr>
            <a:xfrm>
              <a:off x="8165541" y="1250562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rc2957"/>
            <p:cNvSpPr/>
            <p:nvPr/>
          </p:nvSpPr>
          <p:spPr>
            <a:xfrm>
              <a:off x="8165541" y="1245295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rc2958"/>
            <p:cNvSpPr/>
            <p:nvPr/>
          </p:nvSpPr>
          <p:spPr>
            <a:xfrm>
              <a:off x="8165541" y="1240028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rc2959"/>
            <p:cNvSpPr/>
            <p:nvPr/>
          </p:nvSpPr>
          <p:spPr>
            <a:xfrm>
              <a:off x="8165541" y="1234762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rc2960"/>
            <p:cNvSpPr/>
            <p:nvPr/>
          </p:nvSpPr>
          <p:spPr>
            <a:xfrm>
              <a:off x="8165541" y="1229495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rc2961"/>
            <p:cNvSpPr/>
            <p:nvPr/>
          </p:nvSpPr>
          <p:spPr>
            <a:xfrm>
              <a:off x="8165541" y="1224228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rc2962"/>
            <p:cNvSpPr/>
            <p:nvPr/>
          </p:nvSpPr>
          <p:spPr>
            <a:xfrm>
              <a:off x="8165541" y="12189621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rc2963"/>
            <p:cNvSpPr/>
            <p:nvPr/>
          </p:nvSpPr>
          <p:spPr>
            <a:xfrm>
              <a:off x="8165541" y="1213695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rc2964"/>
            <p:cNvSpPr/>
            <p:nvPr/>
          </p:nvSpPr>
          <p:spPr>
            <a:xfrm>
              <a:off x="8165541" y="1208428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rc2965"/>
            <p:cNvSpPr/>
            <p:nvPr/>
          </p:nvSpPr>
          <p:spPr>
            <a:xfrm>
              <a:off x="8165541" y="12031621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rc2966"/>
            <p:cNvSpPr/>
            <p:nvPr/>
          </p:nvSpPr>
          <p:spPr>
            <a:xfrm>
              <a:off x="8165541" y="11978955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rc2967"/>
            <p:cNvSpPr/>
            <p:nvPr/>
          </p:nvSpPr>
          <p:spPr>
            <a:xfrm>
              <a:off x="8165541" y="1192628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rc2968"/>
            <p:cNvSpPr/>
            <p:nvPr/>
          </p:nvSpPr>
          <p:spPr>
            <a:xfrm>
              <a:off x="8165541" y="11873622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rc2969"/>
            <p:cNvSpPr/>
            <p:nvPr/>
          </p:nvSpPr>
          <p:spPr>
            <a:xfrm>
              <a:off x="8165541" y="11820955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rc2970"/>
            <p:cNvSpPr/>
            <p:nvPr/>
          </p:nvSpPr>
          <p:spPr>
            <a:xfrm>
              <a:off x="8165541" y="11768289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rc2971"/>
            <p:cNvSpPr/>
            <p:nvPr/>
          </p:nvSpPr>
          <p:spPr>
            <a:xfrm>
              <a:off x="8165541" y="11715622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rc2972"/>
            <p:cNvSpPr/>
            <p:nvPr/>
          </p:nvSpPr>
          <p:spPr>
            <a:xfrm>
              <a:off x="8165541" y="1166295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rc2973"/>
            <p:cNvSpPr/>
            <p:nvPr/>
          </p:nvSpPr>
          <p:spPr>
            <a:xfrm>
              <a:off x="8165541" y="11610289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rc2974"/>
            <p:cNvSpPr/>
            <p:nvPr/>
          </p:nvSpPr>
          <p:spPr>
            <a:xfrm>
              <a:off x="8165541" y="1155762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rc2975"/>
            <p:cNvSpPr/>
            <p:nvPr/>
          </p:nvSpPr>
          <p:spPr>
            <a:xfrm>
              <a:off x="8165541" y="1150495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rc2976"/>
            <p:cNvSpPr/>
            <p:nvPr/>
          </p:nvSpPr>
          <p:spPr>
            <a:xfrm>
              <a:off x="8165541" y="1145229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rc2977"/>
            <p:cNvSpPr/>
            <p:nvPr/>
          </p:nvSpPr>
          <p:spPr>
            <a:xfrm>
              <a:off x="8165541" y="1139962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rc2978"/>
            <p:cNvSpPr/>
            <p:nvPr/>
          </p:nvSpPr>
          <p:spPr>
            <a:xfrm>
              <a:off x="8165541" y="1134695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rc2979"/>
            <p:cNvSpPr/>
            <p:nvPr/>
          </p:nvSpPr>
          <p:spPr>
            <a:xfrm>
              <a:off x="8165541" y="1129429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rc2980"/>
            <p:cNvSpPr/>
            <p:nvPr/>
          </p:nvSpPr>
          <p:spPr>
            <a:xfrm>
              <a:off x="8165541" y="1124162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rc2981"/>
            <p:cNvSpPr/>
            <p:nvPr/>
          </p:nvSpPr>
          <p:spPr>
            <a:xfrm>
              <a:off x="8165541" y="1118895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rc2982"/>
            <p:cNvSpPr/>
            <p:nvPr/>
          </p:nvSpPr>
          <p:spPr>
            <a:xfrm>
              <a:off x="8165541" y="11136291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rc2983"/>
            <p:cNvSpPr/>
            <p:nvPr/>
          </p:nvSpPr>
          <p:spPr>
            <a:xfrm>
              <a:off x="8165541" y="1108362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rc2984"/>
            <p:cNvSpPr/>
            <p:nvPr/>
          </p:nvSpPr>
          <p:spPr>
            <a:xfrm>
              <a:off x="8165541" y="1103095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rc2985"/>
            <p:cNvSpPr/>
            <p:nvPr/>
          </p:nvSpPr>
          <p:spPr>
            <a:xfrm>
              <a:off x="8165541" y="10978291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rc2986"/>
            <p:cNvSpPr/>
            <p:nvPr/>
          </p:nvSpPr>
          <p:spPr>
            <a:xfrm>
              <a:off x="8165541" y="10925625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rc2987"/>
            <p:cNvSpPr/>
            <p:nvPr/>
          </p:nvSpPr>
          <p:spPr>
            <a:xfrm>
              <a:off x="8165541" y="1087295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rc2988"/>
            <p:cNvSpPr/>
            <p:nvPr/>
          </p:nvSpPr>
          <p:spPr>
            <a:xfrm>
              <a:off x="8165541" y="10820292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rc2989"/>
            <p:cNvSpPr/>
            <p:nvPr/>
          </p:nvSpPr>
          <p:spPr>
            <a:xfrm>
              <a:off x="8165541" y="10767625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rc2990"/>
            <p:cNvSpPr/>
            <p:nvPr/>
          </p:nvSpPr>
          <p:spPr>
            <a:xfrm>
              <a:off x="8165541" y="10714959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rc2991"/>
            <p:cNvSpPr/>
            <p:nvPr/>
          </p:nvSpPr>
          <p:spPr>
            <a:xfrm>
              <a:off x="8165541" y="10662292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rc2992"/>
            <p:cNvSpPr/>
            <p:nvPr/>
          </p:nvSpPr>
          <p:spPr>
            <a:xfrm>
              <a:off x="8165541" y="1060962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rc2993"/>
            <p:cNvSpPr/>
            <p:nvPr/>
          </p:nvSpPr>
          <p:spPr>
            <a:xfrm>
              <a:off x="8165541" y="10556959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rc2994"/>
            <p:cNvSpPr/>
            <p:nvPr/>
          </p:nvSpPr>
          <p:spPr>
            <a:xfrm>
              <a:off x="8165541" y="1050429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rc2995"/>
            <p:cNvSpPr/>
            <p:nvPr/>
          </p:nvSpPr>
          <p:spPr>
            <a:xfrm>
              <a:off x="8165541" y="1045162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rc2996"/>
            <p:cNvSpPr/>
            <p:nvPr/>
          </p:nvSpPr>
          <p:spPr>
            <a:xfrm>
              <a:off x="8165541" y="1039896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rc2997"/>
            <p:cNvSpPr/>
            <p:nvPr/>
          </p:nvSpPr>
          <p:spPr>
            <a:xfrm>
              <a:off x="8165541" y="1034629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rc2998"/>
            <p:cNvSpPr/>
            <p:nvPr/>
          </p:nvSpPr>
          <p:spPr>
            <a:xfrm>
              <a:off x="8165541" y="1029362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rc2999"/>
            <p:cNvSpPr/>
            <p:nvPr/>
          </p:nvSpPr>
          <p:spPr>
            <a:xfrm>
              <a:off x="8165541" y="1024096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rc3000"/>
            <p:cNvSpPr/>
            <p:nvPr/>
          </p:nvSpPr>
          <p:spPr>
            <a:xfrm>
              <a:off x="8165541" y="1018829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rc3001"/>
            <p:cNvSpPr/>
            <p:nvPr/>
          </p:nvSpPr>
          <p:spPr>
            <a:xfrm>
              <a:off x="8165541" y="1013562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rc3002"/>
            <p:cNvSpPr/>
            <p:nvPr/>
          </p:nvSpPr>
          <p:spPr>
            <a:xfrm>
              <a:off x="8165541" y="10082961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rc3003"/>
            <p:cNvSpPr/>
            <p:nvPr/>
          </p:nvSpPr>
          <p:spPr>
            <a:xfrm>
              <a:off x="8165541" y="1003029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rc3004"/>
            <p:cNvSpPr/>
            <p:nvPr/>
          </p:nvSpPr>
          <p:spPr>
            <a:xfrm>
              <a:off x="8165541" y="997762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rc3005"/>
            <p:cNvSpPr/>
            <p:nvPr/>
          </p:nvSpPr>
          <p:spPr>
            <a:xfrm>
              <a:off x="8165541" y="9924961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rc3006"/>
            <p:cNvSpPr/>
            <p:nvPr/>
          </p:nvSpPr>
          <p:spPr>
            <a:xfrm>
              <a:off x="8165541" y="9872295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rc3007"/>
            <p:cNvSpPr/>
            <p:nvPr/>
          </p:nvSpPr>
          <p:spPr>
            <a:xfrm>
              <a:off x="8165541" y="981962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rc3008"/>
            <p:cNvSpPr/>
            <p:nvPr/>
          </p:nvSpPr>
          <p:spPr>
            <a:xfrm>
              <a:off x="8165541" y="9766962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rc3009"/>
            <p:cNvSpPr/>
            <p:nvPr/>
          </p:nvSpPr>
          <p:spPr>
            <a:xfrm>
              <a:off x="8165541" y="9714295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rc3010"/>
            <p:cNvSpPr/>
            <p:nvPr/>
          </p:nvSpPr>
          <p:spPr>
            <a:xfrm>
              <a:off x="8165541" y="9661629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rc3011"/>
            <p:cNvSpPr/>
            <p:nvPr/>
          </p:nvSpPr>
          <p:spPr>
            <a:xfrm>
              <a:off x="8165541" y="9608962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rc3012"/>
            <p:cNvSpPr/>
            <p:nvPr/>
          </p:nvSpPr>
          <p:spPr>
            <a:xfrm>
              <a:off x="8165541" y="955629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rc3013"/>
            <p:cNvSpPr/>
            <p:nvPr/>
          </p:nvSpPr>
          <p:spPr>
            <a:xfrm>
              <a:off x="8165541" y="9503629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rc3014"/>
            <p:cNvSpPr/>
            <p:nvPr/>
          </p:nvSpPr>
          <p:spPr>
            <a:xfrm>
              <a:off x="8165541" y="945096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rc3015"/>
            <p:cNvSpPr/>
            <p:nvPr/>
          </p:nvSpPr>
          <p:spPr>
            <a:xfrm>
              <a:off x="8165541" y="939829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rc3016"/>
            <p:cNvSpPr/>
            <p:nvPr/>
          </p:nvSpPr>
          <p:spPr>
            <a:xfrm>
              <a:off x="8165541" y="934563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rc3017"/>
            <p:cNvSpPr/>
            <p:nvPr/>
          </p:nvSpPr>
          <p:spPr>
            <a:xfrm>
              <a:off x="8165541" y="929296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rc3018"/>
            <p:cNvSpPr/>
            <p:nvPr/>
          </p:nvSpPr>
          <p:spPr>
            <a:xfrm>
              <a:off x="8165541" y="924029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rc3019"/>
            <p:cNvSpPr/>
            <p:nvPr/>
          </p:nvSpPr>
          <p:spPr>
            <a:xfrm>
              <a:off x="8165541" y="9187631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rc3020"/>
            <p:cNvSpPr/>
            <p:nvPr/>
          </p:nvSpPr>
          <p:spPr>
            <a:xfrm>
              <a:off x="8165541" y="913496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rc3021"/>
            <p:cNvSpPr/>
            <p:nvPr/>
          </p:nvSpPr>
          <p:spPr>
            <a:xfrm>
              <a:off x="8165541" y="908229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rc3022"/>
            <p:cNvSpPr/>
            <p:nvPr/>
          </p:nvSpPr>
          <p:spPr>
            <a:xfrm>
              <a:off x="8165541" y="9029631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rc3023"/>
            <p:cNvSpPr/>
            <p:nvPr/>
          </p:nvSpPr>
          <p:spPr>
            <a:xfrm>
              <a:off x="8165541" y="8976965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rc3024"/>
            <p:cNvSpPr/>
            <p:nvPr/>
          </p:nvSpPr>
          <p:spPr>
            <a:xfrm>
              <a:off x="8165541" y="892429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rc3025"/>
            <p:cNvSpPr/>
            <p:nvPr/>
          </p:nvSpPr>
          <p:spPr>
            <a:xfrm>
              <a:off x="8165541" y="8871632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rc3026"/>
            <p:cNvSpPr/>
            <p:nvPr/>
          </p:nvSpPr>
          <p:spPr>
            <a:xfrm>
              <a:off x="8165541" y="8818965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rc3027"/>
            <p:cNvSpPr/>
            <p:nvPr/>
          </p:nvSpPr>
          <p:spPr>
            <a:xfrm>
              <a:off x="8165541" y="8766299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rc3028"/>
            <p:cNvSpPr/>
            <p:nvPr/>
          </p:nvSpPr>
          <p:spPr>
            <a:xfrm>
              <a:off x="8165541" y="8713632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rc3029"/>
            <p:cNvSpPr/>
            <p:nvPr/>
          </p:nvSpPr>
          <p:spPr>
            <a:xfrm>
              <a:off x="8165541" y="866096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rc3030"/>
            <p:cNvSpPr/>
            <p:nvPr/>
          </p:nvSpPr>
          <p:spPr>
            <a:xfrm>
              <a:off x="8165541" y="8608299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rc3031"/>
            <p:cNvSpPr/>
            <p:nvPr/>
          </p:nvSpPr>
          <p:spPr>
            <a:xfrm>
              <a:off x="8165541" y="855563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rc3032"/>
            <p:cNvSpPr/>
            <p:nvPr/>
          </p:nvSpPr>
          <p:spPr>
            <a:xfrm>
              <a:off x="8165541" y="850296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rc3033"/>
            <p:cNvSpPr/>
            <p:nvPr/>
          </p:nvSpPr>
          <p:spPr>
            <a:xfrm>
              <a:off x="8165541" y="845030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rc3034"/>
            <p:cNvSpPr/>
            <p:nvPr/>
          </p:nvSpPr>
          <p:spPr>
            <a:xfrm>
              <a:off x="8165541" y="839763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rc3035"/>
            <p:cNvSpPr/>
            <p:nvPr/>
          </p:nvSpPr>
          <p:spPr>
            <a:xfrm>
              <a:off x="8165541" y="834496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rc3036"/>
            <p:cNvSpPr/>
            <p:nvPr/>
          </p:nvSpPr>
          <p:spPr>
            <a:xfrm>
              <a:off x="8165541" y="829230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rc3037"/>
            <p:cNvSpPr/>
            <p:nvPr/>
          </p:nvSpPr>
          <p:spPr>
            <a:xfrm>
              <a:off x="8165541" y="823963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rc3038"/>
            <p:cNvSpPr/>
            <p:nvPr/>
          </p:nvSpPr>
          <p:spPr>
            <a:xfrm>
              <a:off x="8165541" y="818696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rc3039"/>
            <p:cNvSpPr/>
            <p:nvPr/>
          </p:nvSpPr>
          <p:spPr>
            <a:xfrm>
              <a:off x="8165541" y="8134301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rc3040"/>
            <p:cNvSpPr/>
            <p:nvPr/>
          </p:nvSpPr>
          <p:spPr>
            <a:xfrm>
              <a:off x="8165541" y="808163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rc3041"/>
            <p:cNvSpPr/>
            <p:nvPr/>
          </p:nvSpPr>
          <p:spPr>
            <a:xfrm>
              <a:off x="8165541" y="802896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rc3042"/>
            <p:cNvSpPr/>
            <p:nvPr/>
          </p:nvSpPr>
          <p:spPr>
            <a:xfrm>
              <a:off x="8165541" y="7976301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rc3043"/>
            <p:cNvSpPr/>
            <p:nvPr/>
          </p:nvSpPr>
          <p:spPr>
            <a:xfrm>
              <a:off x="8165541" y="7923635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rc3044"/>
            <p:cNvSpPr/>
            <p:nvPr/>
          </p:nvSpPr>
          <p:spPr>
            <a:xfrm>
              <a:off x="8165541" y="787096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rc3045"/>
            <p:cNvSpPr/>
            <p:nvPr/>
          </p:nvSpPr>
          <p:spPr>
            <a:xfrm>
              <a:off x="8165541" y="7818302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rc3046"/>
            <p:cNvSpPr/>
            <p:nvPr/>
          </p:nvSpPr>
          <p:spPr>
            <a:xfrm>
              <a:off x="8165541" y="7765635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rc3047"/>
            <p:cNvSpPr/>
            <p:nvPr/>
          </p:nvSpPr>
          <p:spPr>
            <a:xfrm>
              <a:off x="8165541" y="7712969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rc3048"/>
            <p:cNvSpPr/>
            <p:nvPr/>
          </p:nvSpPr>
          <p:spPr>
            <a:xfrm>
              <a:off x="8165541" y="7660302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rc3049"/>
            <p:cNvSpPr/>
            <p:nvPr/>
          </p:nvSpPr>
          <p:spPr>
            <a:xfrm>
              <a:off x="8165541" y="760763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rc3050"/>
            <p:cNvSpPr/>
            <p:nvPr/>
          </p:nvSpPr>
          <p:spPr>
            <a:xfrm>
              <a:off x="8165541" y="7554969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rc3051"/>
            <p:cNvSpPr/>
            <p:nvPr/>
          </p:nvSpPr>
          <p:spPr>
            <a:xfrm>
              <a:off x="8165541" y="750230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rc3052"/>
            <p:cNvSpPr/>
            <p:nvPr/>
          </p:nvSpPr>
          <p:spPr>
            <a:xfrm>
              <a:off x="8165541" y="744963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rc3053"/>
            <p:cNvSpPr/>
            <p:nvPr/>
          </p:nvSpPr>
          <p:spPr>
            <a:xfrm>
              <a:off x="8165541" y="739697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rc3054"/>
            <p:cNvSpPr/>
            <p:nvPr/>
          </p:nvSpPr>
          <p:spPr>
            <a:xfrm>
              <a:off x="8165541" y="734430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rc3055"/>
            <p:cNvSpPr/>
            <p:nvPr/>
          </p:nvSpPr>
          <p:spPr>
            <a:xfrm>
              <a:off x="8165541" y="729163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rc3056"/>
            <p:cNvSpPr/>
            <p:nvPr/>
          </p:nvSpPr>
          <p:spPr>
            <a:xfrm>
              <a:off x="8165541" y="723897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rc3057"/>
            <p:cNvSpPr/>
            <p:nvPr/>
          </p:nvSpPr>
          <p:spPr>
            <a:xfrm>
              <a:off x="8165541" y="7186304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rc3058"/>
            <p:cNvSpPr/>
            <p:nvPr/>
          </p:nvSpPr>
          <p:spPr>
            <a:xfrm>
              <a:off x="8165541" y="7133637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rc3059"/>
            <p:cNvSpPr/>
            <p:nvPr/>
          </p:nvSpPr>
          <p:spPr>
            <a:xfrm>
              <a:off x="8165541" y="7080971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rc3060"/>
            <p:cNvSpPr/>
            <p:nvPr/>
          </p:nvSpPr>
          <p:spPr>
            <a:xfrm>
              <a:off x="8165541" y="7028304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rc3061"/>
            <p:cNvSpPr/>
            <p:nvPr/>
          </p:nvSpPr>
          <p:spPr>
            <a:xfrm>
              <a:off x="8165541" y="6975638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rc3062"/>
            <p:cNvSpPr/>
            <p:nvPr/>
          </p:nvSpPr>
          <p:spPr>
            <a:xfrm>
              <a:off x="8165541" y="6922971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rc3063"/>
            <p:cNvSpPr/>
            <p:nvPr/>
          </p:nvSpPr>
          <p:spPr>
            <a:xfrm>
              <a:off x="8165541" y="6870305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rc3064"/>
            <p:cNvSpPr/>
            <p:nvPr/>
          </p:nvSpPr>
          <p:spPr>
            <a:xfrm>
              <a:off x="8165541" y="6817638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rc3065"/>
            <p:cNvSpPr/>
            <p:nvPr/>
          </p:nvSpPr>
          <p:spPr>
            <a:xfrm>
              <a:off x="8165541" y="6764972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rc3066"/>
            <p:cNvSpPr/>
            <p:nvPr/>
          </p:nvSpPr>
          <p:spPr>
            <a:xfrm>
              <a:off x="8165541" y="6712305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rc3067"/>
            <p:cNvSpPr/>
            <p:nvPr/>
          </p:nvSpPr>
          <p:spPr>
            <a:xfrm>
              <a:off x="8165541" y="665963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rc3068"/>
            <p:cNvSpPr/>
            <p:nvPr/>
          </p:nvSpPr>
          <p:spPr>
            <a:xfrm>
              <a:off x="8165541" y="660697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rc3069"/>
            <p:cNvSpPr/>
            <p:nvPr/>
          </p:nvSpPr>
          <p:spPr>
            <a:xfrm>
              <a:off x="8165541" y="655430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rc3070"/>
            <p:cNvSpPr/>
            <p:nvPr/>
          </p:nvSpPr>
          <p:spPr>
            <a:xfrm>
              <a:off x="8165541" y="650163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rc3071"/>
            <p:cNvSpPr/>
            <p:nvPr/>
          </p:nvSpPr>
          <p:spPr>
            <a:xfrm>
              <a:off x="8165541" y="644897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rc3072"/>
            <p:cNvSpPr/>
            <p:nvPr/>
          </p:nvSpPr>
          <p:spPr>
            <a:xfrm>
              <a:off x="8165541" y="639630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rc3073"/>
            <p:cNvSpPr/>
            <p:nvPr/>
          </p:nvSpPr>
          <p:spPr>
            <a:xfrm>
              <a:off x="8165541" y="634364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rc3074"/>
            <p:cNvSpPr/>
            <p:nvPr/>
          </p:nvSpPr>
          <p:spPr>
            <a:xfrm>
              <a:off x="8165541" y="629097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rc3075"/>
            <p:cNvSpPr/>
            <p:nvPr/>
          </p:nvSpPr>
          <p:spPr>
            <a:xfrm>
              <a:off x="8165541" y="623830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rc3076"/>
            <p:cNvSpPr/>
            <p:nvPr/>
          </p:nvSpPr>
          <p:spPr>
            <a:xfrm>
              <a:off x="8165541" y="618564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rc3077"/>
            <p:cNvSpPr/>
            <p:nvPr/>
          </p:nvSpPr>
          <p:spPr>
            <a:xfrm>
              <a:off x="8165541" y="613297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rc3078"/>
            <p:cNvSpPr/>
            <p:nvPr/>
          </p:nvSpPr>
          <p:spPr>
            <a:xfrm>
              <a:off x="8165541" y="608030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rc3079"/>
            <p:cNvSpPr/>
            <p:nvPr/>
          </p:nvSpPr>
          <p:spPr>
            <a:xfrm>
              <a:off x="8165541" y="602764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rc3080"/>
            <p:cNvSpPr/>
            <p:nvPr/>
          </p:nvSpPr>
          <p:spPr>
            <a:xfrm>
              <a:off x="8165541" y="597497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rc3081"/>
            <p:cNvSpPr/>
            <p:nvPr/>
          </p:nvSpPr>
          <p:spPr>
            <a:xfrm>
              <a:off x="8165541" y="592230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rc3082"/>
            <p:cNvSpPr/>
            <p:nvPr/>
          </p:nvSpPr>
          <p:spPr>
            <a:xfrm>
              <a:off x="8165541" y="586964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rc3083"/>
            <p:cNvSpPr/>
            <p:nvPr/>
          </p:nvSpPr>
          <p:spPr>
            <a:xfrm>
              <a:off x="8165541" y="581697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rc3084"/>
            <p:cNvSpPr/>
            <p:nvPr/>
          </p:nvSpPr>
          <p:spPr>
            <a:xfrm>
              <a:off x="8165541" y="576430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rc3085"/>
            <p:cNvSpPr/>
            <p:nvPr/>
          </p:nvSpPr>
          <p:spPr>
            <a:xfrm>
              <a:off x="8165541" y="571164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rc3086"/>
            <p:cNvSpPr/>
            <p:nvPr/>
          </p:nvSpPr>
          <p:spPr>
            <a:xfrm>
              <a:off x="8165541" y="565897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rc3087"/>
            <p:cNvSpPr/>
            <p:nvPr/>
          </p:nvSpPr>
          <p:spPr>
            <a:xfrm>
              <a:off x="8165541" y="560630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rc3088"/>
            <p:cNvSpPr/>
            <p:nvPr/>
          </p:nvSpPr>
          <p:spPr>
            <a:xfrm>
              <a:off x="8165541" y="555364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rc3089"/>
            <p:cNvSpPr/>
            <p:nvPr/>
          </p:nvSpPr>
          <p:spPr>
            <a:xfrm>
              <a:off x="8165541" y="550097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rc3090"/>
            <p:cNvSpPr/>
            <p:nvPr/>
          </p:nvSpPr>
          <p:spPr>
            <a:xfrm>
              <a:off x="8165541" y="544831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rc3091"/>
            <p:cNvSpPr/>
            <p:nvPr/>
          </p:nvSpPr>
          <p:spPr>
            <a:xfrm>
              <a:off x="8165541" y="539564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rc3092"/>
            <p:cNvSpPr/>
            <p:nvPr/>
          </p:nvSpPr>
          <p:spPr>
            <a:xfrm>
              <a:off x="8165541" y="534297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rc3093"/>
            <p:cNvSpPr/>
            <p:nvPr/>
          </p:nvSpPr>
          <p:spPr>
            <a:xfrm>
              <a:off x="8165541" y="529031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rc3094"/>
            <p:cNvSpPr/>
            <p:nvPr/>
          </p:nvSpPr>
          <p:spPr>
            <a:xfrm>
              <a:off x="8165541" y="523764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rc3095"/>
            <p:cNvSpPr/>
            <p:nvPr/>
          </p:nvSpPr>
          <p:spPr>
            <a:xfrm>
              <a:off x="8165541" y="518497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rc3096"/>
            <p:cNvSpPr/>
            <p:nvPr/>
          </p:nvSpPr>
          <p:spPr>
            <a:xfrm>
              <a:off x="8165541" y="513231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rc3097"/>
            <p:cNvSpPr/>
            <p:nvPr/>
          </p:nvSpPr>
          <p:spPr>
            <a:xfrm>
              <a:off x="8165541" y="507964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rc3098"/>
            <p:cNvSpPr/>
            <p:nvPr/>
          </p:nvSpPr>
          <p:spPr>
            <a:xfrm>
              <a:off x="8165541" y="502697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rc3099"/>
            <p:cNvSpPr/>
            <p:nvPr/>
          </p:nvSpPr>
          <p:spPr>
            <a:xfrm>
              <a:off x="8165541" y="497431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rc3100"/>
            <p:cNvSpPr/>
            <p:nvPr/>
          </p:nvSpPr>
          <p:spPr>
            <a:xfrm>
              <a:off x="8165541" y="492164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rc3101"/>
            <p:cNvSpPr/>
            <p:nvPr/>
          </p:nvSpPr>
          <p:spPr>
            <a:xfrm>
              <a:off x="8165541" y="486897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rc3102"/>
            <p:cNvSpPr/>
            <p:nvPr/>
          </p:nvSpPr>
          <p:spPr>
            <a:xfrm>
              <a:off x="8165541" y="481631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rc3103"/>
            <p:cNvSpPr/>
            <p:nvPr/>
          </p:nvSpPr>
          <p:spPr>
            <a:xfrm>
              <a:off x="8165541" y="476364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rc3104"/>
            <p:cNvSpPr/>
            <p:nvPr/>
          </p:nvSpPr>
          <p:spPr>
            <a:xfrm>
              <a:off x="8165541" y="471097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rc3105"/>
            <p:cNvSpPr/>
            <p:nvPr/>
          </p:nvSpPr>
          <p:spPr>
            <a:xfrm>
              <a:off x="8165541" y="465831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rc3106"/>
            <p:cNvSpPr/>
            <p:nvPr/>
          </p:nvSpPr>
          <p:spPr>
            <a:xfrm>
              <a:off x="8165541" y="460564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rc3107"/>
            <p:cNvSpPr/>
            <p:nvPr/>
          </p:nvSpPr>
          <p:spPr>
            <a:xfrm>
              <a:off x="8165541" y="455297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rc3108"/>
            <p:cNvSpPr/>
            <p:nvPr/>
          </p:nvSpPr>
          <p:spPr>
            <a:xfrm>
              <a:off x="8165541" y="450031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rc3109"/>
            <p:cNvSpPr/>
            <p:nvPr/>
          </p:nvSpPr>
          <p:spPr>
            <a:xfrm>
              <a:off x="8165541" y="444764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rc3110"/>
            <p:cNvSpPr/>
            <p:nvPr/>
          </p:nvSpPr>
          <p:spPr>
            <a:xfrm>
              <a:off x="8165541" y="439498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rc3111"/>
            <p:cNvSpPr/>
            <p:nvPr/>
          </p:nvSpPr>
          <p:spPr>
            <a:xfrm>
              <a:off x="8165541" y="434231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rc3112"/>
            <p:cNvSpPr/>
            <p:nvPr/>
          </p:nvSpPr>
          <p:spPr>
            <a:xfrm>
              <a:off x="8165541" y="428964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rc3113"/>
            <p:cNvSpPr/>
            <p:nvPr/>
          </p:nvSpPr>
          <p:spPr>
            <a:xfrm>
              <a:off x="8165541" y="423698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rc3114"/>
            <p:cNvSpPr/>
            <p:nvPr/>
          </p:nvSpPr>
          <p:spPr>
            <a:xfrm>
              <a:off x="8165541" y="418431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rc3115"/>
            <p:cNvSpPr/>
            <p:nvPr/>
          </p:nvSpPr>
          <p:spPr>
            <a:xfrm>
              <a:off x="8165541" y="413164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rc3116"/>
            <p:cNvSpPr/>
            <p:nvPr/>
          </p:nvSpPr>
          <p:spPr>
            <a:xfrm>
              <a:off x="8165541" y="407898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rc3117"/>
            <p:cNvSpPr/>
            <p:nvPr/>
          </p:nvSpPr>
          <p:spPr>
            <a:xfrm>
              <a:off x="8165541" y="402631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rc3118"/>
            <p:cNvSpPr/>
            <p:nvPr/>
          </p:nvSpPr>
          <p:spPr>
            <a:xfrm>
              <a:off x="8165541" y="397364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rc3119"/>
            <p:cNvSpPr/>
            <p:nvPr/>
          </p:nvSpPr>
          <p:spPr>
            <a:xfrm>
              <a:off x="8165541" y="392098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rc3120"/>
            <p:cNvSpPr/>
            <p:nvPr/>
          </p:nvSpPr>
          <p:spPr>
            <a:xfrm>
              <a:off x="8165541" y="3868315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rc3121"/>
            <p:cNvSpPr/>
            <p:nvPr/>
          </p:nvSpPr>
          <p:spPr>
            <a:xfrm>
              <a:off x="8165541" y="3815648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rc3122"/>
            <p:cNvSpPr/>
            <p:nvPr/>
          </p:nvSpPr>
          <p:spPr>
            <a:xfrm>
              <a:off x="8165541" y="3762982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rc3123"/>
            <p:cNvSpPr/>
            <p:nvPr/>
          </p:nvSpPr>
          <p:spPr>
            <a:xfrm>
              <a:off x="8165541" y="3710315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rc3124"/>
            <p:cNvSpPr/>
            <p:nvPr/>
          </p:nvSpPr>
          <p:spPr>
            <a:xfrm>
              <a:off x="8165541" y="3657649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rc3125"/>
            <p:cNvSpPr/>
            <p:nvPr/>
          </p:nvSpPr>
          <p:spPr>
            <a:xfrm>
              <a:off x="8165541" y="3604982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rc3126"/>
            <p:cNvSpPr/>
            <p:nvPr/>
          </p:nvSpPr>
          <p:spPr>
            <a:xfrm>
              <a:off x="8165541" y="3552316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rc3127"/>
            <p:cNvSpPr/>
            <p:nvPr/>
          </p:nvSpPr>
          <p:spPr>
            <a:xfrm>
              <a:off x="8165541" y="3499649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rc3128"/>
            <p:cNvSpPr/>
            <p:nvPr/>
          </p:nvSpPr>
          <p:spPr>
            <a:xfrm>
              <a:off x="8165541" y="344698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rc3129"/>
            <p:cNvSpPr/>
            <p:nvPr/>
          </p:nvSpPr>
          <p:spPr>
            <a:xfrm>
              <a:off x="8165541" y="3394316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rc3130"/>
            <p:cNvSpPr/>
            <p:nvPr/>
          </p:nvSpPr>
          <p:spPr>
            <a:xfrm>
              <a:off x="8165541" y="334165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rc3131"/>
            <p:cNvSpPr/>
            <p:nvPr/>
          </p:nvSpPr>
          <p:spPr>
            <a:xfrm>
              <a:off x="8165541" y="328898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rc3132"/>
            <p:cNvSpPr/>
            <p:nvPr/>
          </p:nvSpPr>
          <p:spPr>
            <a:xfrm>
              <a:off x="8165541" y="3236317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rc3133"/>
            <p:cNvSpPr/>
            <p:nvPr/>
          </p:nvSpPr>
          <p:spPr>
            <a:xfrm>
              <a:off x="8165541" y="318365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rc3134"/>
            <p:cNvSpPr/>
            <p:nvPr/>
          </p:nvSpPr>
          <p:spPr>
            <a:xfrm>
              <a:off x="8165541" y="3130984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rc3135"/>
            <p:cNvSpPr/>
            <p:nvPr/>
          </p:nvSpPr>
          <p:spPr>
            <a:xfrm>
              <a:off x="8165541" y="3078317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rc3136"/>
            <p:cNvSpPr/>
            <p:nvPr/>
          </p:nvSpPr>
          <p:spPr>
            <a:xfrm>
              <a:off x="8165541" y="302565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rc3137"/>
            <p:cNvSpPr/>
            <p:nvPr/>
          </p:nvSpPr>
          <p:spPr>
            <a:xfrm>
              <a:off x="8165541" y="2972984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rc3138"/>
            <p:cNvSpPr/>
            <p:nvPr/>
          </p:nvSpPr>
          <p:spPr>
            <a:xfrm>
              <a:off x="8165541" y="2920318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rc3139"/>
            <p:cNvSpPr/>
            <p:nvPr/>
          </p:nvSpPr>
          <p:spPr>
            <a:xfrm>
              <a:off x="8165541" y="286765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rc3140"/>
            <p:cNvSpPr/>
            <p:nvPr/>
          </p:nvSpPr>
          <p:spPr>
            <a:xfrm>
              <a:off x="8165541" y="2814985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rc3141"/>
            <p:cNvSpPr/>
            <p:nvPr/>
          </p:nvSpPr>
          <p:spPr>
            <a:xfrm>
              <a:off x="8165541" y="2762318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rc3142"/>
            <p:cNvSpPr/>
            <p:nvPr/>
          </p:nvSpPr>
          <p:spPr>
            <a:xfrm>
              <a:off x="8165541" y="2709652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rc3143"/>
            <p:cNvSpPr/>
            <p:nvPr/>
          </p:nvSpPr>
          <p:spPr>
            <a:xfrm>
              <a:off x="8165541" y="2656985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rc3144"/>
            <p:cNvSpPr/>
            <p:nvPr/>
          </p:nvSpPr>
          <p:spPr>
            <a:xfrm>
              <a:off x="8165541" y="260431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rc3145"/>
            <p:cNvSpPr/>
            <p:nvPr/>
          </p:nvSpPr>
          <p:spPr>
            <a:xfrm>
              <a:off x="8165541" y="2551652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rc3146"/>
            <p:cNvSpPr/>
            <p:nvPr/>
          </p:nvSpPr>
          <p:spPr>
            <a:xfrm>
              <a:off x="8165541" y="249898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rc3147"/>
            <p:cNvSpPr/>
            <p:nvPr/>
          </p:nvSpPr>
          <p:spPr>
            <a:xfrm>
              <a:off x="8165541" y="244631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rc3148"/>
            <p:cNvSpPr/>
            <p:nvPr/>
          </p:nvSpPr>
          <p:spPr>
            <a:xfrm>
              <a:off x="8165541" y="239365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rc3149"/>
            <p:cNvSpPr/>
            <p:nvPr/>
          </p:nvSpPr>
          <p:spPr>
            <a:xfrm>
              <a:off x="8165541" y="234098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rc3150"/>
            <p:cNvSpPr/>
            <p:nvPr/>
          </p:nvSpPr>
          <p:spPr>
            <a:xfrm>
              <a:off x="8165541" y="228832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rc3151"/>
            <p:cNvSpPr/>
            <p:nvPr/>
          </p:nvSpPr>
          <p:spPr>
            <a:xfrm>
              <a:off x="8165541" y="223565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rc3152"/>
            <p:cNvSpPr/>
            <p:nvPr/>
          </p:nvSpPr>
          <p:spPr>
            <a:xfrm>
              <a:off x="8165541" y="2182987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rc3153"/>
            <p:cNvSpPr/>
            <p:nvPr/>
          </p:nvSpPr>
          <p:spPr>
            <a:xfrm>
              <a:off x="8165541" y="213032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rc3154"/>
            <p:cNvSpPr/>
            <p:nvPr/>
          </p:nvSpPr>
          <p:spPr>
            <a:xfrm>
              <a:off x="8165541" y="2077654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rc3155"/>
            <p:cNvSpPr/>
            <p:nvPr/>
          </p:nvSpPr>
          <p:spPr>
            <a:xfrm>
              <a:off x="8165541" y="2024987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rc3156"/>
            <p:cNvSpPr/>
            <p:nvPr/>
          </p:nvSpPr>
          <p:spPr>
            <a:xfrm>
              <a:off x="8165541" y="197232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rc3157"/>
            <p:cNvSpPr/>
            <p:nvPr/>
          </p:nvSpPr>
          <p:spPr>
            <a:xfrm>
              <a:off x="8165541" y="1919654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rc3158"/>
            <p:cNvSpPr/>
            <p:nvPr/>
          </p:nvSpPr>
          <p:spPr>
            <a:xfrm>
              <a:off x="8165541" y="1866988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rc3159"/>
            <p:cNvSpPr/>
            <p:nvPr/>
          </p:nvSpPr>
          <p:spPr>
            <a:xfrm>
              <a:off x="8165541" y="181432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rc3160"/>
            <p:cNvSpPr/>
            <p:nvPr/>
          </p:nvSpPr>
          <p:spPr>
            <a:xfrm>
              <a:off x="8165541" y="1761655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rc3161"/>
            <p:cNvSpPr/>
            <p:nvPr/>
          </p:nvSpPr>
          <p:spPr>
            <a:xfrm>
              <a:off x="8165541" y="1708988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rc3162"/>
            <p:cNvSpPr/>
            <p:nvPr/>
          </p:nvSpPr>
          <p:spPr>
            <a:xfrm>
              <a:off x="8165541" y="1656322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rc3163"/>
            <p:cNvSpPr/>
            <p:nvPr/>
          </p:nvSpPr>
          <p:spPr>
            <a:xfrm>
              <a:off x="8165541" y="160365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rc3164"/>
            <p:cNvSpPr/>
            <p:nvPr/>
          </p:nvSpPr>
          <p:spPr>
            <a:xfrm>
              <a:off x="8165541" y="155098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rc3165"/>
            <p:cNvSpPr/>
            <p:nvPr/>
          </p:nvSpPr>
          <p:spPr>
            <a:xfrm>
              <a:off x="8165541" y="149832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rc3166"/>
            <p:cNvSpPr/>
            <p:nvPr/>
          </p:nvSpPr>
          <p:spPr>
            <a:xfrm>
              <a:off x="8165541" y="144565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rc3167"/>
            <p:cNvSpPr/>
            <p:nvPr/>
          </p:nvSpPr>
          <p:spPr>
            <a:xfrm>
              <a:off x="8165541" y="139299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rc3168"/>
            <p:cNvSpPr/>
            <p:nvPr/>
          </p:nvSpPr>
          <p:spPr>
            <a:xfrm>
              <a:off x="8816207" y="53687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70" name="tx3169"/>
            <p:cNvSpPr/>
            <p:nvPr/>
          </p:nvSpPr>
          <p:spPr>
            <a:xfrm>
              <a:off x="8885796" y="54208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171" name="pic31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5619462"/>
              <a:ext cx="219455" cy="1097280"/>
            </a:xfrm>
            <a:prstGeom prst="rect">
              <a:avLst/>
            </a:prstGeom>
          </p:spPr>
        </p:pic>
        <p:sp>
          <p:nvSpPr>
            <p:cNvPr id="3172" name="pl3171"/>
            <p:cNvSpPr/>
            <p:nvPr/>
          </p:nvSpPr>
          <p:spPr>
            <a:xfrm>
              <a:off x="9061361" y="64579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l3172"/>
            <p:cNvSpPr/>
            <p:nvPr/>
          </p:nvSpPr>
          <p:spPr>
            <a:xfrm>
              <a:off x="9061361" y="61790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l3173"/>
            <p:cNvSpPr/>
            <p:nvPr/>
          </p:nvSpPr>
          <p:spPr>
            <a:xfrm>
              <a:off x="9061361" y="59001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l3174"/>
            <p:cNvSpPr/>
            <p:nvPr/>
          </p:nvSpPr>
          <p:spPr>
            <a:xfrm>
              <a:off x="9061361" y="56212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l3175"/>
            <p:cNvSpPr/>
            <p:nvPr/>
          </p:nvSpPr>
          <p:spPr>
            <a:xfrm>
              <a:off x="8885796" y="64579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l3176"/>
            <p:cNvSpPr/>
            <p:nvPr/>
          </p:nvSpPr>
          <p:spPr>
            <a:xfrm>
              <a:off x="8885796" y="61790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l3177"/>
            <p:cNvSpPr/>
            <p:nvPr/>
          </p:nvSpPr>
          <p:spPr>
            <a:xfrm>
              <a:off x="8885796" y="59001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l3178"/>
            <p:cNvSpPr/>
            <p:nvPr/>
          </p:nvSpPr>
          <p:spPr>
            <a:xfrm>
              <a:off x="8885796" y="56212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tx3179"/>
            <p:cNvSpPr/>
            <p:nvPr/>
          </p:nvSpPr>
          <p:spPr>
            <a:xfrm>
              <a:off x="9174841" y="643300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181" name="tx3180"/>
            <p:cNvSpPr/>
            <p:nvPr/>
          </p:nvSpPr>
          <p:spPr>
            <a:xfrm>
              <a:off x="9174841" y="61541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182" name="tx3181"/>
            <p:cNvSpPr/>
            <p:nvPr/>
          </p:nvSpPr>
          <p:spPr>
            <a:xfrm>
              <a:off x="9174841" y="5876083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183" name="tx3182"/>
            <p:cNvSpPr/>
            <p:nvPr/>
          </p:nvSpPr>
          <p:spPr>
            <a:xfrm>
              <a:off x="9174841" y="55963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184" name="rc3183"/>
            <p:cNvSpPr/>
            <p:nvPr/>
          </p:nvSpPr>
          <p:spPr>
            <a:xfrm>
              <a:off x="8816207" y="67935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5" name="tx3184"/>
            <p:cNvSpPr/>
            <p:nvPr/>
          </p:nvSpPr>
          <p:spPr>
            <a:xfrm>
              <a:off x="8885796" y="68453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186" name="rc3185"/>
            <p:cNvSpPr/>
            <p:nvPr/>
          </p:nvSpPr>
          <p:spPr>
            <a:xfrm>
              <a:off x="8885796" y="70442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rc3186"/>
            <p:cNvSpPr/>
            <p:nvPr/>
          </p:nvSpPr>
          <p:spPr>
            <a:xfrm>
              <a:off x="8887596" y="7046006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rc3187"/>
            <p:cNvSpPr/>
            <p:nvPr/>
          </p:nvSpPr>
          <p:spPr>
            <a:xfrm>
              <a:off x="8885796" y="72636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rc3188"/>
            <p:cNvSpPr/>
            <p:nvPr/>
          </p:nvSpPr>
          <p:spPr>
            <a:xfrm>
              <a:off x="8887596" y="7265462"/>
              <a:ext cx="215856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rc3189"/>
            <p:cNvSpPr/>
            <p:nvPr/>
          </p:nvSpPr>
          <p:spPr>
            <a:xfrm>
              <a:off x="8885796" y="74831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rc3190"/>
            <p:cNvSpPr/>
            <p:nvPr/>
          </p:nvSpPr>
          <p:spPr>
            <a:xfrm>
              <a:off x="8887596" y="7484918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rc3191"/>
            <p:cNvSpPr/>
            <p:nvPr/>
          </p:nvSpPr>
          <p:spPr>
            <a:xfrm>
              <a:off x="8885796" y="77025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rc3192"/>
            <p:cNvSpPr/>
            <p:nvPr/>
          </p:nvSpPr>
          <p:spPr>
            <a:xfrm>
              <a:off x="8887596" y="7704374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rc3193"/>
            <p:cNvSpPr/>
            <p:nvPr/>
          </p:nvSpPr>
          <p:spPr>
            <a:xfrm>
              <a:off x="8885796" y="79220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rc3194"/>
            <p:cNvSpPr/>
            <p:nvPr/>
          </p:nvSpPr>
          <p:spPr>
            <a:xfrm>
              <a:off x="8887596" y="7923830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tx3195"/>
            <p:cNvSpPr/>
            <p:nvPr/>
          </p:nvSpPr>
          <p:spPr>
            <a:xfrm>
              <a:off x="9174841" y="71136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197" name="tx3196"/>
            <p:cNvSpPr/>
            <p:nvPr/>
          </p:nvSpPr>
          <p:spPr>
            <a:xfrm>
              <a:off x="9174841" y="73330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198" name="tx3197"/>
            <p:cNvSpPr/>
            <p:nvPr/>
          </p:nvSpPr>
          <p:spPr>
            <a:xfrm>
              <a:off x="9174841" y="75525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199" name="tx3198"/>
            <p:cNvSpPr/>
            <p:nvPr/>
          </p:nvSpPr>
          <p:spPr>
            <a:xfrm>
              <a:off x="9174841" y="77859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3200" name="tx3199"/>
            <p:cNvSpPr/>
            <p:nvPr/>
          </p:nvSpPr>
          <p:spPr>
            <a:xfrm>
              <a:off x="9174841" y="79913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201" name="rc3200"/>
            <p:cNvSpPr/>
            <p:nvPr/>
          </p:nvSpPr>
          <p:spPr>
            <a:xfrm>
              <a:off x="8816207" y="82182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02" name="tx3201"/>
            <p:cNvSpPr/>
            <p:nvPr/>
          </p:nvSpPr>
          <p:spPr>
            <a:xfrm>
              <a:off x="8885796" y="82977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203" name="rc3202"/>
            <p:cNvSpPr/>
            <p:nvPr/>
          </p:nvSpPr>
          <p:spPr>
            <a:xfrm>
              <a:off x="8885796" y="84689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rc3203"/>
            <p:cNvSpPr/>
            <p:nvPr/>
          </p:nvSpPr>
          <p:spPr>
            <a:xfrm>
              <a:off x="8887596" y="84707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rc3204"/>
            <p:cNvSpPr/>
            <p:nvPr/>
          </p:nvSpPr>
          <p:spPr>
            <a:xfrm>
              <a:off x="8885796" y="86884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rc3205"/>
            <p:cNvSpPr/>
            <p:nvPr/>
          </p:nvSpPr>
          <p:spPr>
            <a:xfrm>
              <a:off x="8887596" y="86902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rc3206"/>
            <p:cNvSpPr/>
            <p:nvPr/>
          </p:nvSpPr>
          <p:spPr>
            <a:xfrm>
              <a:off x="8885796" y="89078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rc3207"/>
            <p:cNvSpPr/>
            <p:nvPr/>
          </p:nvSpPr>
          <p:spPr>
            <a:xfrm>
              <a:off x="8887596" y="8909662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rc3208"/>
            <p:cNvSpPr/>
            <p:nvPr/>
          </p:nvSpPr>
          <p:spPr>
            <a:xfrm>
              <a:off x="8885796" y="91273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rc3209"/>
            <p:cNvSpPr/>
            <p:nvPr/>
          </p:nvSpPr>
          <p:spPr>
            <a:xfrm>
              <a:off x="8887596" y="9129118"/>
              <a:ext cx="215856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rc3210"/>
            <p:cNvSpPr/>
            <p:nvPr/>
          </p:nvSpPr>
          <p:spPr>
            <a:xfrm>
              <a:off x="8885796" y="93467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rc3211"/>
            <p:cNvSpPr/>
            <p:nvPr/>
          </p:nvSpPr>
          <p:spPr>
            <a:xfrm>
              <a:off x="8887596" y="9348574"/>
              <a:ext cx="215856" cy="2158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tx3212"/>
            <p:cNvSpPr/>
            <p:nvPr/>
          </p:nvSpPr>
          <p:spPr>
            <a:xfrm>
              <a:off x="9174841" y="85555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214" name="tx3213"/>
            <p:cNvSpPr/>
            <p:nvPr/>
          </p:nvSpPr>
          <p:spPr>
            <a:xfrm>
              <a:off x="9174841" y="87750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215" name="tx3214"/>
            <p:cNvSpPr/>
            <p:nvPr/>
          </p:nvSpPr>
          <p:spPr>
            <a:xfrm>
              <a:off x="9174841" y="89944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216" name="tx3215"/>
            <p:cNvSpPr/>
            <p:nvPr/>
          </p:nvSpPr>
          <p:spPr>
            <a:xfrm>
              <a:off x="9174841" y="92139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217" name="tx3216"/>
            <p:cNvSpPr/>
            <p:nvPr/>
          </p:nvSpPr>
          <p:spPr>
            <a:xfrm>
              <a:off x="9174841" y="94315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218" name="tx321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3219" name="tx3218"/>
            <p:cNvSpPr/>
            <p:nvPr/>
          </p:nvSpPr>
          <p:spPr>
            <a:xfrm>
              <a:off x="1018783" y="942406"/>
              <a:ext cx="159225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2025-05-06T12:38:17Z</dcterms:modified>
  <cp:category/>
</cp:coreProperties>
</file>