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347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79053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3759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2846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99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170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6406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1112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65818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1658184"/>
              <a:ext cx="0" cy="1846331"/>
            </a:xfrm>
            <a:custGeom>
              <a:avLst/>
              <a:pathLst>
                <a:path w="0" h="1846331">
                  <a:moveTo>
                    <a:pt x="0" y="0"/>
                  </a:moveTo>
                  <a:lnTo>
                    <a:pt x="0" y="1846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350451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16832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1683242"/>
              <a:ext cx="0" cy="1189289"/>
            </a:xfrm>
            <a:custGeom>
              <a:avLst/>
              <a:pathLst>
                <a:path w="0" h="1189289">
                  <a:moveTo>
                    <a:pt x="0" y="0"/>
                  </a:moveTo>
                  <a:lnTo>
                    <a:pt x="0" y="1189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8725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1658184"/>
              <a:ext cx="0" cy="1195304"/>
            </a:xfrm>
            <a:custGeom>
              <a:avLst/>
              <a:pathLst>
                <a:path w="0" h="1195304">
                  <a:moveTo>
                    <a:pt x="0" y="0"/>
                  </a:moveTo>
                  <a:lnTo>
                    <a:pt x="0" y="1195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285348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2680081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2680081"/>
              <a:ext cx="0" cy="3046647"/>
            </a:xfrm>
            <a:custGeom>
              <a:avLst/>
              <a:pathLst>
                <a:path w="0" h="3046647">
                  <a:moveTo>
                    <a:pt x="0" y="0"/>
                  </a:moveTo>
                  <a:lnTo>
                    <a:pt x="0" y="3046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572672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22802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228020"/>
              <a:ext cx="0" cy="4343689"/>
            </a:xfrm>
            <a:custGeom>
              <a:avLst/>
              <a:pathLst>
                <a:path w="0" h="4343689">
                  <a:moveTo>
                    <a:pt x="0" y="0"/>
                  </a:moveTo>
                  <a:lnTo>
                    <a:pt x="0" y="43436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57171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246407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2464074"/>
              <a:ext cx="0" cy="2004702"/>
            </a:xfrm>
            <a:custGeom>
              <a:avLst/>
              <a:pathLst>
                <a:path w="0" h="2004702">
                  <a:moveTo>
                    <a:pt x="0" y="0"/>
                  </a:moveTo>
                  <a:lnTo>
                    <a:pt x="0" y="2004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446877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1658184"/>
              <a:ext cx="0" cy="1052468"/>
            </a:xfrm>
            <a:custGeom>
              <a:avLst/>
              <a:pathLst>
                <a:path w="0" h="1052468">
                  <a:moveTo>
                    <a:pt x="0" y="0"/>
                  </a:moveTo>
                  <a:lnTo>
                    <a:pt x="0" y="10524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271065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682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68207"/>
              <a:ext cx="0" cy="2004702"/>
            </a:xfrm>
            <a:custGeom>
              <a:avLst/>
              <a:pathLst>
                <a:path w="0" h="2004702">
                  <a:moveTo>
                    <a:pt x="0" y="0"/>
                  </a:moveTo>
                  <a:lnTo>
                    <a:pt x="0" y="2004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367291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1658184"/>
              <a:ext cx="0" cy="117901"/>
            </a:xfrm>
            <a:custGeom>
              <a:avLst/>
              <a:pathLst>
                <a:path w="0" h="117901">
                  <a:moveTo>
                    <a:pt x="0" y="1179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2487755"/>
              <a:ext cx="0" cy="1016760"/>
            </a:xfrm>
            <a:custGeom>
              <a:avLst/>
              <a:pathLst>
                <a:path w="0" h="1016760">
                  <a:moveTo>
                    <a:pt x="0" y="0"/>
                  </a:moveTo>
                  <a:lnTo>
                    <a:pt x="0" y="10167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1776085"/>
              <a:ext cx="785810" cy="711669"/>
            </a:xfrm>
            <a:custGeom>
              <a:avLst/>
              <a:pathLst>
                <a:path w="785810" h="711669">
                  <a:moveTo>
                    <a:pt x="0" y="0"/>
                  </a:moveTo>
                  <a:lnTo>
                    <a:pt x="0" y="711669"/>
                  </a:lnTo>
                  <a:lnTo>
                    <a:pt x="785810" y="711669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195362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1683242"/>
              <a:ext cx="0" cy="150102"/>
            </a:xfrm>
            <a:custGeom>
              <a:avLst/>
              <a:pathLst>
                <a:path w="0" h="150102">
                  <a:moveTo>
                    <a:pt x="0" y="150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257590"/>
              <a:ext cx="0" cy="614942"/>
            </a:xfrm>
            <a:custGeom>
              <a:avLst/>
              <a:pathLst>
                <a:path w="0" h="614942">
                  <a:moveTo>
                    <a:pt x="0" y="0"/>
                  </a:moveTo>
                  <a:lnTo>
                    <a:pt x="0" y="6149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1833344"/>
              <a:ext cx="785810" cy="424245"/>
            </a:xfrm>
            <a:custGeom>
              <a:avLst/>
              <a:pathLst>
                <a:path w="785810" h="424245">
                  <a:moveTo>
                    <a:pt x="0" y="0"/>
                  </a:moveTo>
                  <a:lnTo>
                    <a:pt x="0" y="424245"/>
                  </a:lnTo>
                  <a:lnTo>
                    <a:pt x="785810" y="424245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00148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1658184"/>
              <a:ext cx="0" cy="38590"/>
            </a:xfrm>
            <a:custGeom>
              <a:avLst/>
              <a:pathLst>
                <a:path w="0" h="38590">
                  <a:moveTo>
                    <a:pt x="0" y="385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2169007"/>
              <a:ext cx="0" cy="684480"/>
            </a:xfrm>
            <a:custGeom>
              <a:avLst/>
              <a:pathLst>
                <a:path w="0" h="684480">
                  <a:moveTo>
                    <a:pt x="0" y="0"/>
                  </a:moveTo>
                  <a:lnTo>
                    <a:pt x="0" y="6844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1696774"/>
              <a:ext cx="785810" cy="472232"/>
            </a:xfrm>
            <a:custGeom>
              <a:avLst/>
              <a:pathLst>
                <a:path w="785810" h="472232">
                  <a:moveTo>
                    <a:pt x="0" y="0"/>
                  </a:moveTo>
                  <a:lnTo>
                    <a:pt x="0" y="472232"/>
                  </a:lnTo>
                  <a:lnTo>
                    <a:pt x="785810" y="472232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183184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2680081"/>
              <a:ext cx="0" cy="1345907"/>
            </a:xfrm>
            <a:custGeom>
              <a:avLst/>
              <a:pathLst>
                <a:path w="0" h="1345907">
                  <a:moveTo>
                    <a:pt x="0" y="1345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5485788"/>
              <a:ext cx="0" cy="240940"/>
            </a:xfrm>
            <a:custGeom>
              <a:avLst/>
              <a:pathLst>
                <a:path w="0" h="240940">
                  <a:moveTo>
                    <a:pt x="0" y="0"/>
                  </a:moveTo>
                  <a:lnTo>
                    <a:pt x="0" y="240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4025988"/>
              <a:ext cx="785810" cy="1459799"/>
            </a:xfrm>
            <a:custGeom>
              <a:avLst/>
              <a:pathLst>
                <a:path w="785810" h="1459799">
                  <a:moveTo>
                    <a:pt x="0" y="0"/>
                  </a:moveTo>
                  <a:lnTo>
                    <a:pt x="0" y="1459799"/>
                  </a:lnTo>
                  <a:lnTo>
                    <a:pt x="785810" y="1459799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469480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228020"/>
              <a:ext cx="0" cy="1159219"/>
            </a:xfrm>
            <a:custGeom>
              <a:avLst/>
              <a:pathLst>
                <a:path w="0" h="1159219">
                  <a:moveTo>
                    <a:pt x="0" y="1159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5608450"/>
              <a:ext cx="0" cy="963259"/>
            </a:xfrm>
            <a:custGeom>
              <a:avLst/>
              <a:pathLst>
                <a:path w="0" h="963259">
                  <a:moveTo>
                    <a:pt x="0" y="0"/>
                  </a:moveTo>
                  <a:lnTo>
                    <a:pt x="0" y="963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387240"/>
              <a:ext cx="785810" cy="2221210"/>
            </a:xfrm>
            <a:custGeom>
              <a:avLst/>
              <a:pathLst>
                <a:path w="785810" h="2221210">
                  <a:moveTo>
                    <a:pt x="0" y="0"/>
                  </a:moveTo>
                  <a:lnTo>
                    <a:pt x="0" y="2221210"/>
                  </a:lnTo>
                  <a:lnTo>
                    <a:pt x="785810" y="222121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82060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2464074"/>
              <a:ext cx="0" cy="191699"/>
            </a:xfrm>
            <a:custGeom>
              <a:avLst/>
              <a:pathLst>
                <a:path w="0" h="191699">
                  <a:moveTo>
                    <a:pt x="0" y="191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3648102"/>
              <a:ext cx="0" cy="820675"/>
            </a:xfrm>
            <a:custGeom>
              <a:avLst/>
              <a:pathLst>
                <a:path w="0" h="820675">
                  <a:moveTo>
                    <a:pt x="0" y="0"/>
                  </a:moveTo>
                  <a:lnTo>
                    <a:pt x="0" y="8206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2655774"/>
              <a:ext cx="785810" cy="992327"/>
            </a:xfrm>
            <a:custGeom>
              <a:avLst/>
              <a:pathLst>
                <a:path w="785810" h="992327">
                  <a:moveTo>
                    <a:pt x="0" y="0"/>
                  </a:moveTo>
                  <a:lnTo>
                    <a:pt x="0" y="992327"/>
                  </a:lnTo>
                  <a:lnTo>
                    <a:pt x="785810" y="992327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3191280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1658184"/>
              <a:ext cx="0" cy="50117"/>
            </a:xfrm>
            <a:custGeom>
              <a:avLst/>
              <a:pathLst>
                <a:path w="0" h="50117">
                  <a:moveTo>
                    <a:pt x="0" y="501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2109242"/>
              <a:ext cx="0" cy="601410"/>
            </a:xfrm>
            <a:custGeom>
              <a:avLst/>
              <a:pathLst>
                <a:path w="0" h="601410">
                  <a:moveTo>
                    <a:pt x="0" y="0"/>
                  </a:moveTo>
                  <a:lnTo>
                    <a:pt x="0" y="6014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1708301"/>
              <a:ext cx="785810" cy="400940"/>
            </a:xfrm>
            <a:custGeom>
              <a:avLst/>
              <a:pathLst>
                <a:path w="785810" h="400940">
                  <a:moveTo>
                    <a:pt x="0" y="0"/>
                  </a:moveTo>
                  <a:lnTo>
                    <a:pt x="0" y="400940"/>
                  </a:lnTo>
                  <a:lnTo>
                    <a:pt x="785810" y="40094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190877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68207"/>
              <a:ext cx="0" cy="190446"/>
            </a:xfrm>
            <a:custGeom>
              <a:avLst/>
              <a:pathLst>
                <a:path w="0" h="190446">
                  <a:moveTo>
                    <a:pt x="0" y="1904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2600394"/>
              <a:ext cx="0" cy="1072515"/>
            </a:xfrm>
            <a:custGeom>
              <a:avLst/>
              <a:pathLst>
                <a:path w="0" h="1072515">
                  <a:moveTo>
                    <a:pt x="0" y="0"/>
                  </a:moveTo>
                  <a:lnTo>
                    <a:pt x="0" y="1072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858654"/>
              <a:ext cx="785810" cy="741740"/>
            </a:xfrm>
            <a:custGeom>
              <a:avLst/>
              <a:pathLst>
                <a:path w="785810" h="741740">
                  <a:moveTo>
                    <a:pt x="0" y="0"/>
                  </a:moveTo>
                  <a:lnTo>
                    <a:pt x="0" y="741740"/>
                  </a:lnTo>
                  <a:lnTo>
                    <a:pt x="785810" y="74174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212427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72494" y="66282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10339" y="53753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10339" y="41223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10339" y="287079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164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9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17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64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11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65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93113" y="7086743"/>
              <a:ext cx="79986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370891" y="4096822"/>
              <a:ext cx="1296727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Completeness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48627"/>
              <a:ext cx="2441175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Completeness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2025-05-14T11:34:55Z</dcterms:modified>
  <cp:category/>
</cp:coreProperties>
</file>