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5973408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278505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583601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6820860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5125956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3431053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736149"/>
              <a:ext cx="8591530" cy="0"/>
            </a:xfrm>
            <a:custGeom>
              <a:avLst/>
              <a:pathLst>
                <a:path w="8591530" h="0">
                  <a:moveTo>
                    <a:pt x="0" y="0"/>
                  </a:moveTo>
                  <a:lnTo>
                    <a:pt x="8591530" y="0"/>
                  </a:lnTo>
                  <a:lnTo>
                    <a:pt x="85915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1324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30650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49977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93045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886313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807958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272850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14924" y="3319189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113241" y="3319189"/>
              <a:ext cx="0" cy="593216"/>
            </a:xfrm>
            <a:custGeom>
              <a:avLst/>
              <a:pathLst>
                <a:path w="0" h="593216">
                  <a:moveTo>
                    <a:pt x="0" y="0"/>
                  </a:moveTo>
                  <a:lnTo>
                    <a:pt x="0" y="59321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814924" y="3912405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01460" y="5705613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499777" y="5705613"/>
              <a:ext cx="0" cy="332201"/>
            </a:xfrm>
            <a:custGeom>
              <a:avLst/>
              <a:pathLst>
                <a:path w="0" h="332201">
                  <a:moveTo>
                    <a:pt x="0" y="0"/>
                  </a:moveTo>
                  <a:lnTo>
                    <a:pt x="0" y="3322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01460" y="6037814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7781264" y="1658184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8079581" y="1658184"/>
              <a:ext cx="0" cy="5006745"/>
            </a:xfrm>
            <a:custGeom>
              <a:avLst/>
              <a:pathLst>
                <a:path w="0" h="5006745">
                  <a:moveTo>
                    <a:pt x="0" y="0"/>
                  </a:moveTo>
                  <a:lnTo>
                    <a:pt x="0" y="50067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781264" y="6664929"/>
              <a:ext cx="596634" cy="0"/>
            </a:xfrm>
            <a:custGeom>
              <a:avLst/>
              <a:pathLst>
                <a:path w="596634" h="0">
                  <a:moveTo>
                    <a:pt x="0" y="0"/>
                  </a:moveTo>
                  <a:lnTo>
                    <a:pt x="59663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113241" y="3319189"/>
              <a:ext cx="0" cy="4237"/>
            </a:xfrm>
            <a:custGeom>
              <a:avLst/>
              <a:pathLst>
                <a:path w="0" h="4237">
                  <a:moveTo>
                    <a:pt x="0" y="42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113241" y="3760711"/>
              <a:ext cx="0" cy="151693"/>
            </a:xfrm>
            <a:custGeom>
              <a:avLst/>
              <a:pathLst>
                <a:path w="0" h="151693">
                  <a:moveTo>
                    <a:pt x="0" y="0"/>
                  </a:moveTo>
                  <a:lnTo>
                    <a:pt x="0" y="1516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665765" y="3323426"/>
              <a:ext cx="894951" cy="437285"/>
            </a:xfrm>
            <a:custGeom>
              <a:avLst/>
              <a:pathLst>
                <a:path w="894951" h="437285">
                  <a:moveTo>
                    <a:pt x="0" y="0"/>
                  </a:moveTo>
                  <a:lnTo>
                    <a:pt x="0" y="437285"/>
                  </a:lnTo>
                  <a:lnTo>
                    <a:pt x="894951" y="437285"/>
                  </a:lnTo>
                  <a:lnTo>
                    <a:pt x="8949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65765" y="3529357"/>
              <a:ext cx="894951" cy="0"/>
            </a:xfrm>
            <a:custGeom>
              <a:avLst/>
              <a:pathLst>
                <a:path w="894951" h="0">
                  <a:moveTo>
                    <a:pt x="0" y="0"/>
                  </a:moveTo>
                  <a:lnTo>
                    <a:pt x="8949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499777" y="5705613"/>
              <a:ext cx="0" cy="83050"/>
            </a:xfrm>
            <a:custGeom>
              <a:avLst/>
              <a:pathLst>
                <a:path w="0" h="83050">
                  <a:moveTo>
                    <a:pt x="0" y="830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99777" y="5954764"/>
              <a:ext cx="0" cy="83050"/>
            </a:xfrm>
            <a:custGeom>
              <a:avLst/>
              <a:pathLst>
                <a:path w="0" h="83050">
                  <a:moveTo>
                    <a:pt x="0" y="0"/>
                  </a:moveTo>
                  <a:lnTo>
                    <a:pt x="0" y="830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4052301" y="5788664"/>
              <a:ext cx="894951" cy="166100"/>
            </a:xfrm>
            <a:custGeom>
              <a:avLst/>
              <a:pathLst>
                <a:path w="894951" h="166100">
                  <a:moveTo>
                    <a:pt x="0" y="0"/>
                  </a:moveTo>
                  <a:lnTo>
                    <a:pt x="0" y="166100"/>
                  </a:lnTo>
                  <a:lnTo>
                    <a:pt x="894951" y="166100"/>
                  </a:lnTo>
                  <a:lnTo>
                    <a:pt x="8949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52301" y="5871714"/>
              <a:ext cx="894951" cy="0"/>
            </a:xfrm>
            <a:custGeom>
              <a:avLst/>
              <a:pathLst>
                <a:path w="894951" h="0">
                  <a:moveTo>
                    <a:pt x="0" y="0"/>
                  </a:moveTo>
                  <a:lnTo>
                    <a:pt x="8949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8079581" y="1658184"/>
              <a:ext cx="0" cy="809316"/>
            </a:xfrm>
            <a:custGeom>
              <a:avLst/>
              <a:pathLst>
                <a:path w="0" h="809316">
                  <a:moveTo>
                    <a:pt x="0" y="8093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8079581" y="4511554"/>
              <a:ext cx="0" cy="2153375"/>
            </a:xfrm>
            <a:custGeom>
              <a:avLst/>
              <a:pathLst>
                <a:path w="0" h="2153375">
                  <a:moveTo>
                    <a:pt x="0" y="0"/>
                  </a:moveTo>
                  <a:lnTo>
                    <a:pt x="0" y="215337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7632106" y="2467500"/>
              <a:ext cx="894951" cy="2044053"/>
            </a:xfrm>
            <a:custGeom>
              <a:avLst/>
              <a:pathLst>
                <a:path w="894951" h="2044053">
                  <a:moveTo>
                    <a:pt x="0" y="0"/>
                  </a:moveTo>
                  <a:lnTo>
                    <a:pt x="0" y="2044053"/>
                  </a:lnTo>
                  <a:lnTo>
                    <a:pt x="894951" y="2044053"/>
                  </a:lnTo>
                  <a:lnTo>
                    <a:pt x="89495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632106" y="3073428"/>
              <a:ext cx="894951" cy="0"/>
            </a:xfrm>
            <a:custGeom>
              <a:avLst/>
              <a:pathLst>
                <a:path w="894951" h="0">
                  <a:moveTo>
                    <a:pt x="0" y="0"/>
                  </a:moveTo>
                  <a:lnTo>
                    <a:pt x="8949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397280" y="1407846"/>
              <a:ext cx="8591530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1148183" y="677916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148183" y="508426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148183" y="338936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148183" y="169445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1362485" y="68208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362485" y="51259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362485" y="34310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362485" y="17361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11324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0650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49977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69304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88631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807958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927285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883363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04626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173610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88079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584949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722391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895598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258188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34431" y="4109817"/>
              <a:ext cx="1195635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Overall Score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397280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397280" y="979814"/>
              <a:ext cx="1518582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2025-05-14T11:34:52Z</dcterms:modified>
  <cp:category/>
</cp:coreProperties>
</file>