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5486400" y="1749568"/>
              <a:ext cx="2448436" cy="2473613"/>
            </a:xfrm>
            <a:custGeom>
              <a:avLst/>
              <a:pathLst>
                <a:path w="2448436" h="2473613">
                  <a:moveTo>
                    <a:pt x="0" y="2473613"/>
                  </a:moveTo>
                  <a:lnTo>
                    <a:pt x="84428" y="2461474"/>
                  </a:lnTo>
                  <a:lnTo>
                    <a:pt x="168857" y="2449335"/>
                  </a:lnTo>
                  <a:lnTo>
                    <a:pt x="253286" y="2437196"/>
                  </a:lnTo>
                  <a:lnTo>
                    <a:pt x="337715" y="2425057"/>
                  </a:lnTo>
                  <a:lnTo>
                    <a:pt x="422144" y="2412918"/>
                  </a:lnTo>
                  <a:lnTo>
                    <a:pt x="506572" y="2400779"/>
                  </a:lnTo>
                  <a:lnTo>
                    <a:pt x="591001" y="2388640"/>
                  </a:lnTo>
                  <a:lnTo>
                    <a:pt x="675430" y="2376501"/>
                  </a:lnTo>
                  <a:lnTo>
                    <a:pt x="759859" y="2364362"/>
                  </a:lnTo>
                  <a:lnTo>
                    <a:pt x="844288" y="2352223"/>
                  </a:lnTo>
                  <a:lnTo>
                    <a:pt x="928717" y="2340084"/>
                  </a:lnTo>
                  <a:lnTo>
                    <a:pt x="1013145" y="2327945"/>
                  </a:lnTo>
                  <a:lnTo>
                    <a:pt x="1097574" y="2315806"/>
                  </a:lnTo>
                  <a:lnTo>
                    <a:pt x="1182003" y="2303667"/>
                  </a:lnTo>
                  <a:lnTo>
                    <a:pt x="1266432" y="2291528"/>
                  </a:lnTo>
                  <a:lnTo>
                    <a:pt x="1350861" y="2279389"/>
                  </a:lnTo>
                  <a:lnTo>
                    <a:pt x="1435290" y="2267250"/>
                  </a:lnTo>
                  <a:lnTo>
                    <a:pt x="1519718" y="2255111"/>
                  </a:lnTo>
                  <a:lnTo>
                    <a:pt x="1604147" y="2242972"/>
                  </a:lnTo>
                  <a:lnTo>
                    <a:pt x="1688576" y="2230833"/>
                  </a:lnTo>
                  <a:lnTo>
                    <a:pt x="1773005" y="2218694"/>
                  </a:lnTo>
                  <a:lnTo>
                    <a:pt x="1857434" y="2206555"/>
                  </a:lnTo>
                  <a:lnTo>
                    <a:pt x="1941863" y="2194416"/>
                  </a:lnTo>
                  <a:lnTo>
                    <a:pt x="2026291" y="2182277"/>
                  </a:lnTo>
                  <a:lnTo>
                    <a:pt x="2110720" y="2170138"/>
                  </a:lnTo>
                  <a:lnTo>
                    <a:pt x="2195149" y="2157999"/>
                  </a:lnTo>
                  <a:lnTo>
                    <a:pt x="2279578" y="2145860"/>
                  </a:lnTo>
                  <a:lnTo>
                    <a:pt x="2364007" y="2133720"/>
                  </a:lnTo>
                  <a:lnTo>
                    <a:pt x="2448436" y="2121581"/>
                  </a:lnTo>
                  <a:lnTo>
                    <a:pt x="2435054" y="2038554"/>
                  </a:lnTo>
                  <a:lnTo>
                    <a:pt x="2418857" y="1956030"/>
                  </a:lnTo>
                  <a:lnTo>
                    <a:pt x="2399865" y="1874104"/>
                  </a:lnTo>
                  <a:lnTo>
                    <a:pt x="2378099" y="1792871"/>
                  </a:lnTo>
                  <a:lnTo>
                    <a:pt x="2353584" y="1712425"/>
                  </a:lnTo>
                  <a:lnTo>
                    <a:pt x="2326348" y="1632859"/>
                  </a:lnTo>
                  <a:lnTo>
                    <a:pt x="2296423" y="1554264"/>
                  </a:lnTo>
                  <a:lnTo>
                    <a:pt x="2263844" y="1476732"/>
                  </a:lnTo>
                  <a:lnTo>
                    <a:pt x="2228649" y="1400353"/>
                  </a:lnTo>
                  <a:lnTo>
                    <a:pt x="2190877" y="1325214"/>
                  </a:lnTo>
                  <a:lnTo>
                    <a:pt x="2150573" y="1251402"/>
                  </a:lnTo>
                  <a:lnTo>
                    <a:pt x="2107783" y="1179003"/>
                  </a:lnTo>
                  <a:lnTo>
                    <a:pt x="2062556" y="1108101"/>
                  </a:lnTo>
                  <a:lnTo>
                    <a:pt x="2014946" y="1038777"/>
                  </a:lnTo>
                  <a:lnTo>
                    <a:pt x="1965006" y="971111"/>
                  </a:lnTo>
                  <a:lnTo>
                    <a:pt x="1912796" y="905182"/>
                  </a:lnTo>
                  <a:lnTo>
                    <a:pt x="1858374" y="841066"/>
                  </a:lnTo>
                  <a:lnTo>
                    <a:pt x="1801804" y="778837"/>
                  </a:lnTo>
                  <a:lnTo>
                    <a:pt x="1743152" y="718567"/>
                  </a:lnTo>
                  <a:lnTo>
                    <a:pt x="1682484" y="660326"/>
                  </a:lnTo>
                  <a:lnTo>
                    <a:pt x="1619872" y="604181"/>
                  </a:lnTo>
                  <a:lnTo>
                    <a:pt x="1555388" y="550196"/>
                  </a:lnTo>
                  <a:lnTo>
                    <a:pt x="1489105" y="498435"/>
                  </a:lnTo>
                  <a:lnTo>
                    <a:pt x="1421102" y="448957"/>
                  </a:lnTo>
                  <a:lnTo>
                    <a:pt x="1351455" y="401819"/>
                  </a:lnTo>
                  <a:lnTo>
                    <a:pt x="1280247" y="357076"/>
                  </a:lnTo>
                  <a:lnTo>
                    <a:pt x="1207559" y="314779"/>
                  </a:lnTo>
                  <a:lnTo>
                    <a:pt x="1133475" y="274978"/>
                  </a:lnTo>
                  <a:lnTo>
                    <a:pt x="1058081" y="237718"/>
                  </a:lnTo>
                  <a:lnTo>
                    <a:pt x="981464" y="203042"/>
                  </a:lnTo>
                  <a:lnTo>
                    <a:pt x="903712" y="170991"/>
                  </a:lnTo>
                  <a:lnTo>
                    <a:pt x="824916" y="141602"/>
                  </a:lnTo>
                  <a:lnTo>
                    <a:pt x="745166" y="114908"/>
                  </a:lnTo>
                  <a:lnTo>
                    <a:pt x="664555" y="90940"/>
                  </a:lnTo>
                  <a:lnTo>
                    <a:pt x="583176" y="69727"/>
                  </a:lnTo>
                  <a:lnTo>
                    <a:pt x="501123" y="51292"/>
                  </a:lnTo>
                  <a:lnTo>
                    <a:pt x="418490" y="35657"/>
                  </a:lnTo>
                  <a:lnTo>
                    <a:pt x="335374" y="22840"/>
                  </a:lnTo>
                  <a:lnTo>
                    <a:pt x="251870" y="12856"/>
                  </a:lnTo>
                  <a:lnTo>
                    <a:pt x="168075" y="5716"/>
                  </a:lnTo>
                  <a:lnTo>
                    <a:pt x="84086" y="1429"/>
                  </a:lnTo>
                  <a:lnTo>
                    <a:pt x="0" y="0"/>
                  </a:lnTo>
                  <a:lnTo>
                    <a:pt x="0" y="85297"/>
                  </a:lnTo>
                  <a:lnTo>
                    <a:pt x="0" y="170594"/>
                  </a:lnTo>
                  <a:lnTo>
                    <a:pt x="0" y="255891"/>
                  </a:lnTo>
                  <a:lnTo>
                    <a:pt x="0" y="341188"/>
                  </a:lnTo>
                  <a:lnTo>
                    <a:pt x="0" y="426485"/>
                  </a:lnTo>
                  <a:lnTo>
                    <a:pt x="0" y="511782"/>
                  </a:lnTo>
                  <a:lnTo>
                    <a:pt x="0" y="597079"/>
                  </a:lnTo>
                  <a:lnTo>
                    <a:pt x="0" y="682376"/>
                  </a:lnTo>
                  <a:lnTo>
                    <a:pt x="0" y="767673"/>
                  </a:lnTo>
                  <a:lnTo>
                    <a:pt x="0" y="852970"/>
                  </a:lnTo>
                  <a:lnTo>
                    <a:pt x="0" y="938267"/>
                  </a:lnTo>
                  <a:lnTo>
                    <a:pt x="0" y="1023564"/>
                  </a:lnTo>
                  <a:lnTo>
                    <a:pt x="0" y="1108861"/>
                  </a:lnTo>
                  <a:lnTo>
                    <a:pt x="0" y="1194158"/>
                  </a:lnTo>
                  <a:lnTo>
                    <a:pt x="0" y="1279455"/>
                  </a:lnTo>
                  <a:lnTo>
                    <a:pt x="0" y="1364752"/>
                  </a:lnTo>
                  <a:lnTo>
                    <a:pt x="0" y="1450049"/>
                  </a:lnTo>
                  <a:lnTo>
                    <a:pt x="0" y="1535346"/>
                  </a:lnTo>
                  <a:lnTo>
                    <a:pt x="0" y="1620643"/>
                  </a:lnTo>
                  <a:lnTo>
                    <a:pt x="0" y="1705940"/>
                  </a:lnTo>
                  <a:lnTo>
                    <a:pt x="0" y="1791237"/>
                  </a:lnTo>
                  <a:lnTo>
                    <a:pt x="0" y="1876534"/>
                  </a:lnTo>
                  <a:lnTo>
                    <a:pt x="0" y="1961831"/>
                  </a:lnTo>
                  <a:lnTo>
                    <a:pt x="0" y="2047128"/>
                  </a:lnTo>
                  <a:lnTo>
                    <a:pt x="0" y="2132425"/>
                  </a:lnTo>
                  <a:lnTo>
                    <a:pt x="0" y="2217722"/>
                  </a:lnTo>
                  <a:lnTo>
                    <a:pt x="0" y="2303019"/>
                  </a:lnTo>
                  <a:lnTo>
                    <a:pt x="0" y="2388316"/>
                  </a:lnTo>
                  <a:close/>
                </a:path>
              </a:pathLst>
            </a:custGeom>
            <a:solidFill>
              <a:srgbClr val="9CC5A1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pg5"/>
            <p:cNvSpPr/>
            <p:nvPr/>
          </p:nvSpPr>
          <p:spPr>
            <a:xfrm>
              <a:off x="3012885" y="1749568"/>
              <a:ext cx="4947067" cy="4946912"/>
            </a:xfrm>
            <a:custGeom>
              <a:avLst/>
              <a:pathLst>
                <a:path w="4947067" h="4946912">
                  <a:moveTo>
                    <a:pt x="2473514" y="2473613"/>
                  </a:moveTo>
                  <a:lnTo>
                    <a:pt x="2473514" y="2388316"/>
                  </a:lnTo>
                  <a:lnTo>
                    <a:pt x="2473514" y="2303019"/>
                  </a:lnTo>
                  <a:lnTo>
                    <a:pt x="2473514" y="2217722"/>
                  </a:lnTo>
                  <a:lnTo>
                    <a:pt x="2473514" y="2132425"/>
                  </a:lnTo>
                  <a:lnTo>
                    <a:pt x="2473514" y="2047128"/>
                  </a:lnTo>
                  <a:lnTo>
                    <a:pt x="2473514" y="1961831"/>
                  </a:lnTo>
                  <a:lnTo>
                    <a:pt x="2473514" y="1876534"/>
                  </a:lnTo>
                  <a:lnTo>
                    <a:pt x="2473514" y="1791237"/>
                  </a:lnTo>
                  <a:lnTo>
                    <a:pt x="2473514" y="1705940"/>
                  </a:lnTo>
                  <a:lnTo>
                    <a:pt x="2473514" y="1620643"/>
                  </a:lnTo>
                  <a:lnTo>
                    <a:pt x="2473514" y="1535346"/>
                  </a:lnTo>
                  <a:lnTo>
                    <a:pt x="2473514" y="1450049"/>
                  </a:lnTo>
                  <a:lnTo>
                    <a:pt x="2473514" y="1364752"/>
                  </a:lnTo>
                  <a:lnTo>
                    <a:pt x="2473514" y="1279455"/>
                  </a:lnTo>
                  <a:lnTo>
                    <a:pt x="2473514" y="1194158"/>
                  </a:lnTo>
                  <a:lnTo>
                    <a:pt x="2473514" y="1108861"/>
                  </a:lnTo>
                  <a:lnTo>
                    <a:pt x="2473514" y="1023564"/>
                  </a:lnTo>
                  <a:lnTo>
                    <a:pt x="2473514" y="938267"/>
                  </a:lnTo>
                  <a:lnTo>
                    <a:pt x="2473514" y="852970"/>
                  </a:lnTo>
                  <a:lnTo>
                    <a:pt x="2473514" y="767673"/>
                  </a:lnTo>
                  <a:lnTo>
                    <a:pt x="2473514" y="682376"/>
                  </a:lnTo>
                  <a:lnTo>
                    <a:pt x="2473514" y="597079"/>
                  </a:lnTo>
                  <a:lnTo>
                    <a:pt x="2473514" y="511782"/>
                  </a:lnTo>
                  <a:lnTo>
                    <a:pt x="2473514" y="426485"/>
                  </a:lnTo>
                  <a:lnTo>
                    <a:pt x="2473514" y="341188"/>
                  </a:lnTo>
                  <a:lnTo>
                    <a:pt x="2473514" y="255891"/>
                  </a:lnTo>
                  <a:lnTo>
                    <a:pt x="2473514" y="170594"/>
                  </a:lnTo>
                  <a:lnTo>
                    <a:pt x="2473514" y="85297"/>
                  </a:lnTo>
                  <a:lnTo>
                    <a:pt x="2473514" y="0"/>
                  </a:lnTo>
                  <a:lnTo>
                    <a:pt x="2389545" y="1425"/>
                  </a:lnTo>
                  <a:lnTo>
                    <a:pt x="2305672" y="5700"/>
                  </a:lnTo>
                  <a:lnTo>
                    <a:pt x="2221994" y="12820"/>
                  </a:lnTo>
                  <a:lnTo>
                    <a:pt x="2138605" y="22776"/>
                  </a:lnTo>
                  <a:lnTo>
                    <a:pt x="2055602" y="35558"/>
                  </a:lnTo>
                  <a:lnTo>
                    <a:pt x="1973081" y="51149"/>
                  </a:lnTo>
                  <a:lnTo>
                    <a:pt x="1891137" y="69533"/>
                  </a:lnTo>
                  <a:lnTo>
                    <a:pt x="1809864" y="90688"/>
                  </a:lnTo>
                  <a:lnTo>
                    <a:pt x="1729356" y="114589"/>
                  </a:lnTo>
                  <a:lnTo>
                    <a:pt x="1649706" y="141210"/>
                  </a:lnTo>
                  <a:lnTo>
                    <a:pt x="1571005" y="170519"/>
                  </a:lnTo>
                  <a:lnTo>
                    <a:pt x="1493345" y="202482"/>
                  </a:lnTo>
                  <a:lnTo>
                    <a:pt x="1416815" y="237064"/>
                  </a:lnTo>
                  <a:lnTo>
                    <a:pt x="1341502" y="274224"/>
                  </a:lnTo>
                  <a:lnTo>
                    <a:pt x="1267494" y="313918"/>
                  </a:lnTo>
                  <a:lnTo>
                    <a:pt x="1194877" y="356102"/>
                  </a:lnTo>
                  <a:lnTo>
                    <a:pt x="1123733" y="400727"/>
                  </a:lnTo>
                  <a:lnTo>
                    <a:pt x="1054145" y="447741"/>
                  </a:lnTo>
                  <a:lnTo>
                    <a:pt x="986193" y="497090"/>
                  </a:lnTo>
                  <a:lnTo>
                    <a:pt x="919955" y="548718"/>
                  </a:lnTo>
                  <a:lnTo>
                    <a:pt x="855509" y="602564"/>
                  </a:lnTo>
                  <a:lnTo>
                    <a:pt x="792927" y="658567"/>
                  </a:lnTo>
                  <a:lnTo>
                    <a:pt x="732282" y="716662"/>
                  </a:lnTo>
                  <a:lnTo>
                    <a:pt x="673644" y="776782"/>
                  </a:lnTo>
                  <a:lnTo>
                    <a:pt x="617081" y="838858"/>
                  </a:lnTo>
                  <a:lnTo>
                    <a:pt x="562658" y="902818"/>
                  </a:lnTo>
                  <a:lnTo>
                    <a:pt x="510437" y="968589"/>
                  </a:lnTo>
                  <a:lnTo>
                    <a:pt x="460479" y="1036095"/>
                  </a:lnTo>
                  <a:lnTo>
                    <a:pt x="412842" y="1105258"/>
                  </a:lnTo>
                  <a:lnTo>
                    <a:pt x="367579" y="1175998"/>
                  </a:lnTo>
                  <a:lnTo>
                    <a:pt x="324744" y="1248233"/>
                  </a:lnTo>
                  <a:lnTo>
                    <a:pt x="284386" y="1321881"/>
                  </a:lnTo>
                  <a:lnTo>
                    <a:pt x="246551" y="1396857"/>
                  </a:lnTo>
                  <a:lnTo>
                    <a:pt x="211283" y="1473073"/>
                  </a:lnTo>
                  <a:lnTo>
                    <a:pt x="178623" y="1550443"/>
                  </a:lnTo>
                  <a:lnTo>
                    <a:pt x="148608" y="1628877"/>
                  </a:lnTo>
                  <a:lnTo>
                    <a:pt x="121272" y="1708285"/>
                  </a:lnTo>
                  <a:lnTo>
                    <a:pt x="96648" y="1788575"/>
                  </a:lnTo>
                  <a:lnTo>
                    <a:pt x="74764" y="1869654"/>
                  </a:lnTo>
                  <a:lnTo>
                    <a:pt x="55645" y="1951430"/>
                  </a:lnTo>
                  <a:lnTo>
                    <a:pt x="39312" y="2033808"/>
                  </a:lnTo>
                  <a:lnTo>
                    <a:pt x="25785" y="2116692"/>
                  </a:lnTo>
                  <a:lnTo>
                    <a:pt x="15080" y="2199988"/>
                  </a:lnTo>
                  <a:lnTo>
                    <a:pt x="7208" y="2283599"/>
                  </a:lnTo>
                  <a:lnTo>
                    <a:pt x="2180" y="2367430"/>
                  </a:lnTo>
                  <a:lnTo>
                    <a:pt x="0" y="2451382"/>
                  </a:lnTo>
                  <a:lnTo>
                    <a:pt x="670" y="2535361"/>
                  </a:lnTo>
                  <a:lnTo>
                    <a:pt x="4192" y="2619268"/>
                  </a:lnTo>
                  <a:lnTo>
                    <a:pt x="10559" y="2703007"/>
                  </a:lnTo>
                  <a:lnTo>
                    <a:pt x="19766" y="2786482"/>
                  </a:lnTo>
                  <a:lnTo>
                    <a:pt x="31800" y="2869596"/>
                  </a:lnTo>
                  <a:lnTo>
                    <a:pt x="46650" y="2952254"/>
                  </a:lnTo>
                  <a:lnTo>
                    <a:pt x="64296" y="3034360"/>
                  </a:lnTo>
                  <a:lnTo>
                    <a:pt x="84720" y="3115820"/>
                  </a:lnTo>
                  <a:lnTo>
                    <a:pt x="107897" y="3196539"/>
                  </a:lnTo>
                  <a:lnTo>
                    <a:pt x="133800" y="3276426"/>
                  </a:lnTo>
                  <a:lnTo>
                    <a:pt x="162401" y="3355387"/>
                  </a:lnTo>
                  <a:lnTo>
                    <a:pt x="193665" y="3433331"/>
                  </a:lnTo>
                  <a:lnTo>
                    <a:pt x="227558" y="3510169"/>
                  </a:lnTo>
                  <a:lnTo>
                    <a:pt x="264039" y="3585813"/>
                  </a:lnTo>
                  <a:lnTo>
                    <a:pt x="303067" y="3660174"/>
                  </a:lnTo>
                  <a:lnTo>
                    <a:pt x="344596" y="3733168"/>
                  </a:lnTo>
                  <a:lnTo>
                    <a:pt x="388580" y="3804710"/>
                  </a:lnTo>
                  <a:lnTo>
                    <a:pt x="434967" y="3874718"/>
                  </a:lnTo>
                  <a:lnTo>
                    <a:pt x="483703" y="3943110"/>
                  </a:lnTo>
                  <a:lnTo>
                    <a:pt x="534733" y="4009809"/>
                  </a:lnTo>
                  <a:lnTo>
                    <a:pt x="587998" y="4074737"/>
                  </a:lnTo>
                  <a:lnTo>
                    <a:pt x="643436" y="4137820"/>
                  </a:lnTo>
                  <a:lnTo>
                    <a:pt x="700984" y="4198984"/>
                  </a:lnTo>
                  <a:lnTo>
                    <a:pt x="760575" y="4258160"/>
                  </a:lnTo>
                  <a:lnTo>
                    <a:pt x="822140" y="4315279"/>
                  </a:lnTo>
                  <a:lnTo>
                    <a:pt x="885609" y="4370275"/>
                  </a:lnTo>
                  <a:lnTo>
                    <a:pt x="950908" y="4423084"/>
                  </a:lnTo>
                  <a:lnTo>
                    <a:pt x="1017961" y="4473647"/>
                  </a:lnTo>
                  <a:lnTo>
                    <a:pt x="1086693" y="4521904"/>
                  </a:lnTo>
                  <a:lnTo>
                    <a:pt x="1157023" y="4567801"/>
                  </a:lnTo>
                  <a:lnTo>
                    <a:pt x="1228871" y="4611283"/>
                  </a:lnTo>
                  <a:lnTo>
                    <a:pt x="1302153" y="4652301"/>
                  </a:lnTo>
                  <a:lnTo>
                    <a:pt x="1376786" y="4690809"/>
                  </a:lnTo>
                  <a:lnTo>
                    <a:pt x="1452683" y="4726760"/>
                  </a:lnTo>
                  <a:lnTo>
                    <a:pt x="1529756" y="4760115"/>
                  </a:lnTo>
                  <a:lnTo>
                    <a:pt x="1607917" y="4790833"/>
                  </a:lnTo>
                  <a:lnTo>
                    <a:pt x="1687076" y="4818881"/>
                  </a:lnTo>
                  <a:lnTo>
                    <a:pt x="1767141" y="4844226"/>
                  </a:lnTo>
                  <a:lnTo>
                    <a:pt x="1848021" y="4866838"/>
                  </a:lnTo>
                  <a:lnTo>
                    <a:pt x="1929621" y="4886692"/>
                  </a:lnTo>
                  <a:lnTo>
                    <a:pt x="2011849" y="4903764"/>
                  </a:lnTo>
                  <a:lnTo>
                    <a:pt x="2094608" y="4918035"/>
                  </a:lnTo>
                  <a:lnTo>
                    <a:pt x="2177805" y="4929488"/>
                  </a:lnTo>
                  <a:lnTo>
                    <a:pt x="2261342" y="4938111"/>
                  </a:lnTo>
                  <a:lnTo>
                    <a:pt x="2345124" y="4943893"/>
                  </a:lnTo>
                  <a:lnTo>
                    <a:pt x="2429053" y="4946828"/>
                  </a:lnTo>
                  <a:lnTo>
                    <a:pt x="2513034" y="4946912"/>
                  </a:lnTo>
                  <a:lnTo>
                    <a:pt x="2596970" y="4944145"/>
                  </a:lnTo>
                  <a:lnTo>
                    <a:pt x="2680763" y="4938530"/>
                  </a:lnTo>
                  <a:lnTo>
                    <a:pt x="2764317" y="4930074"/>
                  </a:lnTo>
                  <a:lnTo>
                    <a:pt x="2847536" y="4918787"/>
                  </a:lnTo>
                  <a:lnTo>
                    <a:pt x="2930324" y="4904681"/>
                  </a:lnTo>
                  <a:lnTo>
                    <a:pt x="3012585" y="4887773"/>
                  </a:lnTo>
                  <a:lnTo>
                    <a:pt x="3094225" y="4868083"/>
                  </a:lnTo>
                  <a:lnTo>
                    <a:pt x="3175150" y="4845632"/>
                  </a:lnTo>
                  <a:lnTo>
                    <a:pt x="3255266" y="4820447"/>
                  </a:lnTo>
                  <a:lnTo>
                    <a:pt x="3334480" y="4792558"/>
                  </a:lnTo>
                  <a:lnTo>
                    <a:pt x="3412703" y="4761995"/>
                  </a:lnTo>
                  <a:lnTo>
                    <a:pt x="3489843" y="4728794"/>
                  </a:lnTo>
                  <a:lnTo>
                    <a:pt x="3565811" y="4692995"/>
                  </a:lnTo>
                  <a:lnTo>
                    <a:pt x="3640520" y="4654637"/>
                  </a:lnTo>
                  <a:lnTo>
                    <a:pt x="3713884" y="4613765"/>
                  </a:lnTo>
                  <a:lnTo>
                    <a:pt x="3785819" y="4570426"/>
                  </a:lnTo>
                  <a:lnTo>
                    <a:pt x="3856240" y="4524670"/>
                  </a:lnTo>
                  <a:lnTo>
                    <a:pt x="3925068" y="4476550"/>
                  </a:lnTo>
                  <a:lnTo>
                    <a:pt x="3992223" y="4426121"/>
                  </a:lnTo>
                  <a:lnTo>
                    <a:pt x="4057627" y="4373442"/>
                  </a:lnTo>
                  <a:lnTo>
                    <a:pt x="4121206" y="4318573"/>
                  </a:lnTo>
                  <a:lnTo>
                    <a:pt x="4182885" y="4261578"/>
                  </a:lnTo>
                  <a:lnTo>
                    <a:pt x="4242594" y="4202521"/>
                  </a:lnTo>
                  <a:lnTo>
                    <a:pt x="4300263" y="4141472"/>
                  </a:lnTo>
                  <a:lnTo>
                    <a:pt x="4355827" y="4078500"/>
                  </a:lnTo>
                  <a:lnTo>
                    <a:pt x="4409222" y="4013678"/>
                  </a:lnTo>
                  <a:lnTo>
                    <a:pt x="4460385" y="3947082"/>
                  </a:lnTo>
                  <a:lnTo>
                    <a:pt x="4509258" y="3878786"/>
                  </a:lnTo>
                  <a:lnTo>
                    <a:pt x="4555784" y="3808871"/>
                  </a:lnTo>
                  <a:lnTo>
                    <a:pt x="4599911" y="3737417"/>
                  </a:lnTo>
                  <a:lnTo>
                    <a:pt x="4641586" y="3664507"/>
                  </a:lnTo>
                  <a:lnTo>
                    <a:pt x="4680763" y="3590223"/>
                  </a:lnTo>
                  <a:lnTo>
                    <a:pt x="4717395" y="3514653"/>
                  </a:lnTo>
                  <a:lnTo>
                    <a:pt x="4751440" y="3437882"/>
                  </a:lnTo>
                  <a:lnTo>
                    <a:pt x="4782861" y="3360001"/>
                  </a:lnTo>
                  <a:lnTo>
                    <a:pt x="4811619" y="3281097"/>
                  </a:lnTo>
                  <a:lnTo>
                    <a:pt x="4837682" y="3201263"/>
                  </a:lnTo>
                  <a:lnTo>
                    <a:pt x="4861020" y="3120590"/>
                  </a:lnTo>
                  <a:lnTo>
                    <a:pt x="4881606" y="3039171"/>
                  </a:lnTo>
                  <a:lnTo>
                    <a:pt x="4899417" y="2957100"/>
                  </a:lnTo>
                  <a:lnTo>
                    <a:pt x="4914431" y="2874472"/>
                  </a:lnTo>
                  <a:lnTo>
                    <a:pt x="4926632" y="2791382"/>
                  </a:lnTo>
                  <a:lnTo>
                    <a:pt x="4936005" y="2707926"/>
                  </a:lnTo>
                  <a:lnTo>
                    <a:pt x="4942540" y="2624199"/>
                  </a:lnTo>
                  <a:lnTo>
                    <a:pt x="4946228" y="2540299"/>
                  </a:lnTo>
                  <a:lnTo>
                    <a:pt x="4947067" y="2456323"/>
                  </a:lnTo>
                  <a:lnTo>
                    <a:pt x="4945054" y="2372366"/>
                  </a:lnTo>
                  <a:lnTo>
                    <a:pt x="4940193" y="2288525"/>
                  </a:lnTo>
                  <a:lnTo>
                    <a:pt x="4932489" y="2204899"/>
                  </a:lnTo>
                  <a:lnTo>
                    <a:pt x="4921950" y="2121581"/>
                  </a:lnTo>
                  <a:lnTo>
                    <a:pt x="4837521" y="2133720"/>
                  </a:lnTo>
                  <a:lnTo>
                    <a:pt x="4753092" y="2145860"/>
                  </a:lnTo>
                  <a:lnTo>
                    <a:pt x="4668663" y="2157999"/>
                  </a:lnTo>
                  <a:lnTo>
                    <a:pt x="4584234" y="2170138"/>
                  </a:lnTo>
                  <a:lnTo>
                    <a:pt x="4499805" y="2182277"/>
                  </a:lnTo>
                  <a:lnTo>
                    <a:pt x="4415377" y="2194416"/>
                  </a:lnTo>
                  <a:lnTo>
                    <a:pt x="4330948" y="2206555"/>
                  </a:lnTo>
                  <a:lnTo>
                    <a:pt x="4246519" y="2218694"/>
                  </a:lnTo>
                  <a:lnTo>
                    <a:pt x="4162090" y="2230833"/>
                  </a:lnTo>
                  <a:lnTo>
                    <a:pt x="4077661" y="2242972"/>
                  </a:lnTo>
                  <a:lnTo>
                    <a:pt x="3993232" y="2255111"/>
                  </a:lnTo>
                  <a:lnTo>
                    <a:pt x="3908804" y="2267250"/>
                  </a:lnTo>
                  <a:lnTo>
                    <a:pt x="3824375" y="2279389"/>
                  </a:lnTo>
                  <a:lnTo>
                    <a:pt x="3739946" y="2291528"/>
                  </a:lnTo>
                  <a:lnTo>
                    <a:pt x="3655517" y="2303667"/>
                  </a:lnTo>
                  <a:lnTo>
                    <a:pt x="3571088" y="2315806"/>
                  </a:lnTo>
                  <a:lnTo>
                    <a:pt x="3486660" y="2327945"/>
                  </a:lnTo>
                  <a:lnTo>
                    <a:pt x="3402231" y="2340084"/>
                  </a:lnTo>
                  <a:lnTo>
                    <a:pt x="3317802" y="2352223"/>
                  </a:lnTo>
                  <a:lnTo>
                    <a:pt x="3233373" y="2364362"/>
                  </a:lnTo>
                  <a:lnTo>
                    <a:pt x="3148944" y="2376501"/>
                  </a:lnTo>
                  <a:lnTo>
                    <a:pt x="3064515" y="2388640"/>
                  </a:lnTo>
                  <a:lnTo>
                    <a:pt x="2980087" y="2400779"/>
                  </a:lnTo>
                  <a:lnTo>
                    <a:pt x="2895658" y="2412918"/>
                  </a:lnTo>
                  <a:lnTo>
                    <a:pt x="2811229" y="2425057"/>
                  </a:lnTo>
                  <a:lnTo>
                    <a:pt x="2726800" y="2437196"/>
                  </a:lnTo>
                  <a:lnTo>
                    <a:pt x="2642371" y="2449335"/>
                  </a:lnTo>
                  <a:lnTo>
                    <a:pt x="2557942" y="2461474"/>
                  </a:lnTo>
                  <a:close/>
                </a:path>
              </a:pathLst>
            </a:custGeom>
            <a:solidFill>
              <a:srgbClr val="DACC3E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tx6"/>
            <p:cNvSpPr/>
            <p:nvPr/>
          </p:nvSpPr>
          <p:spPr>
            <a:xfrm>
              <a:off x="5645800" y="3006384"/>
              <a:ext cx="1301071" cy="2035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TORC1 Only </a:t>
              </a:r>
            </a:p>
          </p:txBody>
        </p:sp>
        <p:sp>
          <p:nvSpPr>
            <p:cNvPr id="8" name="tx7"/>
            <p:cNvSpPr/>
            <p:nvPr/>
          </p:nvSpPr>
          <p:spPr>
            <a:xfrm>
              <a:off x="5808143" y="3358607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22.727 %</a:t>
              </a:r>
            </a:p>
          </p:txBody>
        </p:sp>
        <p:sp>
          <p:nvSpPr>
            <p:cNvPr id="9" name="tx8"/>
            <p:cNvSpPr/>
            <p:nvPr/>
          </p:nvSpPr>
          <p:spPr>
            <a:xfrm>
              <a:off x="3778999" y="4917845"/>
              <a:ext cx="1794928" cy="161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TORC1 &amp; TORC2 </a:t>
              </a:r>
            </a:p>
          </p:txBody>
        </p:sp>
        <p:sp>
          <p:nvSpPr>
            <p:cNvPr id="10" name="tx9"/>
            <p:cNvSpPr/>
            <p:nvPr/>
          </p:nvSpPr>
          <p:spPr>
            <a:xfrm>
              <a:off x="4188270" y="5228040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77.273 %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2394382" y="942733"/>
              <a:ext cx="2947206" cy="1522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TOR Complexes Breakdown Stramenopiles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2025-05-13T12:16:58Z</dcterms:modified>
  <cp:category/>
</cp:coreProperties>
</file>