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77291" y="624193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484260" y="613296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484260" y="602400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484260" y="591503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35476" y="5806073"/>
              <a:ext cx="855753" cy="0"/>
            </a:xfrm>
            <a:custGeom>
              <a:avLst/>
              <a:pathLst>
                <a:path w="855753" h="0">
                  <a:moveTo>
                    <a:pt x="0" y="0"/>
                  </a:moveTo>
                  <a:lnTo>
                    <a:pt x="855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842445" y="5697108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949415" y="5588143"/>
              <a:ext cx="641814" cy="0"/>
            </a:xfrm>
            <a:custGeom>
              <a:avLst/>
              <a:pathLst>
                <a:path w="641814" h="0">
                  <a:moveTo>
                    <a:pt x="0" y="0"/>
                  </a:moveTo>
                  <a:lnTo>
                    <a:pt x="64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056384" y="5479178"/>
              <a:ext cx="534845" cy="0"/>
            </a:xfrm>
            <a:custGeom>
              <a:avLst/>
              <a:pathLst>
                <a:path w="534845" h="0">
                  <a:moveTo>
                    <a:pt x="0" y="0"/>
                  </a:moveTo>
                  <a:lnTo>
                    <a:pt x="5348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484260" y="537021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484260" y="526124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484260" y="515228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484260" y="504331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0322" y="4934353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84260" y="482538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484260" y="471642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84260" y="460745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270322" y="4498493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70322" y="4389528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84260" y="428056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484260" y="417159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484260" y="406263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377291" y="395366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484260" y="384470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484260" y="373573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484260" y="362677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63353" y="3517808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4260" y="340884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484260" y="329987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270322" y="3190913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484260" y="308194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484260" y="297298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377291" y="286401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377291" y="275505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377291" y="264608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377291" y="253712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377291" y="242815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484260" y="231919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84260" y="221022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377291" y="210126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77291" y="199229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484260" y="188333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484260" y="177436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377291" y="166540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77291" y="155643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735476" y="1447472"/>
              <a:ext cx="855753" cy="0"/>
            </a:xfrm>
            <a:custGeom>
              <a:avLst/>
              <a:pathLst>
                <a:path w="855753" h="0">
                  <a:moveTo>
                    <a:pt x="0" y="0"/>
                  </a:moveTo>
                  <a:lnTo>
                    <a:pt x="855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628507" y="51783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628507" y="6132968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377291" y="602400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628507" y="422366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735476" y="541745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842445" y="513779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949415" y="468744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056384" y="5315731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056384" y="5097801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056384" y="438952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270322" y="471642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270322" y="406263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77291" y="417159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270322" y="373573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056384" y="315496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163353" y="3354360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163353" y="259274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270322" y="288217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377291" y="302746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270322" y="246901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377291" y="226471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270322" y="182885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377291" y="182885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377291" y="6132968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484260" y="6024003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484260" y="60240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484260" y="5915038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735476" y="4223665"/>
              <a:ext cx="0" cy="1582408"/>
            </a:xfrm>
            <a:custGeom>
              <a:avLst/>
              <a:pathLst>
                <a:path w="0" h="1582408">
                  <a:moveTo>
                    <a:pt x="0" y="0"/>
                  </a:moveTo>
                  <a:lnTo>
                    <a:pt x="0" y="15824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842445" y="5417450"/>
              <a:ext cx="0" cy="279657"/>
            </a:xfrm>
            <a:custGeom>
              <a:avLst/>
              <a:pathLst>
                <a:path w="0" h="279657">
                  <a:moveTo>
                    <a:pt x="0" y="0"/>
                  </a:moveTo>
                  <a:lnTo>
                    <a:pt x="0" y="279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949415" y="5137792"/>
              <a:ext cx="0" cy="450350"/>
            </a:xfrm>
            <a:custGeom>
              <a:avLst/>
              <a:pathLst>
                <a:path w="0" h="450350">
                  <a:moveTo>
                    <a:pt x="0" y="0"/>
                  </a:moveTo>
                  <a:lnTo>
                    <a:pt x="0" y="450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056384" y="4687441"/>
              <a:ext cx="0" cy="791736"/>
            </a:xfrm>
            <a:custGeom>
              <a:avLst/>
              <a:pathLst>
                <a:path w="0" h="791736">
                  <a:moveTo>
                    <a:pt x="0" y="0"/>
                  </a:moveTo>
                  <a:lnTo>
                    <a:pt x="0" y="7917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484260" y="5315731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484260" y="5261248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484260" y="5097801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484260" y="5043318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270322" y="4389528"/>
              <a:ext cx="0" cy="544825"/>
            </a:xfrm>
            <a:custGeom>
              <a:avLst/>
              <a:pathLst>
                <a:path w="0" h="544825">
                  <a:moveTo>
                    <a:pt x="0" y="0"/>
                  </a:moveTo>
                  <a:lnTo>
                    <a:pt x="0" y="544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484260" y="4716423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484260" y="47164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484260" y="4607458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270322" y="4389528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0322" y="43895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484260" y="4171598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484260" y="41715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484260" y="4062633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377291" y="3953668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484260" y="3735738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484260" y="37357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484260" y="3626773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163353" y="3154969"/>
              <a:ext cx="0" cy="362838"/>
            </a:xfrm>
            <a:custGeom>
              <a:avLst/>
              <a:pathLst>
                <a:path w="0" h="362838">
                  <a:moveTo>
                    <a:pt x="0" y="0"/>
                  </a:moveTo>
                  <a:lnTo>
                    <a:pt x="0" y="3628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484260" y="3354360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484260" y="3299878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270322" y="2592740"/>
              <a:ext cx="0" cy="598172"/>
            </a:xfrm>
            <a:custGeom>
              <a:avLst/>
              <a:pathLst>
                <a:path w="0" h="598172">
                  <a:moveTo>
                    <a:pt x="0" y="0"/>
                  </a:moveTo>
                  <a:lnTo>
                    <a:pt x="0" y="5981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484260" y="3027465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484260" y="2972982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377291" y="2864017"/>
              <a:ext cx="0" cy="18160"/>
            </a:xfrm>
            <a:custGeom>
              <a:avLst/>
              <a:pathLst>
                <a:path w="0" h="18160">
                  <a:moveTo>
                    <a:pt x="0" y="181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377291" y="2755052"/>
              <a:ext cx="0" cy="127125"/>
            </a:xfrm>
            <a:custGeom>
              <a:avLst/>
              <a:pathLst>
                <a:path w="0" h="127125">
                  <a:moveTo>
                    <a:pt x="0" y="1271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377291" y="2469019"/>
              <a:ext cx="0" cy="177068"/>
            </a:xfrm>
            <a:custGeom>
              <a:avLst/>
              <a:pathLst>
                <a:path w="0" h="177068">
                  <a:moveTo>
                    <a:pt x="0" y="0"/>
                  </a:moveTo>
                  <a:lnTo>
                    <a:pt x="0" y="1770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377291" y="2469019"/>
              <a:ext cx="0" cy="68103"/>
            </a:xfrm>
            <a:custGeom>
              <a:avLst/>
              <a:pathLst>
                <a:path w="0" h="68103">
                  <a:moveTo>
                    <a:pt x="0" y="0"/>
                  </a:moveTo>
                  <a:lnTo>
                    <a:pt x="0" y="681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377291" y="2428157"/>
              <a:ext cx="0" cy="40861"/>
            </a:xfrm>
            <a:custGeom>
              <a:avLst/>
              <a:pathLst>
                <a:path w="0" h="40861">
                  <a:moveTo>
                    <a:pt x="0" y="408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84260" y="2264710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484260" y="2210227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377291" y="1828850"/>
              <a:ext cx="0" cy="272412"/>
            </a:xfrm>
            <a:custGeom>
              <a:avLst/>
              <a:pathLst>
                <a:path w="0" h="272412">
                  <a:moveTo>
                    <a:pt x="0" y="0"/>
                  </a:moveTo>
                  <a:lnTo>
                    <a:pt x="0" y="2724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377291" y="1828850"/>
              <a:ext cx="0" cy="163447"/>
            </a:xfrm>
            <a:custGeom>
              <a:avLst/>
              <a:pathLst>
                <a:path w="0" h="163447">
                  <a:moveTo>
                    <a:pt x="0" y="0"/>
                  </a:moveTo>
                  <a:lnTo>
                    <a:pt x="0" y="163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484260" y="1828850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484260" y="1774367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377291" y="1665402"/>
              <a:ext cx="0" cy="163447"/>
            </a:xfrm>
            <a:custGeom>
              <a:avLst/>
              <a:pathLst>
                <a:path w="0" h="163447">
                  <a:moveTo>
                    <a:pt x="0" y="1634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377291" y="1556437"/>
              <a:ext cx="0" cy="272412"/>
            </a:xfrm>
            <a:custGeom>
              <a:avLst/>
              <a:pathLst>
                <a:path w="0" h="272412">
                  <a:moveTo>
                    <a:pt x="0" y="272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1735476" y="1447472"/>
              <a:ext cx="0" cy="2776193"/>
            </a:xfrm>
            <a:custGeom>
              <a:avLst/>
              <a:pathLst>
                <a:path w="0" h="2776193">
                  <a:moveTo>
                    <a:pt x="0" y="27761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1628507" y="51783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1628507" y="5178317"/>
              <a:ext cx="0" cy="954651"/>
            </a:xfrm>
            <a:custGeom>
              <a:avLst/>
              <a:pathLst>
                <a:path w="0" h="954651">
                  <a:moveTo>
                    <a:pt x="0" y="0"/>
                  </a:moveTo>
                  <a:lnTo>
                    <a:pt x="0" y="9546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77291" y="6024003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628507" y="4223665"/>
              <a:ext cx="0" cy="954651"/>
            </a:xfrm>
            <a:custGeom>
              <a:avLst/>
              <a:pathLst>
                <a:path w="0" h="954651">
                  <a:moveTo>
                    <a:pt x="0" y="9546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735476" y="4223665"/>
              <a:ext cx="0" cy="1193785"/>
            </a:xfrm>
            <a:custGeom>
              <a:avLst/>
              <a:pathLst>
                <a:path w="0" h="1193785">
                  <a:moveTo>
                    <a:pt x="0" y="0"/>
                  </a:moveTo>
                  <a:lnTo>
                    <a:pt x="0" y="11937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842445" y="5137792"/>
              <a:ext cx="0" cy="279657"/>
            </a:xfrm>
            <a:custGeom>
              <a:avLst/>
              <a:pathLst>
                <a:path w="0" h="279657">
                  <a:moveTo>
                    <a:pt x="0" y="2796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949415" y="4687441"/>
              <a:ext cx="0" cy="450350"/>
            </a:xfrm>
            <a:custGeom>
              <a:avLst/>
              <a:pathLst>
                <a:path w="0" h="450350">
                  <a:moveTo>
                    <a:pt x="0" y="4503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056384" y="4687441"/>
              <a:ext cx="0" cy="628289"/>
            </a:xfrm>
            <a:custGeom>
              <a:avLst/>
              <a:pathLst>
                <a:path w="0" h="628289">
                  <a:moveTo>
                    <a:pt x="0" y="0"/>
                  </a:moveTo>
                  <a:lnTo>
                    <a:pt x="0" y="6282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056384" y="4687441"/>
              <a:ext cx="0" cy="410359"/>
            </a:xfrm>
            <a:custGeom>
              <a:avLst/>
              <a:pathLst>
                <a:path w="0" h="410359">
                  <a:moveTo>
                    <a:pt x="0" y="0"/>
                  </a:moveTo>
                  <a:lnTo>
                    <a:pt x="0" y="410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056384" y="4389528"/>
              <a:ext cx="0" cy="297913"/>
            </a:xfrm>
            <a:custGeom>
              <a:avLst/>
              <a:pathLst>
                <a:path w="0" h="297913">
                  <a:moveTo>
                    <a:pt x="0" y="2979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270322" y="4389528"/>
              <a:ext cx="0" cy="326895"/>
            </a:xfrm>
            <a:custGeom>
              <a:avLst/>
              <a:pathLst>
                <a:path w="0" h="326895">
                  <a:moveTo>
                    <a:pt x="0" y="0"/>
                  </a:moveTo>
                  <a:lnTo>
                    <a:pt x="0" y="326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270322" y="4062633"/>
              <a:ext cx="0" cy="326895"/>
            </a:xfrm>
            <a:custGeom>
              <a:avLst/>
              <a:pathLst>
                <a:path w="0" h="326895">
                  <a:moveTo>
                    <a:pt x="0" y="3268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377291" y="4062633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270322" y="3735738"/>
              <a:ext cx="0" cy="653790"/>
            </a:xfrm>
            <a:custGeom>
              <a:avLst/>
              <a:pathLst>
                <a:path w="0" h="653790">
                  <a:moveTo>
                    <a:pt x="0" y="6537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056384" y="3154969"/>
              <a:ext cx="0" cy="1532472"/>
            </a:xfrm>
            <a:custGeom>
              <a:avLst/>
              <a:pathLst>
                <a:path w="0" h="1532472">
                  <a:moveTo>
                    <a:pt x="0" y="15324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163353" y="3154969"/>
              <a:ext cx="0" cy="199390"/>
            </a:xfrm>
            <a:custGeom>
              <a:avLst/>
              <a:pathLst>
                <a:path w="0" h="199390">
                  <a:moveTo>
                    <a:pt x="0" y="0"/>
                  </a:moveTo>
                  <a:lnTo>
                    <a:pt x="0" y="1993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163353" y="2592740"/>
              <a:ext cx="0" cy="562229"/>
            </a:xfrm>
            <a:custGeom>
              <a:avLst/>
              <a:pathLst>
                <a:path w="0" h="562229">
                  <a:moveTo>
                    <a:pt x="0" y="5622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270322" y="2592740"/>
              <a:ext cx="0" cy="289438"/>
            </a:xfrm>
            <a:custGeom>
              <a:avLst/>
              <a:pathLst>
                <a:path w="0" h="289438">
                  <a:moveTo>
                    <a:pt x="0" y="0"/>
                  </a:moveTo>
                  <a:lnTo>
                    <a:pt x="0" y="2894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377291" y="2882178"/>
              <a:ext cx="0" cy="145286"/>
            </a:xfrm>
            <a:custGeom>
              <a:avLst/>
              <a:pathLst>
                <a:path w="0" h="145286">
                  <a:moveTo>
                    <a:pt x="0" y="0"/>
                  </a:moveTo>
                  <a:lnTo>
                    <a:pt x="0" y="1452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270322" y="2469019"/>
              <a:ext cx="0" cy="123720"/>
            </a:xfrm>
            <a:custGeom>
              <a:avLst/>
              <a:pathLst>
                <a:path w="0" h="123720">
                  <a:moveTo>
                    <a:pt x="0" y="123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377291" y="2264710"/>
              <a:ext cx="0" cy="204309"/>
            </a:xfrm>
            <a:custGeom>
              <a:avLst/>
              <a:pathLst>
                <a:path w="0" h="204309">
                  <a:moveTo>
                    <a:pt x="0" y="2043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270322" y="1828850"/>
              <a:ext cx="0" cy="763890"/>
            </a:xfrm>
            <a:custGeom>
              <a:avLst/>
              <a:pathLst>
                <a:path w="0" h="763890">
                  <a:moveTo>
                    <a:pt x="0" y="7638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377291" y="18288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596043" y="624193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657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596043" y="613296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557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596043" y="602400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7567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596043" y="591503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9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596043" y="580607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80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596043" y="569710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283D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596043" y="558814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04C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596043" y="54791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596043" y="53702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24A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596043" y="526124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3649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596043" y="515228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0669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596043" y="504331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274B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596043" y="493435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596043" y="482538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596043" y="471642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596043" y="460745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596043" y="449849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596043" y="438952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D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596043" y="428056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596043" y="417159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26DA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596043" y="406263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96043" y="395366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D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596043" y="384470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596043" y="373573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596043" y="362677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596043" y="351780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596043" y="340884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596043" y="32998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596043" y="31909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596043" y="308194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596043" y="297298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596043" y="286401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596043" y="275505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596043" y="264608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596043" y="253712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596043" y="242815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596043" y="231919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596043" y="221022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596043" y="210126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596043" y="199229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596043" y="188333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596043" y="177436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596043" y="166540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596043" y="155643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596043" y="144747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8" name="tx187"/>
            <p:cNvSpPr/>
            <p:nvPr/>
          </p:nvSpPr>
          <p:spPr>
            <a:xfrm>
              <a:off x="2628134" y="6215220"/>
              <a:ext cx="41371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65779">
                      <a:alpha val="100000"/>
                    </a:srgbClr>
                  </a:solidFill>
                  <a:latin typeface="Arial"/>
                  <a:cs typeface="Arial"/>
                </a:rPr>
                <a:t>Acrasis kona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628134" y="6091893"/>
              <a:ext cx="686953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85575">
                      <a:alpha val="100000"/>
                    </a:srgbClr>
                  </a:solidFill>
                  <a:latin typeface="Arial"/>
                  <a:cs typeface="Arial"/>
                </a:rPr>
                <a:t>Naegleria lovaniensis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2628134" y="5982046"/>
              <a:ext cx="538249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75677">
                      <a:alpha val="100000"/>
                    </a:srgbClr>
                  </a:solidFill>
                  <a:latin typeface="Arial"/>
                  <a:cs typeface="Arial"/>
                </a:rPr>
                <a:t>Naegleria fowleri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2628134" y="5873963"/>
              <a:ext cx="55437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96A9E">
                      <a:alpha val="100000"/>
                    </a:srgbClr>
                  </a:solidFill>
                  <a:latin typeface="Arial"/>
                  <a:cs typeface="Arial"/>
                </a:rPr>
                <a:t>Naegleria gruberi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2628134" y="5765845"/>
              <a:ext cx="694963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D804C">
                      <a:alpha val="100000"/>
                    </a:srgbClr>
                  </a:solidFill>
                  <a:latin typeface="Arial"/>
                  <a:cs typeface="Arial"/>
                </a:rPr>
                <a:t>Diplonema papillatum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2628134" y="5655998"/>
              <a:ext cx="915902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283DC">
                      <a:alpha val="100000"/>
                    </a:srgbClr>
                  </a:solidFill>
                  <a:latin typeface="Arial"/>
                  <a:cs typeface="Arial"/>
                </a:rPr>
                <a:t>Perkinsela sp. CCAP 1560/4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2628134" y="5561430"/>
              <a:ext cx="417846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04C67">
                      <a:alpha val="100000"/>
                    </a:srgbClr>
                  </a:solidFill>
                  <a:latin typeface="Arial"/>
                  <a:cs typeface="Arial"/>
                </a:rPr>
                <a:t>Bodo saltans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2628134" y="5438103"/>
              <a:ext cx="775208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Novymonas esmeraldas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2628134" y="5328926"/>
              <a:ext cx="686882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24A64">
                      <a:alpha val="100000"/>
                    </a:srgbClr>
                  </a:solidFill>
                  <a:latin typeface="Arial"/>
                  <a:cs typeface="Arial"/>
                </a:rPr>
                <a:t>Phytomonas sp. EM1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2628134" y="5219961"/>
              <a:ext cx="715007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36493">
                      <a:alpha val="100000"/>
                    </a:srgbClr>
                  </a:solidFill>
                  <a:latin typeface="Arial"/>
                  <a:cs typeface="Arial"/>
                </a:rPr>
                <a:t>Phytomonas sp. Hart1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2628134" y="5111208"/>
              <a:ext cx="62279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06697">
                      <a:alpha val="100000"/>
                    </a:srgbClr>
                  </a:solidFill>
                  <a:latin typeface="Arial"/>
                  <a:cs typeface="Arial"/>
                </a:rPr>
                <a:t>Angomonas deanei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2628134" y="5001361"/>
              <a:ext cx="622552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8274B5">
                      <a:alpha val="100000"/>
                    </a:srgbClr>
                  </a:solidFill>
                  <a:latin typeface="Arial"/>
                  <a:cs typeface="Arial"/>
                </a:rPr>
                <a:t>Strigomonas culicis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2628134" y="4893278"/>
              <a:ext cx="895788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Trypanosoma melophagium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2628134" y="4784313"/>
              <a:ext cx="755200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Trypanosoma conorhini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2628134" y="4675348"/>
              <a:ext cx="61856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Trypanosoma grayi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2628134" y="4566383"/>
              <a:ext cx="67481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Trypanosoma theileri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2628134" y="4457418"/>
              <a:ext cx="62657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Trypanosoma vivax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2628134" y="4347570"/>
              <a:ext cx="879731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D3A4F">
                      <a:alpha val="100000"/>
                    </a:srgbClr>
                  </a:solidFill>
                  <a:latin typeface="Arial"/>
                  <a:cs typeface="Arial"/>
                </a:rPr>
                <a:t>Trypanosoma rangeli SC58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2628134" y="4239276"/>
              <a:ext cx="1313634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Trypanosoma brucei gambiense DAL972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2628134" y="4130522"/>
              <a:ext cx="106051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26DA6">
                      <a:alpha val="100000"/>
                    </a:srgbClr>
                  </a:solidFill>
                  <a:latin typeface="Arial"/>
                  <a:cs typeface="Arial"/>
                </a:rPr>
                <a:t>Trypanosoma brucei equiperdum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2628134" y="4021346"/>
              <a:ext cx="1213063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Trypanosoma brucei brucei TREU927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2628134" y="3912592"/>
              <a:ext cx="843596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D3A4F">
                      <a:alpha val="100000"/>
                    </a:srgbClr>
                  </a:solidFill>
                  <a:latin typeface="Arial"/>
                  <a:cs typeface="Arial"/>
                </a:rPr>
                <a:t>Trypanosoma equiperdum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2628134" y="3803416"/>
              <a:ext cx="863499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Trypanosoma cruzi Dm28c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2628134" y="3694662"/>
              <a:ext cx="787171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Trypanosoma cruzi cruzi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2628134" y="3585697"/>
              <a:ext cx="97998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Trypanosoma cruzi marinkellei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2628134" y="3476732"/>
              <a:ext cx="47395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Porcisia hertigi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2628134" y="3367767"/>
              <a:ext cx="77527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Leptomonas pyrrhocoris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2628134" y="3258802"/>
              <a:ext cx="71101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Leptomonas seymouri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2628134" y="3164199"/>
              <a:ext cx="711125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Leishmania tarentolae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2628134" y="3040837"/>
              <a:ext cx="1133065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13044">
                      <a:alpha val="100000"/>
                    </a:srgbClr>
                  </a:solidFill>
                  <a:latin typeface="Arial"/>
                  <a:cs typeface="Arial"/>
                </a:rPr>
                <a:t>Leishmania sp. Ghana 2012 LV757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2628134" y="2932754"/>
              <a:ext cx="771256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Leishmania sp. Namibia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2628134" y="2837304"/>
              <a:ext cx="67890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Leishmania orientalis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2628134" y="2728339"/>
              <a:ext cx="622658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Leishmania enriettii</a:t>
              </a:r>
            </a:p>
          </p:txBody>
        </p:sp>
        <p:sp>
          <p:nvSpPr>
            <p:cNvPr id="221" name="tx220"/>
            <p:cNvSpPr/>
            <p:nvPr/>
          </p:nvSpPr>
          <p:spPr>
            <a:xfrm>
              <a:off x="2628134" y="2605859"/>
              <a:ext cx="855630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martiniquensis</a:t>
              </a:r>
            </a:p>
          </p:txBody>
        </p:sp>
        <p:sp>
          <p:nvSpPr>
            <p:cNvPr id="222" name="tx221"/>
            <p:cNvSpPr/>
            <p:nvPr/>
          </p:nvSpPr>
          <p:spPr>
            <a:xfrm>
              <a:off x="2628134" y="2509421"/>
              <a:ext cx="1482205" cy="535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Leishmania mexicana MHOM/GT/2001/U1103</a:t>
              </a:r>
            </a:p>
          </p:txBody>
        </p:sp>
        <p:sp>
          <p:nvSpPr>
            <p:cNvPr id="223" name="tx222"/>
            <p:cNvSpPr/>
            <p:nvPr/>
          </p:nvSpPr>
          <p:spPr>
            <a:xfrm>
              <a:off x="2628134" y="2387082"/>
              <a:ext cx="1024236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major strain Friedlin</a:t>
              </a:r>
            </a:p>
          </p:txBody>
        </p:sp>
        <p:sp>
          <p:nvSpPr>
            <p:cNvPr id="224" name="tx223"/>
            <p:cNvSpPr/>
            <p:nvPr/>
          </p:nvSpPr>
          <p:spPr>
            <a:xfrm>
              <a:off x="2628134" y="2291562"/>
              <a:ext cx="923877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infantum JPCM5</a:t>
              </a:r>
            </a:p>
          </p:txBody>
        </p:sp>
        <p:sp>
          <p:nvSpPr>
            <p:cNvPr id="225" name="tx224"/>
            <p:cNvSpPr/>
            <p:nvPr/>
          </p:nvSpPr>
          <p:spPr>
            <a:xfrm>
              <a:off x="2628134" y="2183514"/>
              <a:ext cx="683036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Leishmania donovani</a:t>
              </a:r>
            </a:p>
          </p:txBody>
        </p:sp>
        <p:sp>
          <p:nvSpPr>
            <p:cNvPr id="226" name="tx225"/>
            <p:cNvSpPr/>
            <p:nvPr/>
          </p:nvSpPr>
          <p:spPr>
            <a:xfrm>
              <a:off x="2628134" y="2060187"/>
              <a:ext cx="715113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Leishmania utingensis</a:t>
              </a:r>
            </a:p>
          </p:txBody>
        </p:sp>
        <p:sp>
          <p:nvSpPr>
            <p:cNvPr id="227" name="tx226"/>
            <p:cNvSpPr/>
            <p:nvPr/>
          </p:nvSpPr>
          <p:spPr>
            <a:xfrm>
              <a:off x="2628134" y="1951222"/>
              <a:ext cx="74327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Leishmania lindenbergi</a:t>
              </a:r>
            </a:p>
          </p:txBody>
        </p:sp>
        <p:sp>
          <p:nvSpPr>
            <p:cNvPr id="228" name="tx227"/>
            <p:cNvSpPr/>
            <p:nvPr/>
          </p:nvSpPr>
          <p:spPr>
            <a:xfrm>
              <a:off x="2628134" y="1856619"/>
              <a:ext cx="574454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13044">
                      <a:alpha val="100000"/>
                    </a:srgbClr>
                  </a:solidFill>
                  <a:latin typeface="Arial"/>
                  <a:cs typeface="Arial"/>
                </a:rPr>
                <a:t>Leishmania shawi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2628134" y="1734139"/>
              <a:ext cx="779372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panamensis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2628134" y="1637807"/>
              <a:ext cx="542342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Leishmania naiffi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2628134" y="1528771"/>
              <a:ext cx="145803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13044">
                      <a:alpha val="100000"/>
                    </a:srgbClr>
                  </a:solidFill>
                  <a:latin typeface="Arial"/>
                  <a:cs typeface="Arial"/>
                </a:rPr>
                <a:t>Leishmania braziliensis MHOM/BR/75/M2904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2628134" y="1406397"/>
              <a:ext cx="51019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Euglena gracilis</a:t>
              </a:r>
            </a:p>
          </p:txBody>
        </p:sp>
        <p:sp>
          <p:nvSpPr>
            <p:cNvPr id="233" name="pl232"/>
            <p:cNvSpPr/>
            <p:nvPr/>
          </p:nvSpPr>
          <p:spPr>
            <a:xfrm>
              <a:off x="1200631" y="5178317"/>
              <a:ext cx="427876" cy="0"/>
            </a:xfrm>
            <a:custGeom>
              <a:avLst/>
              <a:pathLst>
                <a:path w="427876" h="0">
                  <a:moveTo>
                    <a:pt x="42787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rc233"/>
            <p:cNvSpPr/>
            <p:nvPr/>
          </p:nvSpPr>
          <p:spPr>
            <a:xfrm>
              <a:off x="3485491" y="618745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" name="rc234"/>
            <p:cNvSpPr/>
            <p:nvPr/>
          </p:nvSpPr>
          <p:spPr>
            <a:xfrm>
              <a:off x="3485491" y="607848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" name="rc235"/>
            <p:cNvSpPr/>
            <p:nvPr/>
          </p:nvSpPr>
          <p:spPr>
            <a:xfrm>
              <a:off x="3485491" y="596952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" name="rc236"/>
            <p:cNvSpPr/>
            <p:nvPr/>
          </p:nvSpPr>
          <p:spPr>
            <a:xfrm>
              <a:off x="3485491" y="586055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3485491" y="575159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3485491" y="564262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" name="rc239"/>
            <p:cNvSpPr/>
            <p:nvPr/>
          </p:nvSpPr>
          <p:spPr>
            <a:xfrm>
              <a:off x="3485491" y="553366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" name="rc240"/>
            <p:cNvSpPr/>
            <p:nvPr/>
          </p:nvSpPr>
          <p:spPr>
            <a:xfrm>
              <a:off x="3485491" y="542469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" name="rc241"/>
            <p:cNvSpPr/>
            <p:nvPr/>
          </p:nvSpPr>
          <p:spPr>
            <a:xfrm>
              <a:off x="3485491" y="531573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" name="rc242"/>
            <p:cNvSpPr/>
            <p:nvPr/>
          </p:nvSpPr>
          <p:spPr>
            <a:xfrm>
              <a:off x="3485491" y="520676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" name="rc243"/>
            <p:cNvSpPr/>
            <p:nvPr/>
          </p:nvSpPr>
          <p:spPr>
            <a:xfrm>
              <a:off x="3485491" y="509780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" name="rc244"/>
            <p:cNvSpPr/>
            <p:nvPr/>
          </p:nvSpPr>
          <p:spPr>
            <a:xfrm>
              <a:off x="3485491" y="498883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" name="rc245"/>
            <p:cNvSpPr/>
            <p:nvPr/>
          </p:nvSpPr>
          <p:spPr>
            <a:xfrm>
              <a:off x="3485491" y="487987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" name="rc246"/>
            <p:cNvSpPr/>
            <p:nvPr/>
          </p:nvSpPr>
          <p:spPr>
            <a:xfrm>
              <a:off x="3485491" y="477090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" name="rc247"/>
            <p:cNvSpPr/>
            <p:nvPr/>
          </p:nvSpPr>
          <p:spPr>
            <a:xfrm>
              <a:off x="3485491" y="466194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" name="rc248"/>
            <p:cNvSpPr/>
            <p:nvPr/>
          </p:nvSpPr>
          <p:spPr>
            <a:xfrm>
              <a:off x="3485491" y="455297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" name="rc249"/>
            <p:cNvSpPr/>
            <p:nvPr/>
          </p:nvSpPr>
          <p:spPr>
            <a:xfrm>
              <a:off x="3485491" y="444401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" name="rc250"/>
            <p:cNvSpPr/>
            <p:nvPr/>
          </p:nvSpPr>
          <p:spPr>
            <a:xfrm>
              <a:off x="3485491" y="433504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" name="rc251"/>
            <p:cNvSpPr/>
            <p:nvPr/>
          </p:nvSpPr>
          <p:spPr>
            <a:xfrm>
              <a:off x="3485491" y="422608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" name="rc252"/>
            <p:cNvSpPr/>
            <p:nvPr/>
          </p:nvSpPr>
          <p:spPr>
            <a:xfrm>
              <a:off x="3485491" y="411711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" name="rc253"/>
            <p:cNvSpPr/>
            <p:nvPr/>
          </p:nvSpPr>
          <p:spPr>
            <a:xfrm>
              <a:off x="3485491" y="400815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" name="rc254"/>
            <p:cNvSpPr/>
            <p:nvPr/>
          </p:nvSpPr>
          <p:spPr>
            <a:xfrm>
              <a:off x="3485491" y="389918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" name="rc255"/>
            <p:cNvSpPr/>
            <p:nvPr/>
          </p:nvSpPr>
          <p:spPr>
            <a:xfrm>
              <a:off x="3485491" y="379022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" name="rc256"/>
            <p:cNvSpPr/>
            <p:nvPr/>
          </p:nvSpPr>
          <p:spPr>
            <a:xfrm>
              <a:off x="3485491" y="368125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" name="rc257"/>
            <p:cNvSpPr/>
            <p:nvPr/>
          </p:nvSpPr>
          <p:spPr>
            <a:xfrm>
              <a:off x="3485491" y="357229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" name="rc258"/>
            <p:cNvSpPr/>
            <p:nvPr/>
          </p:nvSpPr>
          <p:spPr>
            <a:xfrm>
              <a:off x="3485491" y="346332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" name="rc259"/>
            <p:cNvSpPr/>
            <p:nvPr/>
          </p:nvSpPr>
          <p:spPr>
            <a:xfrm>
              <a:off x="3485491" y="335436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" name="rc260"/>
            <p:cNvSpPr/>
            <p:nvPr/>
          </p:nvSpPr>
          <p:spPr>
            <a:xfrm>
              <a:off x="3485491" y="324539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" name="rc261"/>
            <p:cNvSpPr/>
            <p:nvPr/>
          </p:nvSpPr>
          <p:spPr>
            <a:xfrm>
              <a:off x="3485491" y="313643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" name="rc262"/>
            <p:cNvSpPr/>
            <p:nvPr/>
          </p:nvSpPr>
          <p:spPr>
            <a:xfrm>
              <a:off x="3485491" y="302746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" name="rc263"/>
            <p:cNvSpPr/>
            <p:nvPr/>
          </p:nvSpPr>
          <p:spPr>
            <a:xfrm>
              <a:off x="3485491" y="291850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" name="rc264"/>
            <p:cNvSpPr/>
            <p:nvPr/>
          </p:nvSpPr>
          <p:spPr>
            <a:xfrm>
              <a:off x="3485491" y="280953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" name="rc265"/>
            <p:cNvSpPr/>
            <p:nvPr/>
          </p:nvSpPr>
          <p:spPr>
            <a:xfrm>
              <a:off x="3485491" y="270057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" name="rc266"/>
            <p:cNvSpPr/>
            <p:nvPr/>
          </p:nvSpPr>
          <p:spPr>
            <a:xfrm>
              <a:off x="3485491" y="259160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" name="rc267"/>
            <p:cNvSpPr/>
            <p:nvPr/>
          </p:nvSpPr>
          <p:spPr>
            <a:xfrm>
              <a:off x="3485491" y="248264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" name="rc268"/>
            <p:cNvSpPr/>
            <p:nvPr/>
          </p:nvSpPr>
          <p:spPr>
            <a:xfrm>
              <a:off x="3485491" y="237367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" name="rc269"/>
            <p:cNvSpPr/>
            <p:nvPr/>
          </p:nvSpPr>
          <p:spPr>
            <a:xfrm>
              <a:off x="3485491" y="226471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" name="rc270"/>
            <p:cNvSpPr/>
            <p:nvPr/>
          </p:nvSpPr>
          <p:spPr>
            <a:xfrm>
              <a:off x="3485491" y="215574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" name="rc271"/>
            <p:cNvSpPr/>
            <p:nvPr/>
          </p:nvSpPr>
          <p:spPr>
            <a:xfrm>
              <a:off x="3485491" y="204678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" name="rc272"/>
            <p:cNvSpPr/>
            <p:nvPr/>
          </p:nvSpPr>
          <p:spPr>
            <a:xfrm>
              <a:off x="3485491" y="193781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" name="rc273"/>
            <p:cNvSpPr/>
            <p:nvPr/>
          </p:nvSpPr>
          <p:spPr>
            <a:xfrm>
              <a:off x="3485491" y="182885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" name="rc274"/>
            <p:cNvSpPr/>
            <p:nvPr/>
          </p:nvSpPr>
          <p:spPr>
            <a:xfrm>
              <a:off x="3485491" y="171988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" name="rc275"/>
            <p:cNvSpPr/>
            <p:nvPr/>
          </p:nvSpPr>
          <p:spPr>
            <a:xfrm>
              <a:off x="3485491" y="161092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" name="rc276"/>
            <p:cNvSpPr/>
            <p:nvPr/>
          </p:nvSpPr>
          <p:spPr>
            <a:xfrm>
              <a:off x="3485491" y="150195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" name="rc277"/>
            <p:cNvSpPr/>
            <p:nvPr/>
          </p:nvSpPr>
          <p:spPr>
            <a:xfrm>
              <a:off x="3485491" y="139299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" name="rc278"/>
            <p:cNvSpPr/>
            <p:nvPr/>
          </p:nvSpPr>
          <p:spPr>
            <a:xfrm>
              <a:off x="3562509" y="618745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" name="rc279"/>
            <p:cNvSpPr/>
            <p:nvPr/>
          </p:nvSpPr>
          <p:spPr>
            <a:xfrm>
              <a:off x="3562509" y="607848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" name="rc280"/>
            <p:cNvSpPr/>
            <p:nvPr/>
          </p:nvSpPr>
          <p:spPr>
            <a:xfrm>
              <a:off x="3562509" y="596952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" name="rc281"/>
            <p:cNvSpPr/>
            <p:nvPr/>
          </p:nvSpPr>
          <p:spPr>
            <a:xfrm>
              <a:off x="3562509" y="5860556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" name="rc282"/>
            <p:cNvSpPr/>
            <p:nvPr/>
          </p:nvSpPr>
          <p:spPr>
            <a:xfrm>
              <a:off x="3562509" y="575159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" name="rc283"/>
            <p:cNvSpPr/>
            <p:nvPr/>
          </p:nvSpPr>
          <p:spPr>
            <a:xfrm>
              <a:off x="3562509" y="564262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" name="rc284"/>
            <p:cNvSpPr/>
            <p:nvPr/>
          </p:nvSpPr>
          <p:spPr>
            <a:xfrm>
              <a:off x="3562509" y="553366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" name="rc285"/>
            <p:cNvSpPr/>
            <p:nvPr/>
          </p:nvSpPr>
          <p:spPr>
            <a:xfrm>
              <a:off x="3562509" y="542469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" name="rc286"/>
            <p:cNvSpPr/>
            <p:nvPr/>
          </p:nvSpPr>
          <p:spPr>
            <a:xfrm>
              <a:off x="3562509" y="531573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" name="rc287"/>
            <p:cNvSpPr/>
            <p:nvPr/>
          </p:nvSpPr>
          <p:spPr>
            <a:xfrm>
              <a:off x="3562509" y="5206766"/>
              <a:ext cx="77017" cy="10896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" name="rc288"/>
            <p:cNvSpPr/>
            <p:nvPr/>
          </p:nvSpPr>
          <p:spPr>
            <a:xfrm>
              <a:off x="3562509" y="509780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" name="rc289"/>
            <p:cNvSpPr/>
            <p:nvPr/>
          </p:nvSpPr>
          <p:spPr>
            <a:xfrm>
              <a:off x="3562509" y="498883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" name="rc290"/>
            <p:cNvSpPr/>
            <p:nvPr/>
          </p:nvSpPr>
          <p:spPr>
            <a:xfrm>
              <a:off x="3562509" y="487987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" name="rc291"/>
            <p:cNvSpPr/>
            <p:nvPr/>
          </p:nvSpPr>
          <p:spPr>
            <a:xfrm>
              <a:off x="3562509" y="477090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" name="rc292"/>
            <p:cNvSpPr/>
            <p:nvPr/>
          </p:nvSpPr>
          <p:spPr>
            <a:xfrm>
              <a:off x="3562509" y="46619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" name="rc293"/>
            <p:cNvSpPr/>
            <p:nvPr/>
          </p:nvSpPr>
          <p:spPr>
            <a:xfrm>
              <a:off x="3562509" y="45529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" name="rc294"/>
            <p:cNvSpPr/>
            <p:nvPr/>
          </p:nvSpPr>
          <p:spPr>
            <a:xfrm>
              <a:off x="3562509" y="44440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" name="rc295"/>
            <p:cNvSpPr/>
            <p:nvPr/>
          </p:nvSpPr>
          <p:spPr>
            <a:xfrm>
              <a:off x="3562509" y="43350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" name="rc296"/>
            <p:cNvSpPr/>
            <p:nvPr/>
          </p:nvSpPr>
          <p:spPr>
            <a:xfrm>
              <a:off x="3562509" y="42260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" name="rc297"/>
            <p:cNvSpPr/>
            <p:nvPr/>
          </p:nvSpPr>
          <p:spPr>
            <a:xfrm>
              <a:off x="3562509" y="41171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" name="rc298"/>
            <p:cNvSpPr/>
            <p:nvPr/>
          </p:nvSpPr>
          <p:spPr>
            <a:xfrm>
              <a:off x="3562509" y="40081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" name="rc299"/>
            <p:cNvSpPr/>
            <p:nvPr/>
          </p:nvSpPr>
          <p:spPr>
            <a:xfrm>
              <a:off x="3562509" y="38991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" name="rc300"/>
            <p:cNvSpPr/>
            <p:nvPr/>
          </p:nvSpPr>
          <p:spPr>
            <a:xfrm>
              <a:off x="3562509" y="37902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" name="rc301"/>
            <p:cNvSpPr/>
            <p:nvPr/>
          </p:nvSpPr>
          <p:spPr>
            <a:xfrm>
              <a:off x="3562509" y="36812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" name="rc302"/>
            <p:cNvSpPr/>
            <p:nvPr/>
          </p:nvSpPr>
          <p:spPr>
            <a:xfrm>
              <a:off x="3562509" y="35722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" name="rc303"/>
            <p:cNvSpPr/>
            <p:nvPr/>
          </p:nvSpPr>
          <p:spPr>
            <a:xfrm>
              <a:off x="3562509" y="346332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" name="rc304"/>
            <p:cNvSpPr/>
            <p:nvPr/>
          </p:nvSpPr>
          <p:spPr>
            <a:xfrm>
              <a:off x="3562509" y="335436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" name="rc305"/>
            <p:cNvSpPr/>
            <p:nvPr/>
          </p:nvSpPr>
          <p:spPr>
            <a:xfrm>
              <a:off x="3562509" y="324539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3562509" y="313643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" name="rc307"/>
            <p:cNvSpPr/>
            <p:nvPr/>
          </p:nvSpPr>
          <p:spPr>
            <a:xfrm>
              <a:off x="3562509" y="302746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" name="rc308"/>
            <p:cNvSpPr/>
            <p:nvPr/>
          </p:nvSpPr>
          <p:spPr>
            <a:xfrm>
              <a:off x="3562509" y="291850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3562509" y="280953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" name="rc310"/>
            <p:cNvSpPr/>
            <p:nvPr/>
          </p:nvSpPr>
          <p:spPr>
            <a:xfrm>
              <a:off x="3562509" y="270057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" name="rc311"/>
            <p:cNvSpPr/>
            <p:nvPr/>
          </p:nvSpPr>
          <p:spPr>
            <a:xfrm>
              <a:off x="3562509" y="259160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3562509" y="24826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" name="rc313"/>
            <p:cNvSpPr/>
            <p:nvPr/>
          </p:nvSpPr>
          <p:spPr>
            <a:xfrm>
              <a:off x="3562509" y="23736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" name="rc314"/>
            <p:cNvSpPr/>
            <p:nvPr/>
          </p:nvSpPr>
          <p:spPr>
            <a:xfrm>
              <a:off x="3562509" y="22647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" name="rc315"/>
            <p:cNvSpPr/>
            <p:nvPr/>
          </p:nvSpPr>
          <p:spPr>
            <a:xfrm>
              <a:off x="3562509" y="21557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" name="rc316"/>
            <p:cNvSpPr/>
            <p:nvPr/>
          </p:nvSpPr>
          <p:spPr>
            <a:xfrm>
              <a:off x="3562509" y="20467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" name="rc317"/>
            <p:cNvSpPr/>
            <p:nvPr/>
          </p:nvSpPr>
          <p:spPr>
            <a:xfrm>
              <a:off x="3562509" y="19378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" name="rc318"/>
            <p:cNvSpPr/>
            <p:nvPr/>
          </p:nvSpPr>
          <p:spPr>
            <a:xfrm>
              <a:off x="3562509" y="18288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" name="rc319"/>
            <p:cNvSpPr/>
            <p:nvPr/>
          </p:nvSpPr>
          <p:spPr>
            <a:xfrm>
              <a:off x="3562509" y="17198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" name="rc320"/>
            <p:cNvSpPr/>
            <p:nvPr/>
          </p:nvSpPr>
          <p:spPr>
            <a:xfrm>
              <a:off x="3562509" y="16109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" name="rc321"/>
            <p:cNvSpPr/>
            <p:nvPr/>
          </p:nvSpPr>
          <p:spPr>
            <a:xfrm>
              <a:off x="3562509" y="15019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" name="rc322"/>
            <p:cNvSpPr/>
            <p:nvPr/>
          </p:nvSpPr>
          <p:spPr>
            <a:xfrm>
              <a:off x="3562509" y="139299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" name="rc323"/>
            <p:cNvSpPr/>
            <p:nvPr/>
          </p:nvSpPr>
          <p:spPr>
            <a:xfrm>
              <a:off x="3639527" y="618745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" name="rc324"/>
            <p:cNvSpPr/>
            <p:nvPr/>
          </p:nvSpPr>
          <p:spPr>
            <a:xfrm>
              <a:off x="3639527" y="607848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" name="rc325"/>
            <p:cNvSpPr/>
            <p:nvPr/>
          </p:nvSpPr>
          <p:spPr>
            <a:xfrm>
              <a:off x="3639527" y="596952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" name="rc326"/>
            <p:cNvSpPr/>
            <p:nvPr/>
          </p:nvSpPr>
          <p:spPr>
            <a:xfrm>
              <a:off x="3639527" y="586055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" name="rc327"/>
            <p:cNvSpPr/>
            <p:nvPr/>
          </p:nvSpPr>
          <p:spPr>
            <a:xfrm>
              <a:off x="3639527" y="575159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" name="rc328"/>
            <p:cNvSpPr/>
            <p:nvPr/>
          </p:nvSpPr>
          <p:spPr>
            <a:xfrm>
              <a:off x="3639527" y="564262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" name="rc329"/>
            <p:cNvSpPr/>
            <p:nvPr/>
          </p:nvSpPr>
          <p:spPr>
            <a:xfrm>
              <a:off x="3639527" y="553366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" name="rc330"/>
            <p:cNvSpPr/>
            <p:nvPr/>
          </p:nvSpPr>
          <p:spPr>
            <a:xfrm>
              <a:off x="3639527" y="542469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" name="rc331"/>
            <p:cNvSpPr/>
            <p:nvPr/>
          </p:nvSpPr>
          <p:spPr>
            <a:xfrm>
              <a:off x="3639527" y="531573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" name="rc332"/>
            <p:cNvSpPr/>
            <p:nvPr/>
          </p:nvSpPr>
          <p:spPr>
            <a:xfrm>
              <a:off x="3639527" y="520676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" name="rc333"/>
            <p:cNvSpPr/>
            <p:nvPr/>
          </p:nvSpPr>
          <p:spPr>
            <a:xfrm>
              <a:off x="3639527" y="509780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" name="rc334"/>
            <p:cNvSpPr/>
            <p:nvPr/>
          </p:nvSpPr>
          <p:spPr>
            <a:xfrm>
              <a:off x="3639527" y="498883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" name="rc335"/>
            <p:cNvSpPr/>
            <p:nvPr/>
          </p:nvSpPr>
          <p:spPr>
            <a:xfrm>
              <a:off x="3639527" y="487987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" name="rc336"/>
            <p:cNvSpPr/>
            <p:nvPr/>
          </p:nvSpPr>
          <p:spPr>
            <a:xfrm>
              <a:off x="3639527" y="477090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" name="rc337"/>
            <p:cNvSpPr/>
            <p:nvPr/>
          </p:nvSpPr>
          <p:spPr>
            <a:xfrm>
              <a:off x="3639527" y="46619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" name="rc338"/>
            <p:cNvSpPr/>
            <p:nvPr/>
          </p:nvSpPr>
          <p:spPr>
            <a:xfrm>
              <a:off x="3639527" y="45529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" name="rc339"/>
            <p:cNvSpPr/>
            <p:nvPr/>
          </p:nvSpPr>
          <p:spPr>
            <a:xfrm>
              <a:off x="3639527" y="44440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" name="rc340"/>
            <p:cNvSpPr/>
            <p:nvPr/>
          </p:nvSpPr>
          <p:spPr>
            <a:xfrm>
              <a:off x="3639527" y="43350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" name="rc341"/>
            <p:cNvSpPr/>
            <p:nvPr/>
          </p:nvSpPr>
          <p:spPr>
            <a:xfrm>
              <a:off x="3639527" y="42260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" name="rc342"/>
            <p:cNvSpPr/>
            <p:nvPr/>
          </p:nvSpPr>
          <p:spPr>
            <a:xfrm>
              <a:off x="3639527" y="411711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" name="rc343"/>
            <p:cNvSpPr/>
            <p:nvPr/>
          </p:nvSpPr>
          <p:spPr>
            <a:xfrm>
              <a:off x="3639527" y="40081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" name="rc344"/>
            <p:cNvSpPr/>
            <p:nvPr/>
          </p:nvSpPr>
          <p:spPr>
            <a:xfrm>
              <a:off x="3639527" y="38991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" name="rc345"/>
            <p:cNvSpPr/>
            <p:nvPr/>
          </p:nvSpPr>
          <p:spPr>
            <a:xfrm>
              <a:off x="3639527" y="37902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" name="rc346"/>
            <p:cNvSpPr/>
            <p:nvPr/>
          </p:nvSpPr>
          <p:spPr>
            <a:xfrm>
              <a:off x="3639527" y="36812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" name="rc347"/>
            <p:cNvSpPr/>
            <p:nvPr/>
          </p:nvSpPr>
          <p:spPr>
            <a:xfrm>
              <a:off x="3639527" y="35722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" name="rc348"/>
            <p:cNvSpPr/>
            <p:nvPr/>
          </p:nvSpPr>
          <p:spPr>
            <a:xfrm>
              <a:off x="3639527" y="346332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" name="rc349"/>
            <p:cNvSpPr/>
            <p:nvPr/>
          </p:nvSpPr>
          <p:spPr>
            <a:xfrm>
              <a:off x="3639527" y="335436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" name="rc350"/>
            <p:cNvSpPr/>
            <p:nvPr/>
          </p:nvSpPr>
          <p:spPr>
            <a:xfrm>
              <a:off x="3639527" y="324539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" name="rc351"/>
            <p:cNvSpPr/>
            <p:nvPr/>
          </p:nvSpPr>
          <p:spPr>
            <a:xfrm>
              <a:off x="3639527" y="313643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" name="rc352"/>
            <p:cNvSpPr/>
            <p:nvPr/>
          </p:nvSpPr>
          <p:spPr>
            <a:xfrm>
              <a:off x="3639527" y="302746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" name="rc353"/>
            <p:cNvSpPr/>
            <p:nvPr/>
          </p:nvSpPr>
          <p:spPr>
            <a:xfrm>
              <a:off x="3639527" y="291850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" name="rc354"/>
            <p:cNvSpPr/>
            <p:nvPr/>
          </p:nvSpPr>
          <p:spPr>
            <a:xfrm>
              <a:off x="3639527" y="280953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" name="rc355"/>
            <p:cNvSpPr/>
            <p:nvPr/>
          </p:nvSpPr>
          <p:spPr>
            <a:xfrm>
              <a:off x="3639527" y="270057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" name="rc356"/>
            <p:cNvSpPr/>
            <p:nvPr/>
          </p:nvSpPr>
          <p:spPr>
            <a:xfrm>
              <a:off x="3639527" y="259160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3639527" y="24826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" name="rc358"/>
            <p:cNvSpPr/>
            <p:nvPr/>
          </p:nvSpPr>
          <p:spPr>
            <a:xfrm>
              <a:off x="3639527" y="23736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" name="rc359"/>
            <p:cNvSpPr/>
            <p:nvPr/>
          </p:nvSpPr>
          <p:spPr>
            <a:xfrm>
              <a:off x="3639527" y="22647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" name="rc360"/>
            <p:cNvSpPr/>
            <p:nvPr/>
          </p:nvSpPr>
          <p:spPr>
            <a:xfrm>
              <a:off x="3639527" y="21557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" name="rc361"/>
            <p:cNvSpPr/>
            <p:nvPr/>
          </p:nvSpPr>
          <p:spPr>
            <a:xfrm>
              <a:off x="3639527" y="20467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" name="rc362"/>
            <p:cNvSpPr/>
            <p:nvPr/>
          </p:nvSpPr>
          <p:spPr>
            <a:xfrm>
              <a:off x="3639527" y="19378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" name="rc363"/>
            <p:cNvSpPr/>
            <p:nvPr/>
          </p:nvSpPr>
          <p:spPr>
            <a:xfrm>
              <a:off x="3639527" y="18288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" name="rc364"/>
            <p:cNvSpPr/>
            <p:nvPr/>
          </p:nvSpPr>
          <p:spPr>
            <a:xfrm>
              <a:off x="3639527" y="17198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" name="rc365"/>
            <p:cNvSpPr/>
            <p:nvPr/>
          </p:nvSpPr>
          <p:spPr>
            <a:xfrm>
              <a:off x="3639527" y="16109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" name="rc366"/>
            <p:cNvSpPr/>
            <p:nvPr/>
          </p:nvSpPr>
          <p:spPr>
            <a:xfrm>
              <a:off x="3639527" y="15019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3639527" y="13929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" name="rc368"/>
            <p:cNvSpPr/>
            <p:nvPr/>
          </p:nvSpPr>
          <p:spPr>
            <a:xfrm>
              <a:off x="3716545" y="618745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rc369"/>
            <p:cNvSpPr/>
            <p:nvPr/>
          </p:nvSpPr>
          <p:spPr>
            <a:xfrm>
              <a:off x="3716545" y="607848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rc370"/>
            <p:cNvSpPr/>
            <p:nvPr/>
          </p:nvSpPr>
          <p:spPr>
            <a:xfrm>
              <a:off x="3716545" y="5969521"/>
              <a:ext cx="77017" cy="10896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3716545" y="586055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3716545" y="575159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rc373"/>
            <p:cNvSpPr/>
            <p:nvPr/>
          </p:nvSpPr>
          <p:spPr>
            <a:xfrm>
              <a:off x="3716545" y="564262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rc374"/>
            <p:cNvSpPr/>
            <p:nvPr/>
          </p:nvSpPr>
          <p:spPr>
            <a:xfrm>
              <a:off x="3716545" y="553366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rc375"/>
            <p:cNvSpPr/>
            <p:nvPr/>
          </p:nvSpPr>
          <p:spPr>
            <a:xfrm>
              <a:off x="3716545" y="5424696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" name="rc376"/>
            <p:cNvSpPr/>
            <p:nvPr/>
          </p:nvSpPr>
          <p:spPr>
            <a:xfrm>
              <a:off x="3716545" y="531573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rc377"/>
            <p:cNvSpPr/>
            <p:nvPr/>
          </p:nvSpPr>
          <p:spPr>
            <a:xfrm>
              <a:off x="3716545" y="5206766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rc378"/>
            <p:cNvSpPr/>
            <p:nvPr/>
          </p:nvSpPr>
          <p:spPr>
            <a:xfrm>
              <a:off x="3716545" y="509780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rc379"/>
            <p:cNvSpPr/>
            <p:nvPr/>
          </p:nvSpPr>
          <p:spPr>
            <a:xfrm>
              <a:off x="3716545" y="498883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" name="rc380"/>
            <p:cNvSpPr/>
            <p:nvPr/>
          </p:nvSpPr>
          <p:spPr>
            <a:xfrm>
              <a:off x="3716545" y="487987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" name="rc381"/>
            <p:cNvSpPr/>
            <p:nvPr/>
          </p:nvSpPr>
          <p:spPr>
            <a:xfrm>
              <a:off x="3716545" y="4770906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" name="rc382"/>
            <p:cNvSpPr/>
            <p:nvPr/>
          </p:nvSpPr>
          <p:spPr>
            <a:xfrm>
              <a:off x="3716545" y="466194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" name="rc383"/>
            <p:cNvSpPr/>
            <p:nvPr/>
          </p:nvSpPr>
          <p:spPr>
            <a:xfrm>
              <a:off x="3716545" y="4552975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" name="rc384"/>
            <p:cNvSpPr/>
            <p:nvPr/>
          </p:nvSpPr>
          <p:spPr>
            <a:xfrm>
              <a:off x="3716545" y="444401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" name="rc385"/>
            <p:cNvSpPr/>
            <p:nvPr/>
          </p:nvSpPr>
          <p:spPr>
            <a:xfrm>
              <a:off x="3716545" y="433504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" name="rc386"/>
            <p:cNvSpPr/>
            <p:nvPr/>
          </p:nvSpPr>
          <p:spPr>
            <a:xfrm>
              <a:off x="3716545" y="42260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3716545" y="41171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3716545" y="40081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3716545" y="38991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" name="rc390"/>
            <p:cNvSpPr/>
            <p:nvPr/>
          </p:nvSpPr>
          <p:spPr>
            <a:xfrm>
              <a:off x="3716545" y="379022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" name="rc391"/>
            <p:cNvSpPr/>
            <p:nvPr/>
          </p:nvSpPr>
          <p:spPr>
            <a:xfrm>
              <a:off x="3716545" y="3681255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3716545" y="357229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3716545" y="3463325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" name="rc394"/>
            <p:cNvSpPr/>
            <p:nvPr/>
          </p:nvSpPr>
          <p:spPr>
            <a:xfrm>
              <a:off x="3716545" y="335436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3716545" y="3245395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" name="rc396"/>
            <p:cNvSpPr/>
            <p:nvPr/>
          </p:nvSpPr>
          <p:spPr>
            <a:xfrm>
              <a:off x="3716545" y="313643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rc397"/>
            <p:cNvSpPr/>
            <p:nvPr/>
          </p:nvSpPr>
          <p:spPr>
            <a:xfrm>
              <a:off x="3716545" y="302746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3716545" y="291850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3716545" y="280953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3716545" y="270057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3716545" y="259160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3716545" y="24826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3716545" y="23736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3716545" y="22647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3716545" y="21557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3716545" y="20467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3716545" y="19378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3716545" y="18288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3716545" y="17198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3716545" y="16109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3716545" y="15019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3716545" y="1392990"/>
              <a:ext cx="77017" cy="10896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3793563" y="618745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3793563" y="607848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3793563" y="596952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3793563" y="586055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3793563" y="575159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3793563" y="564262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3793563" y="553366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3793563" y="542469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3793563" y="531573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3793563" y="520676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3793563" y="509780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3793563" y="498883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3793563" y="487987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3793563" y="477090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3793563" y="46619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3793563" y="45529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3793563" y="44440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3793563" y="43350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3793563" y="42260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3793563" y="41171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3793563" y="40081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3793563" y="38991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3793563" y="37902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3793563" y="36812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3793563" y="35722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3793563" y="346332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3793563" y="335436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3793563" y="324539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3793563" y="313643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3793563" y="302746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3793563" y="291850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3793563" y="280953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3793563" y="270057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3793563" y="259160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3793563" y="24826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3793563" y="23736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3793563" y="22647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3793563" y="21557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3793563" y="20467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3793563" y="19378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3793563" y="18288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3793563" y="17198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3793563" y="16109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3793563" y="15019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3793563" y="13929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0" name="tx459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461" name="pic46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462" name="pl461"/>
            <p:cNvSpPr/>
            <p:nvPr/>
          </p:nvSpPr>
          <p:spPr>
            <a:xfrm>
              <a:off x="5403761" y="362155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5403761" y="330639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5403761" y="29912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5403761" y="267606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5228196" y="362155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5228196" y="330639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5228196" y="299122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5228196" y="267606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tx469"/>
            <p:cNvSpPr/>
            <p:nvPr/>
          </p:nvSpPr>
          <p:spPr>
            <a:xfrm>
              <a:off x="5517241" y="359666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471" name="tx470"/>
            <p:cNvSpPr/>
            <p:nvPr/>
          </p:nvSpPr>
          <p:spPr>
            <a:xfrm>
              <a:off x="5517241" y="328149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472" name="tx471"/>
            <p:cNvSpPr/>
            <p:nvPr/>
          </p:nvSpPr>
          <p:spPr>
            <a:xfrm>
              <a:off x="5517241" y="296633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473" name="tx472"/>
            <p:cNvSpPr/>
            <p:nvPr/>
          </p:nvSpPr>
          <p:spPr>
            <a:xfrm>
              <a:off x="5517241" y="2651165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474" name="rc473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5" name="tx474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476" name="rc475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tx489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491" name="tx490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492" name="tx491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493" name="tx492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494" name="tx493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495" name="tx494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496" name="tx495"/>
            <p:cNvSpPr/>
            <p:nvPr/>
          </p:nvSpPr>
          <p:spPr>
            <a:xfrm>
              <a:off x="1018783" y="942406"/>
              <a:ext cx="1815472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Discoba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2025-05-13T12:02:27Z</dcterms:modified>
  <cp:category/>
</cp:coreProperties>
</file>