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2791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00972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7402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47086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2791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00972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7402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47086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254263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298483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71540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44596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tx638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5" name="tx644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46" name="rc645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tx655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1" name="tx660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662" name="tx661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663" name="tx662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2025-05-13T11:58:39Z</dcterms:modified>
  <cp:category/>
</cp:coreProperties>
</file>