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80668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4380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06932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006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991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62234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22536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8849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5163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766667" y="2231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62521" y="2183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767428" y="2937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332359" y="2875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407004" y="2917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858218" y="2216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85961" y="2328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3667327" y="2887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697613" y="2152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3607823" y="2875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2915670" y="2505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634092" y="2896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3321337" y="2893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2226510" y="2152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462531" y="2921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833969" y="2436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682358" y="2896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648308" y="2896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759528" y="2893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694608" y="2896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902489" y="2896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929717" y="2892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807500" y="2896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307728" y="2890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610206" y="2887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844215" y="2896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953866" y="2901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719520" y="2905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008266" y="2226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541800" y="2237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627011" y="2892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422996" y="2928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852115" y="2896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870440" y="2483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946329" y="2501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90232" y="2338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177119" y="2145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623122" y="2151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1703600" y="2154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0857" y="2921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904863" y="2874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778342" y="1953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798525" y="2935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3047188" y="2299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2471226" y="2416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938358" y="2862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653660" y="2155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73202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3633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99465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36259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9163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45476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41789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397280" y="38103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397280" y="34416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944050" y="4532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773125" y="4471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998231" y="4537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577942" y="4565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610796" y="4536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066336" y="4566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806838" y="4708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601156" y="4496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499890" y="481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574115" y="4846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961419" y="4789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478653" y="4383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110365" y="4549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480785" y="4737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601322" y="3909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647799" y="3882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559896" y="3767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598944" y="4729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050707" y="4520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100346" y="4528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3917006" y="4797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6573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628867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5919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55513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68416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64730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397280" y="610433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397280" y="57356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397280" y="53669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843288" y="5748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593565" y="5841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790110" y="5830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868542" y="5825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972827" y="6749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131966" y="5978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756488" y="5771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119858" y="5787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152225" y="5958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663702" y="5835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761037" y="6061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641375" y="6243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233077" y="5787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101953" y="6038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090220" y="6079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783617" y="6011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896767" y="5829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559578" y="5995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109876" y="5926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645352" y="6037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668262" y="6087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888781" y="5765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895620" y="5708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574252" y="5707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809203" y="5760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952762" y="6324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1945779" y="5555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909949" y="5909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802457" y="5956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2085708" y="5754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704365" y="5846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062166" y="5824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000720" y="6752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954642" y="5884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674344" y="5957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103763" y="6495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680870" y="5667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868043" y="5825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795371" y="5757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3014361" y="6121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583031" y="5800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837476" y="5861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587421" y="6277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09135" y="5902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936095" y="5871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845924" y="5814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753895" y="5763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24825" y="5892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906601" y="5951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3087253" y="6190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226578" y="5834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941946" y="5947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140826" y="5667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3001593" y="6121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42483" y="5781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001524" y="5745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024476" y="5745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660958" y="5745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074298" y="5750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016225" y="5745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2180836" y="5693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985138" y="5657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838785" y="6382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886010" y="5781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057684" y="5709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929157" y="5785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803702" y="6254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139235" y="5767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995030" y="5932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616508" y="5714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14912" y="5667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019953" y="5759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769719" y="5763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664736" y="5727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609545" y="5801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573521" y="5760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819006" y="5754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925401" y="5759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640630" y="5668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582836" y="5670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105092" y="5757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31038" y="5771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997438" y="5763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815020" y="5763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094127" y="5763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687920" y="5956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586282" y="5773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1989492" y="5755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010093" y="5668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596378" y="5876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445464" y="6239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097793" y="6029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676699" y="6271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537343" y="6276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732345" y="5843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2136149" y="5838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885423" y="5838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759677" y="5829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711560" y="5931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3108557" y="6328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459289" y="6239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589248" y="6054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2560613" y="6255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830219" y="6239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656189" y="5759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3428333" y="6755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697900" y="5973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571553" y="5745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65351" y="5828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2135437" y="5755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2044683" y="5756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2206744" y="5774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643478" y="5767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3878523" y="6809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280668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4380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06932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7006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2991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284320" y="262234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284320" y="22536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284320" y="18849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284320" y="15163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5075213" y="1668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5047644" y="1721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432984" y="1629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547869" y="1623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5057860" y="1610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899388" y="1651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532587" y="1640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476588" y="1638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957095" y="1632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868368" y="1599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589689" y="1643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505655" y="1648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470516" y="1649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764199" y="1591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798467" y="1641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773146" y="1589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535951" y="1645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674513" y="1642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913072" y="1672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525937" y="1795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859635" y="1940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5059914" y="1646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5405994" y="2419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729351" y="1632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5051919" y="1839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655609" y="1668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532166" y="1817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623021" y="1597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988354" y="1627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845130" y="1629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354738" y="2666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883785" y="1648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837675" y="1644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512639" y="1721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529646" y="1602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501143" y="1597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5122243" y="1648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709127" y="1647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509012" y="1637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900550" y="2190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056896" y="1670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798661" y="2210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852523" y="1582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633745" y="1931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522291" y="1640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742859" y="1708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869983" y="1716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794646" y="1665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535722" y="1649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850013" y="1648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547445" y="1759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953874" y="1788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809173" y="1663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559132" y="1653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850772" y="1710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905825" y="1640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873051" y="1588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974119" y="1689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16423" y="1758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5106360" y="1610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765462" y="211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877569" y="1722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960411" y="1659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5079120" y="1590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924860" y="1594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5066886" y="1683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943109" y="1637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650969" y="1916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823368" y="1645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878279" y="1866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6699979" y="2957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726255" y="1735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738793" y="1651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585322" y="1963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440985" y="1960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5805665" y="2555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893896" y="1653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900427" y="2180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470590" y="1650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5031687" y="1697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892705" y="1667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634152" y="1784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970796" y="1648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545675" y="1593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718831" y="1739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579137" y="1734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3202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3633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99465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6259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84320" y="49163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84320" y="45476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84320" y="41789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84320" y="38103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84320" y="34416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5769572" y="4160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449080" y="3691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6799828" y="3947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6510547" y="4838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6673812" y="4870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6573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628867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9199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84320" y="55513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84320" y="68416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84320" y="64730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84320" y="610433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84320" y="57356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84320" y="53669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583069" y="5399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764116" y="5333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569304" y="5353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739059" y="5356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6515452" y="6802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19810" y="5385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940029" y="5339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492749" y="5395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845317" y="5358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623440" y="5395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742285" y="5350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963779" y="5501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5014867" y="5332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903582" y="5350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5028197" y="5350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5008076" y="5328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718515" y="5351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748478" y="5322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5058450" y="5385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471148" y="5322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469324" y="5376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479358" y="5370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5058928" y="5394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784066" y="5381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651964" y="5340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5112151" y="5385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445700" y="5405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5098680" y="5415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942874" y="5406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487763" y="5336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924880" y="5360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5049387" y="5375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779202" y="5342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699426" y="5339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4607293" y="5397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531903" y="5385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109392" y="5343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923434" y="5328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792298" y="5385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626713" y="5380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5062394" y="5341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960718" y="5346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5401953" y="6413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634241" y="5361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648751" y="5391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16133" y="5343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62997" y="5433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780807" y="5348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759285" y="5371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676075" y="5341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862105" y="5336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102700" y="5371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5022894" y="5359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857710" y="5383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5001138" y="5366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512022" y="5342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889323" y="5335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671531" y="5337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787577" y="5351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722570" y="5329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497061" y="5357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819924" y="5344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6710351" y="6795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520123" y="5339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454660" y="5383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5010424" y="5370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904088" y="5334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525993" y="5584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679594" y="6224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919800" y="5385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480520" y="5377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600506" y="5328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115258" y="5520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764921" y="5323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634782" y="5375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58372" y="5432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933296" y="5729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650019" y="5357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039217" y="5339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077922" y="5405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610760" y="5727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857752" y="5678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495950" y="5959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797475" y="5388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478279" y="6484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522040" y="5356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566007" y="5361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623735" y="5351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5025933" y="6057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541238" y="5337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911662" y="5395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438238" y="5485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5130237" y="5335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090360" y="5358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5067050" y="5342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543603" y="5366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5010360" y="5341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674400" y="5678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563912" y="5349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465503" y="5401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463782" y="5350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782686" y="5816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5000141" y="5332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5016842" y="5384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669180" y="5332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419368" y="6221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845117" y="6104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715408" y="5379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654599" y="5328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962666" y="5328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911704" y="5328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670231" y="5328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5123042" y="5382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593839" y="5641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800662" y="5326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681445" y="5364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591178" y="5373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31709" y="5340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5073383" y="5352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6573724" y="6800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35677" y="5512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079864" y="5383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546277" y="5333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940105" y="5345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992195" y="5542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861475" y="5385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572836" y="5355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668247" y="5569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834581" y="5332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533820" y="5353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987804" y="6217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5454607" y="6217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595087" y="5342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616178" y="5328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751905" y="6521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5544657" y="6423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842058" y="5533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529961" y="5365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812862" y="5441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569110" y="6393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563373" y="5367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851985" y="5810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546632" y="5461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960670" y="5394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927725" y="5389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5095788" y="5555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839544" y="5369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867587" y="5350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348160" y="6454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124852" y="5332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524847" y="5370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981983" y="5350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947676" y="5372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737168" y="5385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455827" y="5337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714100" y="5349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5055212" y="5816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871485" y="5386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995455" y="5384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646749" y="5384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5014645" y="5427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47012" y="5439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463057" y="5333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5110129" y="5385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674924" y="5385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101582" y="5354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5018545" y="5372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536535" y="5350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552781" y="5328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815875" y="5363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885692" y="5389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784279" y="5777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635234" y="5470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14481" y="5382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825058" y="5441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561618" y="5322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819267" y="5328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793556" y="5865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475554" y="5348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722422" y="5598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801713" y="5367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588787" y="5375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765845" y="5362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011575" y="5350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904391" y="5378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14003" y="5348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809250" y="5382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849987" y="5390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6641134" y="6803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450316" y="5334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782404" y="6424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095181" y="5335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857579" y="5825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5125030" y="5361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897810" y="5489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01700" y="5361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775055" y="5367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910254" y="5413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472575" y="5377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679563" y="5353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859121" y="5354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575076" y="5633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860873" y="5337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512089" y="5345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95488" y="5384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76705" y="5347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682360" y="5350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38568" y="5343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5705428" y="6156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827068" y="5441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664829" y="5385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974459" y="5350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592877" y="5357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599254" y="5326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630816" y="5349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827590" y="5349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938223" y="5350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5052570" y="5445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101275" y="5445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843309" y="5361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24403" y="5346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485444" y="6089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780019" y="5381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618496" y="5339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627856" y="5330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644881" y="5412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752035" y="5379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002064" y="5333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816773" y="5333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576168" y="5328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5117587" y="5330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068864" y="5325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33114" y="5411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570662" y="5456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441285" y="5342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627818" y="5345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489616" y="5357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765928" y="5333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987056" y="5324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797254" y="5336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823124" y="5357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43431" y="5345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592720" y="5351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5085482" y="5339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429884" y="5345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437858" y="5358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5785958" y="6368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927710" y="5359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458310" y="5427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547846" y="5351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623654" y="5394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826176" y="5386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6514197" y="6632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083115" y="5348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835862" y="5363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599987" y="5755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942201" y="5341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5064292" y="5396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510418" y="5356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867537" y="5343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5093650" y="5383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60527" y="5366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684613" y="5342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477555" y="5351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484400" y="5349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30908" y="5428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561845" y="5393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796506" y="5378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802515" y="5335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782790" y="5335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046643" y="5339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807138" y="5338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618461" y="5336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036166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59125" y="5391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073730" y="5408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87906" y="5362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786553" y="5387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665213" y="5394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5017639" y="5375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778502" y="5336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783244" y="5393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5078293" y="5349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29375" y="5339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088391" y="5767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022286" y="5341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736133" y="5341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688259" y="5341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527187" y="5332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433477" y="5382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709164" y="5397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787881" y="5324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655397" y="5350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677443" y="5343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5066731" y="5341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595593" y="5550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5114539" y="5355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484734" y="5439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728255" y="5383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5106251" y="5339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829172" y="5344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678293" y="5405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596766" y="5395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701906" y="5440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557383" y="5359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5020500" y="5367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699097" y="5395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794456" y="5352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870774" y="5385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913160" y="5395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520230" y="5345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452634" y="5533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555184" y="5379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523237" y="5385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576545" y="5398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617139" y="5404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928625" y="5325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695374" y="5438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895969" y="5632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5018987" y="5954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472633" y="5791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727647" y="5351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486921" y="5459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520184" y="5443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596423" y="5358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798298" y="5530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670125" y="5331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5117324" y="5684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5110064" y="5352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925648" y="5780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02931" y="5362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454730" y="5333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488284" y="5343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5054861" y="5325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940734" y="5350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786587" y="5340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541108" y="5352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960275" y="5352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530865" y="5352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810467" y="5352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528751" y="5389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5039251" y="5350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902812" y="5700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851145" y="6539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434595" y="5357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783449" y="5334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4581771" y="5330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469447" y="5526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875956" y="5364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877162" y="5362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797440" y="5336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280668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24380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171360" y="206932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171360" y="17006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171360" y="2991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171360" y="262234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171360" y="22536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171360" y="18849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171360" y="15163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9630093" y="2938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573491" y="2180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352592" y="2187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7329029" y="2209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7822888" y="2200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010651" y="2105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414761" y="2267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7819327" y="2178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559780" y="2200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7470210" y="2194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330910" y="2267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701515" y="2340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8553692" y="2269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505076" y="2465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578784" y="2263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7797438" y="2205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8348022" y="2415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8685841" y="2300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649998" y="2259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669417" y="2179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8506689" y="2360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8881019" y="2256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8627603" y="2268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772748" y="2076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373111" y="2182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8494963" y="2275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8323570" y="2297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9313638" y="2931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7479945" y="2196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7435025" y="2194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7734665" y="2191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547708" y="2191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738008" y="2193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638303" y="2206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8225152" y="2228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8690462" y="2260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8614974" y="2268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8711947" y="2669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907093" y="2209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7758859" y="2000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6"/>
            <p:cNvSpPr/>
            <p:nvPr/>
          </p:nvSpPr>
          <p:spPr>
            <a:xfrm>
              <a:off x="7629154" y="2059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7"/>
            <p:cNvSpPr/>
            <p:nvPr/>
          </p:nvSpPr>
          <p:spPr>
            <a:xfrm>
              <a:off x="7362707" y="2204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8"/>
            <p:cNvSpPr/>
            <p:nvPr/>
          </p:nvSpPr>
          <p:spPr>
            <a:xfrm>
              <a:off x="7681675" y="2207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69"/>
            <p:cNvSpPr/>
            <p:nvPr/>
          </p:nvSpPr>
          <p:spPr>
            <a:xfrm>
              <a:off x="7716705" y="2207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0"/>
            <p:cNvSpPr/>
            <p:nvPr/>
          </p:nvSpPr>
          <p:spPr>
            <a:xfrm>
              <a:off x="7816561" y="2203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1"/>
            <p:cNvSpPr/>
            <p:nvPr/>
          </p:nvSpPr>
          <p:spPr>
            <a:xfrm>
              <a:off x="7981190" y="2200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473202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71360" y="43633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71360" y="399465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171360" y="36259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171360" y="49163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171360" y="45476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171360" y="41789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171360" y="38103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171360" y="34416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8301287" y="4217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215329" y="4539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9299383" y="4788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9455869" y="4878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9447128" y="4830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8544879" y="4411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8632411" y="4674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8340996" y="4194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9416791" y="4816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8207890" y="4565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8481816" y="4575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8351729" y="4152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8701849" y="4250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9273234" y="4731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10" name="rc809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10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16" name="rc815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8" name="pl817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20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4" name="pl823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32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148183" y="29493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25806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221191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18432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148183" y="14746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41" name="pl840"/>
            <p:cNvSpPr/>
            <p:nvPr/>
          </p:nvSpPr>
          <p:spPr>
            <a:xfrm>
              <a:off x="1362485" y="2991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262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2253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362485" y="1884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362485" y="1516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5"/>
            <p:cNvSpPr/>
            <p:nvPr/>
          </p:nvSpPr>
          <p:spPr>
            <a:xfrm>
              <a:off x="1148183" y="48746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45059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1148183" y="413725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1148183" y="376862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1148183" y="339994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51" name="pl850"/>
            <p:cNvSpPr/>
            <p:nvPr/>
          </p:nvSpPr>
          <p:spPr>
            <a:xfrm>
              <a:off x="1362485" y="4916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362485" y="4547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362485" y="4178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362485" y="38103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1362485" y="34416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1148183" y="68000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1148183" y="643132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1148183" y="606258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1148183" y="56939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1148183" y="532527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1" name="pl860"/>
            <p:cNvSpPr/>
            <p:nvPr/>
          </p:nvSpPr>
          <p:spPr>
            <a:xfrm>
              <a:off x="1362485" y="684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362485" y="6473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362485" y="61043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362485" y="5735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362485" y="5366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67" name="tx866"/>
            <p:cNvSpPr/>
            <p:nvPr/>
          </p:nvSpPr>
          <p:spPr>
            <a:xfrm rot="-5400000">
              <a:off x="368435" y="4117788"/>
              <a:ext cx="132769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Scores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397280" y="979896"/>
              <a:ext cx="2394518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2025-05-14T11:34:40Z</dcterms:modified>
  <cp:category/>
</cp:coreProperties>
</file>