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9144000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59435" y="1423720"/>
              <a:ext cx="1650203" cy="54915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59435" y="6453766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59435" y="5063187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59435" y="3672608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59435" y="2282029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59435" y="5758477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59435" y="4367898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59435" y="2977319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59435" y="1586740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768849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284537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800226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7"/>
            <p:cNvSpPr/>
            <p:nvPr/>
          </p:nvSpPr>
          <p:spPr>
            <a:xfrm>
              <a:off x="2955758" y="65129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8"/>
            <p:cNvSpPr/>
            <p:nvPr/>
          </p:nvSpPr>
          <p:spPr>
            <a:xfrm>
              <a:off x="2322471" y="60435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19"/>
            <p:cNvSpPr/>
            <p:nvPr/>
          </p:nvSpPr>
          <p:spPr>
            <a:xfrm>
              <a:off x="1936783" y="41596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0"/>
            <p:cNvSpPr/>
            <p:nvPr/>
          </p:nvSpPr>
          <p:spPr>
            <a:xfrm>
              <a:off x="1812361" y="29625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1"/>
            <p:cNvSpPr/>
            <p:nvPr/>
          </p:nvSpPr>
          <p:spPr>
            <a:xfrm>
              <a:off x="2805620" y="66097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2"/>
            <p:cNvSpPr/>
            <p:nvPr/>
          </p:nvSpPr>
          <p:spPr>
            <a:xfrm>
              <a:off x="1837413" y="29622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3"/>
            <p:cNvSpPr/>
            <p:nvPr/>
          </p:nvSpPr>
          <p:spPr>
            <a:xfrm>
              <a:off x="2108446" y="58265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4"/>
            <p:cNvSpPr/>
            <p:nvPr/>
          </p:nvSpPr>
          <p:spPr>
            <a:xfrm>
              <a:off x="1564935" y="48995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5"/>
            <p:cNvSpPr/>
            <p:nvPr/>
          </p:nvSpPr>
          <p:spPr>
            <a:xfrm>
              <a:off x="1896079" y="39918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6"/>
            <p:cNvSpPr/>
            <p:nvPr/>
          </p:nvSpPr>
          <p:spPr>
            <a:xfrm>
              <a:off x="2171409" y="64044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7"/>
            <p:cNvSpPr/>
            <p:nvPr/>
          </p:nvSpPr>
          <p:spPr>
            <a:xfrm>
              <a:off x="2641232" y="64530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8"/>
            <p:cNvSpPr/>
            <p:nvPr/>
          </p:nvSpPr>
          <p:spPr>
            <a:xfrm>
              <a:off x="1620774" y="30237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29"/>
            <p:cNvSpPr/>
            <p:nvPr/>
          </p:nvSpPr>
          <p:spPr>
            <a:xfrm>
              <a:off x="1914515" y="30045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0"/>
            <p:cNvSpPr/>
            <p:nvPr/>
          </p:nvSpPr>
          <p:spPr>
            <a:xfrm>
              <a:off x="1722343" y="29938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1"/>
            <p:cNvSpPr/>
            <p:nvPr/>
          </p:nvSpPr>
          <p:spPr>
            <a:xfrm>
              <a:off x="1821791" y="42570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1459435" y="1423720"/>
              <a:ext cx="1650203" cy="549154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3179228" y="1423720"/>
              <a:ext cx="1650203" cy="54915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179228" y="6453766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179228" y="5063187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179228" y="3672608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179228" y="2282029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179228" y="5758477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3179228" y="4367898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3179228" y="2977319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3179228" y="1586740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3488641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4004330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4520019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g45"/>
            <p:cNvSpPr/>
            <p:nvPr/>
          </p:nvSpPr>
          <p:spPr>
            <a:xfrm>
              <a:off x="3631473" y="36321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6"/>
            <p:cNvSpPr/>
            <p:nvPr/>
          </p:nvSpPr>
          <p:spPr>
            <a:xfrm>
              <a:off x="3278768" y="33590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7"/>
            <p:cNvSpPr/>
            <p:nvPr/>
          </p:nvSpPr>
          <p:spPr>
            <a:xfrm>
              <a:off x="3286654" y="37708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8"/>
            <p:cNvSpPr/>
            <p:nvPr/>
          </p:nvSpPr>
          <p:spPr>
            <a:xfrm>
              <a:off x="3427004" y="35034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49"/>
            <p:cNvSpPr/>
            <p:nvPr/>
          </p:nvSpPr>
          <p:spPr>
            <a:xfrm>
              <a:off x="3840533" y="57274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0"/>
            <p:cNvSpPr/>
            <p:nvPr/>
          </p:nvSpPr>
          <p:spPr>
            <a:xfrm>
              <a:off x="3562442" y="44943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1"/>
            <p:cNvSpPr/>
            <p:nvPr/>
          </p:nvSpPr>
          <p:spPr>
            <a:xfrm>
              <a:off x="3279896" y="36314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2"/>
            <p:cNvSpPr/>
            <p:nvPr/>
          </p:nvSpPr>
          <p:spPr>
            <a:xfrm>
              <a:off x="3410597" y="34994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3"/>
            <p:cNvSpPr/>
            <p:nvPr/>
          </p:nvSpPr>
          <p:spPr>
            <a:xfrm>
              <a:off x="3371004" y="35944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4"/>
            <p:cNvSpPr/>
            <p:nvPr/>
          </p:nvSpPr>
          <p:spPr>
            <a:xfrm>
              <a:off x="3631664" y="44554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5"/>
            <p:cNvSpPr/>
            <p:nvPr/>
          </p:nvSpPr>
          <p:spPr>
            <a:xfrm>
              <a:off x="3791645" y="60164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6"/>
            <p:cNvSpPr/>
            <p:nvPr/>
          </p:nvSpPr>
          <p:spPr>
            <a:xfrm>
              <a:off x="3439581" y="43605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7"/>
            <p:cNvSpPr/>
            <p:nvPr/>
          </p:nvSpPr>
          <p:spPr>
            <a:xfrm>
              <a:off x="3552903" y="45007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8"/>
            <p:cNvSpPr/>
            <p:nvPr/>
          </p:nvSpPr>
          <p:spPr>
            <a:xfrm>
              <a:off x="3252539" y="47450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59"/>
            <p:cNvSpPr/>
            <p:nvPr/>
          </p:nvSpPr>
          <p:spPr>
            <a:xfrm>
              <a:off x="3299864" y="43491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0"/>
            <p:cNvSpPr/>
            <p:nvPr/>
          </p:nvSpPr>
          <p:spPr>
            <a:xfrm>
              <a:off x="3277790" y="37671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1"/>
            <p:cNvSpPr/>
            <p:nvPr/>
          </p:nvSpPr>
          <p:spPr>
            <a:xfrm>
              <a:off x="4443641" y="66274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2"/>
            <p:cNvSpPr/>
            <p:nvPr/>
          </p:nvSpPr>
          <p:spPr>
            <a:xfrm>
              <a:off x="3345364" y="41379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3"/>
            <p:cNvSpPr/>
            <p:nvPr/>
          </p:nvSpPr>
          <p:spPr>
            <a:xfrm>
              <a:off x="3391565" y="39849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4"/>
            <p:cNvSpPr/>
            <p:nvPr/>
          </p:nvSpPr>
          <p:spPr>
            <a:xfrm>
              <a:off x="3642750" y="36320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5"/>
            <p:cNvSpPr/>
            <p:nvPr/>
          </p:nvSpPr>
          <p:spPr>
            <a:xfrm>
              <a:off x="3500320" y="55557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6"/>
            <p:cNvSpPr/>
            <p:nvPr/>
          </p:nvSpPr>
          <p:spPr>
            <a:xfrm>
              <a:off x="3265703" y="42997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7"/>
            <p:cNvSpPr/>
            <p:nvPr/>
          </p:nvSpPr>
          <p:spPr>
            <a:xfrm>
              <a:off x="3312199" y="45006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8"/>
            <p:cNvSpPr/>
            <p:nvPr/>
          </p:nvSpPr>
          <p:spPr>
            <a:xfrm>
              <a:off x="3566003" y="53750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69"/>
            <p:cNvSpPr/>
            <p:nvPr/>
          </p:nvSpPr>
          <p:spPr>
            <a:xfrm>
              <a:off x="3606746" y="36322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0"/>
            <p:cNvSpPr/>
            <p:nvPr/>
          </p:nvSpPr>
          <p:spPr>
            <a:xfrm>
              <a:off x="3467612" y="43545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1"/>
            <p:cNvSpPr/>
            <p:nvPr/>
          </p:nvSpPr>
          <p:spPr>
            <a:xfrm>
              <a:off x="3323517" y="43240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2"/>
            <p:cNvSpPr/>
            <p:nvPr/>
          </p:nvSpPr>
          <p:spPr>
            <a:xfrm>
              <a:off x="3455245" y="51710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3"/>
            <p:cNvSpPr/>
            <p:nvPr/>
          </p:nvSpPr>
          <p:spPr>
            <a:xfrm>
              <a:off x="3536294" y="36729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4"/>
            <p:cNvSpPr/>
            <p:nvPr/>
          </p:nvSpPr>
          <p:spPr>
            <a:xfrm>
              <a:off x="3649169" y="38154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5"/>
            <p:cNvSpPr/>
            <p:nvPr/>
          </p:nvSpPr>
          <p:spPr>
            <a:xfrm>
              <a:off x="3414945" y="38037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6"/>
            <p:cNvSpPr/>
            <p:nvPr/>
          </p:nvSpPr>
          <p:spPr>
            <a:xfrm>
              <a:off x="3322588" y="37944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7"/>
            <p:cNvSpPr/>
            <p:nvPr/>
          </p:nvSpPr>
          <p:spPr>
            <a:xfrm>
              <a:off x="3445116" y="37948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8"/>
            <p:cNvSpPr/>
            <p:nvPr/>
          </p:nvSpPr>
          <p:spPr>
            <a:xfrm>
              <a:off x="3637346" y="38213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79"/>
            <p:cNvSpPr/>
            <p:nvPr/>
          </p:nvSpPr>
          <p:spPr>
            <a:xfrm>
              <a:off x="3475158" y="38996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0"/>
            <p:cNvSpPr/>
            <p:nvPr/>
          </p:nvSpPr>
          <p:spPr>
            <a:xfrm>
              <a:off x="3252877" y="42740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1"/>
            <p:cNvSpPr/>
            <p:nvPr/>
          </p:nvSpPr>
          <p:spPr>
            <a:xfrm>
              <a:off x="3349673" y="42534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2"/>
            <p:cNvSpPr/>
            <p:nvPr/>
          </p:nvSpPr>
          <p:spPr>
            <a:xfrm>
              <a:off x="3520940" y="37708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3"/>
            <p:cNvSpPr/>
            <p:nvPr/>
          </p:nvSpPr>
          <p:spPr>
            <a:xfrm>
              <a:off x="3469752" y="48562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4"/>
            <p:cNvSpPr/>
            <p:nvPr/>
          </p:nvSpPr>
          <p:spPr>
            <a:xfrm>
              <a:off x="3587787" y="43725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5"/>
            <p:cNvSpPr/>
            <p:nvPr/>
          </p:nvSpPr>
          <p:spPr>
            <a:xfrm>
              <a:off x="3577027" y="37754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6"/>
            <p:cNvSpPr/>
            <p:nvPr/>
          </p:nvSpPr>
          <p:spPr>
            <a:xfrm>
              <a:off x="3605049" y="37749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7"/>
            <p:cNvSpPr/>
            <p:nvPr/>
          </p:nvSpPr>
          <p:spPr>
            <a:xfrm>
              <a:off x="3628278" y="37498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8"/>
            <p:cNvSpPr/>
            <p:nvPr/>
          </p:nvSpPr>
          <p:spPr>
            <a:xfrm>
              <a:off x="3563952" y="37977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89"/>
            <p:cNvSpPr/>
            <p:nvPr/>
          </p:nvSpPr>
          <p:spPr>
            <a:xfrm>
              <a:off x="3393216" y="35031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3179228" y="1423720"/>
              <a:ext cx="1650203" cy="549154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4899021" y="1423720"/>
              <a:ext cx="1650203" cy="54915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899021" y="6453766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899021" y="5063187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899021" y="3672608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4899021" y="2282029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4899021" y="5758477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4899021" y="4367898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899021" y="2977319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899021" y="1586740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5208434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724123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6239812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g103"/>
            <p:cNvSpPr/>
            <p:nvPr/>
          </p:nvSpPr>
          <p:spPr>
            <a:xfrm>
              <a:off x="5817104" y="59419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4"/>
            <p:cNvSpPr/>
            <p:nvPr/>
          </p:nvSpPr>
          <p:spPr>
            <a:xfrm>
              <a:off x="5321906" y="16417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5"/>
            <p:cNvSpPr/>
            <p:nvPr/>
          </p:nvSpPr>
          <p:spPr>
            <a:xfrm>
              <a:off x="5167015" y="25975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6"/>
            <p:cNvSpPr/>
            <p:nvPr/>
          </p:nvSpPr>
          <p:spPr>
            <a:xfrm>
              <a:off x="5040225" y="21771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7"/>
            <p:cNvSpPr/>
            <p:nvPr/>
          </p:nvSpPr>
          <p:spPr>
            <a:xfrm>
              <a:off x="4973293" y="26141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8"/>
            <p:cNvSpPr/>
            <p:nvPr/>
          </p:nvSpPr>
          <p:spPr>
            <a:xfrm>
              <a:off x="5600102" y="60887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09"/>
            <p:cNvSpPr/>
            <p:nvPr/>
          </p:nvSpPr>
          <p:spPr>
            <a:xfrm>
              <a:off x="6137675" y="66340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0"/>
            <p:cNvSpPr/>
            <p:nvPr/>
          </p:nvSpPr>
          <p:spPr>
            <a:xfrm>
              <a:off x="4987340" y="56392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1"/>
            <p:cNvSpPr/>
            <p:nvPr/>
          </p:nvSpPr>
          <p:spPr>
            <a:xfrm>
              <a:off x="5295595" y="48252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2"/>
            <p:cNvSpPr/>
            <p:nvPr/>
          </p:nvSpPr>
          <p:spPr>
            <a:xfrm>
              <a:off x="5604133" y="60857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3"/>
            <p:cNvSpPr/>
            <p:nvPr/>
          </p:nvSpPr>
          <p:spPr>
            <a:xfrm>
              <a:off x="5189668" y="36915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4"/>
            <p:cNvSpPr/>
            <p:nvPr/>
          </p:nvSpPr>
          <p:spPr>
            <a:xfrm>
              <a:off x="5176495" y="35656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5"/>
            <p:cNvSpPr/>
            <p:nvPr/>
          </p:nvSpPr>
          <p:spPr>
            <a:xfrm>
              <a:off x="6309016" y="66205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6"/>
            <p:cNvSpPr/>
            <p:nvPr/>
          </p:nvSpPr>
          <p:spPr>
            <a:xfrm>
              <a:off x="5589585" y="60424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7"/>
            <p:cNvSpPr/>
            <p:nvPr/>
          </p:nvSpPr>
          <p:spPr>
            <a:xfrm>
              <a:off x="5874673" y="57454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rc118"/>
            <p:cNvSpPr/>
            <p:nvPr/>
          </p:nvSpPr>
          <p:spPr>
            <a:xfrm>
              <a:off x="4899021" y="1423720"/>
              <a:ext cx="1650203" cy="549154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rc119"/>
            <p:cNvSpPr/>
            <p:nvPr/>
          </p:nvSpPr>
          <p:spPr>
            <a:xfrm>
              <a:off x="6618814" y="1423720"/>
              <a:ext cx="1650203" cy="54915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6618814" y="6453766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6618814" y="5063187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6618814" y="3672608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6618814" y="2282029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6618814" y="5758477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6618814" y="4367898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6618814" y="2977319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6618814" y="1586740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6928227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7443916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7959604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g131"/>
            <p:cNvSpPr/>
            <p:nvPr/>
          </p:nvSpPr>
          <p:spPr>
            <a:xfrm>
              <a:off x="7454230" y="57293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2"/>
            <p:cNvSpPr/>
            <p:nvPr/>
          </p:nvSpPr>
          <p:spPr>
            <a:xfrm>
              <a:off x="7054569" y="52080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3"/>
            <p:cNvSpPr/>
            <p:nvPr/>
          </p:nvSpPr>
          <p:spPr>
            <a:xfrm>
              <a:off x="6973387" y="55253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4"/>
            <p:cNvSpPr/>
            <p:nvPr/>
          </p:nvSpPr>
          <p:spPr>
            <a:xfrm>
              <a:off x="7985490" y="65486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rc135"/>
            <p:cNvSpPr/>
            <p:nvPr/>
          </p:nvSpPr>
          <p:spPr>
            <a:xfrm>
              <a:off x="6618814" y="1423720"/>
              <a:ext cx="1650203" cy="549154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rc136"/>
            <p:cNvSpPr/>
            <p:nvPr/>
          </p:nvSpPr>
          <p:spPr>
            <a:xfrm>
              <a:off x="8338607" y="1423720"/>
              <a:ext cx="1650203" cy="54915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8338607" y="6453766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8338607" y="5063187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8338607" y="3672608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8338607" y="2282029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8338607" y="5758477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8338607" y="4367898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8338607" y="2977319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8338607" y="1586740"/>
              <a:ext cx="1650203" cy="0"/>
            </a:xfrm>
            <a:custGeom>
              <a:avLst/>
              <a:pathLst>
                <a:path w="1650203" h="0">
                  <a:moveTo>
                    <a:pt x="0" y="0"/>
                  </a:moveTo>
                  <a:lnTo>
                    <a:pt x="1650203" y="0"/>
                  </a:lnTo>
                  <a:lnTo>
                    <a:pt x="16502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8648020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9163709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9679397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g148"/>
            <p:cNvSpPr/>
            <p:nvPr/>
          </p:nvSpPr>
          <p:spPr>
            <a:xfrm>
              <a:off x="8636412" y="21272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49"/>
            <p:cNvSpPr/>
            <p:nvPr/>
          </p:nvSpPr>
          <p:spPr>
            <a:xfrm>
              <a:off x="8531827" y="20842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0"/>
            <p:cNvSpPr/>
            <p:nvPr/>
          </p:nvSpPr>
          <p:spPr>
            <a:xfrm>
              <a:off x="8567285" y="20273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1"/>
            <p:cNvSpPr/>
            <p:nvPr/>
          </p:nvSpPr>
          <p:spPr>
            <a:xfrm>
              <a:off x="8791046" y="55645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2"/>
            <p:cNvSpPr/>
            <p:nvPr/>
          </p:nvSpPr>
          <p:spPr>
            <a:xfrm>
              <a:off x="8492248" y="49097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3"/>
            <p:cNvSpPr/>
            <p:nvPr/>
          </p:nvSpPr>
          <p:spPr>
            <a:xfrm>
              <a:off x="9199991" y="60559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4"/>
            <p:cNvSpPr/>
            <p:nvPr/>
          </p:nvSpPr>
          <p:spPr>
            <a:xfrm>
              <a:off x="9136745" y="63134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5"/>
            <p:cNvSpPr/>
            <p:nvPr/>
          </p:nvSpPr>
          <p:spPr>
            <a:xfrm>
              <a:off x="8519903" y="42611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6"/>
            <p:cNvSpPr/>
            <p:nvPr/>
          </p:nvSpPr>
          <p:spPr>
            <a:xfrm>
              <a:off x="9228746" y="63123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7"/>
            <p:cNvSpPr/>
            <p:nvPr/>
          </p:nvSpPr>
          <p:spPr>
            <a:xfrm>
              <a:off x="8546761" y="43658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8"/>
            <p:cNvSpPr/>
            <p:nvPr/>
          </p:nvSpPr>
          <p:spPr>
            <a:xfrm>
              <a:off x="8717995" y="41585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59"/>
            <p:cNvSpPr/>
            <p:nvPr/>
          </p:nvSpPr>
          <p:spPr>
            <a:xfrm>
              <a:off x="8444413" y="55505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0"/>
            <p:cNvSpPr/>
            <p:nvPr/>
          </p:nvSpPr>
          <p:spPr>
            <a:xfrm>
              <a:off x="8512211" y="49997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1"/>
            <p:cNvSpPr/>
            <p:nvPr/>
          </p:nvSpPr>
          <p:spPr>
            <a:xfrm>
              <a:off x="8413410" y="45238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2"/>
            <p:cNvSpPr/>
            <p:nvPr/>
          </p:nvSpPr>
          <p:spPr>
            <a:xfrm>
              <a:off x="8947439" y="61494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3"/>
            <p:cNvSpPr/>
            <p:nvPr/>
          </p:nvSpPr>
          <p:spPr>
            <a:xfrm>
              <a:off x="9008747" y="61989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4"/>
            <p:cNvSpPr/>
            <p:nvPr/>
          </p:nvSpPr>
          <p:spPr>
            <a:xfrm>
              <a:off x="8718245" y="44581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5"/>
            <p:cNvSpPr/>
            <p:nvPr/>
          </p:nvSpPr>
          <p:spPr>
            <a:xfrm>
              <a:off x="9071613" y="60574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6"/>
            <p:cNvSpPr/>
            <p:nvPr/>
          </p:nvSpPr>
          <p:spPr>
            <a:xfrm>
              <a:off x="8525123" y="20247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7"/>
            <p:cNvSpPr/>
            <p:nvPr/>
          </p:nvSpPr>
          <p:spPr>
            <a:xfrm>
              <a:off x="8659591" y="50847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8"/>
            <p:cNvSpPr/>
            <p:nvPr/>
          </p:nvSpPr>
          <p:spPr>
            <a:xfrm>
              <a:off x="8717573" y="43894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69"/>
            <p:cNvSpPr/>
            <p:nvPr/>
          </p:nvSpPr>
          <p:spPr>
            <a:xfrm>
              <a:off x="9219459" y="63372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0"/>
            <p:cNvSpPr/>
            <p:nvPr/>
          </p:nvSpPr>
          <p:spPr>
            <a:xfrm>
              <a:off x="8666513" y="52129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1"/>
            <p:cNvSpPr/>
            <p:nvPr/>
          </p:nvSpPr>
          <p:spPr>
            <a:xfrm>
              <a:off x="8440176" y="55336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2"/>
            <p:cNvSpPr/>
            <p:nvPr/>
          </p:nvSpPr>
          <p:spPr>
            <a:xfrm>
              <a:off x="8653646" y="30278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3"/>
            <p:cNvSpPr/>
            <p:nvPr/>
          </p:nvSpPr>
          <p:spPr>
            <a:xfrm>
              <a:off x="8774241" y="57251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4"/>
            <p:cNvSpPr/>
            <p:nvPr/>
          </p:nvSpPr>
          <p:spPr>
            <a:xfrm>
              <a:off x="8761152" y="19538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5"/>
            <p:cNvSpPr/>
            <p:nvPr/>
          </p:nvSpPr>
          <p:spPr>
            <a:xfrm>
              <a:off x="8803005" y="19162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6"/>
            <p:cNvSpPr/>
            <p:nvPr/>
          </p:nvSpPr>
          <p:spPr>
            <a:xfrm>
              <a:off x="8662990" y="47941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7"/>
            <p:cNvSpPr/>
            <p:nvPr/>
          </p:nvSpPr>
          <p:spPr>
            <a:xfrm>
              <a:off x="8751254" y="44873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8"/>
            <p:cNvSpPr/>
            <p:nvPr/>
          </p:nvSpPr>
          <p:spPr>
            <a:xfrm>
              <a:off x="8482854" y="19134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79"/>
            <p:cNvSpPr/>
            <p:nvPr/>
          </p:nvSpPr>
          <p:spPr>
            <a:xfrm>
              <a:off x="9667174" y="65851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0"/>
            <p:cNvSpPr/>
            <p:nvPr/>
          </p:nvSpPr>
          <p:spPr>
            <a:xfrm>
              <a:off x="8449617" y="42885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1"/>
            <p:cNvSpPr/>
            <p:nvPr/>
          </p:nvSpPr>
          <p:spPr>
            <a:xfrm>
              <a:off x="8524196" y="30842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2"/>
            <p:cNvSpPr/>
            <p:nvPr/>
          </p:nvSpPr>
          <p:spPr>
            <a:xfrm>
              <a:off x="8701061" y="33604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3"/>
            <p:cNvSpPr/>
            <p:nvPr/>
          </p:nvSpPr>
          <p:spPr>
            <a:xfrm>
              <a:off x="8628353" y="20044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4"/>
            <p:cNvSpPr/>
            <p:nvPr/>
          </p:nvSpPr>
          <p:spPr>
            <a:xfrm>
              <a:off x="8609688" y="19458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5"/>
            <p:cNvSpPr/>
            <p:nvPr/>
          </p:nvSpPr>
          <p:spPr>
            <a:xfrm>
              <a:off x="8769375" y="20052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6"/>
            <p:cNvSpPr/>
            <p:nvPr/>
          </p:nvSpPr>
          <p:spPr>
            <a:xfrm>
              <a:off x="8438354" y="20041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7"/>
            <p:cNvSpPr/>
            <p:nvPr/>
          </p:nvSpPr>
          <p:spPr>
            <a:xfrm>
              <a:off x="8495749" y="19436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8"/>
            <p:cNvSpPr/>
            <p:nvPr/>
          </p:nvSpPr>
          <p:spPr>
            <a:xfrm>
              <a:off x="8750974" y="30310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89"/>
            <p:cNvSpPr/>
            <p:nvPr/>
          </p:nvSpPr>
          <p:spPr>
            <a:xfrm>
              <a:off x="8647292" y="30541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0"/>
            <p:cNvSpPr/>
            <p:nvPr/>
          </p:nvSpPr>
          <p:spPr>
            <a:xfrm>
              <a:off x="8818481" y="55830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1"/>
            <p:cNvSpPr/>
            <p:nvPr/>
          </p:nvSpPr>
          <p:spPr>
            <a:xfrm>
              <a:off x="8491215" y="29147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2"/>
            <p:cNvSpPr/>
            <p:nvPr/>
          </p:nvSpPr>
          <p:spPr>
            <a:xfrm>
              <a:off x="8556921" y="24967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3"/>
            <p:cNvSpPr/>
            <p:nvPr/>
          </p:nvSpPr>
          <p:spPr>
            <a:xfrm>
              <a:off x="8799243" y="25636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4"/>
            <p:cNvSpPr/>
            <p:nvPr/>
          </p:nvSpPr>
          <p:spPr>
            <a:xfrm>
              <a:off x="8549363" y="56379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5"/>
            <p:cNvSpPr/>
            <p:nvPr/>
          </p:nvSpPr>
          <p:spPr>
            <a:xfrm>
              <a:off x="8793947" y="20776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6"/>
            <p:cNvSpPr/>
            <p:nvPr/>
          </p:nvSpPr>
          <p:spPr>
            <a:xfrm>
              <a:off x="8442824" y="28647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7"/>
            <p:cNvSpPr/>
            <p:nvPr/>
          </p:nvSpPr>
          <p:spPr>
            <a:xfrm>
              <a:off x="8625112" y="29965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8"/>
            <p:cNvSpPr/>
            <p:nvPr/>
          </p:nvSpPr>
          <p:spPr>
            <a:xfrm>
              <a:off x="8804276" y="19466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199"/>
            <p:cNvSpPr/>
            <p:nvPr/>
          </p:nvSpPr>
          <p:spPr>
            <a:xfrm>
              <a:off x="8638710" y="19603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0"/>
            <p:cNvSpPr/>
            <p:nvPr/>
          </p:nvSpPr>
          <p:spPr>
            <a:xfrm>
              <a:off x="8821077" y="23960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1"/>
            <p:cNvSpPr/>
            <p:nvPr/>
          </p:nvSpPr>
          <p:spPr>
            <a:xfrm>
              <a:off x="8494266" y="27312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2"/>
            <p:cNvSpPr/>
            <p:nvPr/>
          </p:nvSpPr>
          <p:spPr>
            <a:xfrm>
              <a:off x="8641274" y="25423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3"/>
            <p:cNvSpPr/>
            <p:nvPr/>
          </p:nvSpPr>
          <p:spPr>
            <a:xfrm>
              <a:off x="8714749" y="19437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4"/>
            <p:cNvSpPr/>
            <p:nvPr/>
          </p:nvSpPr>
          <p:spPr>
            <a:xfrm>
              <a:off x="8649259" y="19472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5"/>
            <p:cNvSpPr/>
            <p:nvPr/>
          </p:nvSpPr>
          <p:spPr>
            <a:xfrm>
              <a:off x="8707785" y="30184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6"/>
            <p:cNvSpPr/>
            <p:nvPr/>
          </p:nvSpPr>
          <p:spPr>
            <a:xfrm>
              <a:off x="8647219" y="19539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7"/>
            <p:cNvSpPr/>
            <p:nvPr/>
          </p:nvSpPr>
          <p:spPr>
            <a:xfrm>
              <a:off x="8520818" y="19571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8"/>
            <p:cNvSpPr/>
            <p:nvPr/>
          </p:nvSpPr>
          <p:spPr>
            <a:xfrm>
              <a:off x="8771612" y="19476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09"/>
            <p:cNvSpPr/>
            <p:nvPr/>
          </p:nvSpPr>
          <p:spPr>
            <a:xfrm>
              <a:off x="8552641" y="19134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0"/>
            <p:cNvSpPr/>
            <p:nvPr/>
          </p:nvSpPr>
          <p:spPr>
            <a:xfrm>
              <a:off x="8665123" y="19621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1"/>
            <p:cNvSpPr/>
            <p:nvPr/>
          </p:nvSpPr>
          <p:spPr>
            <a:xfrm>
              <a:off x="8783371" y="33193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2"/>
            <p:cNvSpPr/>
            <p:nvPr/>
          </p:nvSpPr>
          <p:spPr>
            <a:xfrm>
              <a:off x="8709643" y="18607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3"/>
            <p:cNvSpPr/>
            <p:nvPr/>
          </p:nvSpPr>
          <p:spPr>
            <a:xfrm>
              <a:off x="8520797" y="24172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4"/>
            <p:cNvSpPr/>
            <p:nvPr/>
          </p:nvSpPr>
          <p:spPr>
            <a:xfrm>
              <a:off x="8485239" y="47701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5"/>
            <p:cNvSpPr/>
            <p:nvPr/>
          </p:nvSpPr>
          <p:spPr>
            <a:xfrm>
              <a:off x="8682391" y="47700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6"/>
            <p:cNvSpPr/>
            <p:nvPr/>
          </p:nvSpPr>
          <p:spPr>
            <a:xfrm>
              <a:off x="8715141" y="22098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7"/>
            <p:cNvSpPr/>
            <p:nvPr/>
          </p:nvSpPr>
          <p:spPr>
            <a:xfrm>
              <a:off x="8759444" y="24387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8"/>
            <p:cNvSpPr/>
            <p:nvPr/>
          </p:nvSpPr>
          <p:spPr>
            <a:xfrm>
              <a:off x="8519703" y="49152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19"/>
            <p:cNvSpPr/>
            <p:nvPr/>
          </p:nvSpPr>
          <p:spPr>
            <a:xfrm>
              <a:off x="8798131" y="49021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0"/>
            <p:cNvSpPr/>
            <p:nvPr/>
          </p:nvSpPr>
          <p:spPr>
            <a:xfrm>
              <a:off x="8425325" y="49114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1"/>
            <p:cNvSpPr/>
            <p:nvPr/>
          </p:nvSpPr>
          <p:spPr>
            <a:xfrm>
              <a:off x="8498747" y="47344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2"/>
            <p:cNvSpPr/>
            <p:nvPr/>
          </p:nvSpPr>
          <p:spPr>
            <a:xfrm>
              <a:off x="8475882" y="19370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3"/>
            <p:cNvSpPr/>
            <p:nvPr/>
          </p:nvSpPr>
          <p:spPr>
            <a:xfrm>
              <a:off x="8796098" y="55382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4"/>
            <p:cNvSpPr/>
            <p:nvPr/>
          </p:nvSpPr>
          <p:spPr>
            <a:xfrm>
              <a:off x="8724985" y="56615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5"/>
            <p:cNvSpPr/>
            <p:nvPr/>
          </p:nvSpPr>
          <p:spPr>
            <a:xfrm>
              <a:off x="8740455" y="57084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6"/>
            <p:cNvSpPr/>
            <p:nvPr/>
          </p:nvSpPr>
          <p:spPr>
            <a:xfrm>
              <a:off x="8532108" y="56869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7"/>
            <p:cNvSpPr/>
            <p:nvPr/>
          </p:nvSpPr>
          <p:spPr>
            <a:xfrm>
              <a:off x="8624694" y="56614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8"/>
            <p:cNvSpPr/>
            <p:nvPr/>
          </p:nvSpPr>
          <p:spPr>
            <a:xfrm>
              <a:off x="8787906" y="21013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29"/>
            <p:cNvSpPr/>
            <p:nvPr/>
          </p:nvSpPr>
          <p:spPr>
            <a:xfrm>
              <a:off x="8419088" y="44063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0"/>
            <p:cNvSpPr/>
            <p:nvPr/>
          </p:nvSpPr>
          <p:spPr>
            <a:xfrm>
              <a:off x="8463812" y="20729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1"/>
            <p:cNvSpPr/>
            <p:nvPr/>
          </p:nvSpPr>
          <p:spPr>
            <a:xfrm>
              <a:off x="8490711" y="20992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2"/>
            <p:cNvSpPr/>
            <p:nvPr/>
          </p:nvSpPr>
          <p:spPr>
            <a:xfrm>
              <a:off x="8476001" y="20132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3"/>
            <p:cNvSpPr/>
            <p:nvPr/>
          </p:nvSpPr>
          <p:spPr>
            <a:xfrm>
              <a:off x="8538793" y="20400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4"/>
            <p:cNvSpPr/>
            <p:nvPr/>
          </p:nvSpPr>
          <p:spPr>
            <a:xfrm>
              <a:off x="8505086" y="20225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5"/>
            <p:cNvSpPr/>
            <p:nvPr/>
          </p:nvSpPr>
          <p:spPr>
            <a:xfrm>
              <a:off x="8551600" y="33917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rc236"/>
            <p:cNvSpPr/>
            <p:nvPr/>
          </p:nvSpPr>
          <p:spPr>
            <a:xfrm>
              <a:off x="8338607" y="1423720"/>
              <a:ext cx="1650203" cy="549154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rc237"/>
            <p:cNvSpPr/>
            <p:nvPr/>
          </p:nvSpPr>
          <p:spPr>
            <a:xfrm>
              <a:off x="1459435" y="1208857"/>
              <a:ext cx="1650203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tx238"/>
            <p:cNvSpPr/>
            <p:nvPr/>
          </p:nvSpPr>
          <p:spPr>
            <a:xfrm>
              <a:off x="2054660" y="1274979"/>
              <a:ext cx="45975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Alveolata</a:t>
              </a:r>
            </a:p>
          </p:txBody>
        </p:sp>
        <p:sp>
          <p:nvSpPr>
            <p:cNvPr id="240" name="rc239"/>
            <p:cNvSpPr/>
            <p:nvPr/>
          </p:nvSpPr>
          <p:spPr>
            <a:xfrm>
              <a:off x="3179228" y="1208857"/>
              <a:ext cx="1650203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tx240"/>
            <p:cNvSpPr/>
            <p:nvPr/>
          </p:nvSpPr>
          <p:spPr>
            <a:xfrm>
              <a:off x="3802447" y="1274979"/>
              <a:ext cx="4037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Discoba</a:t>
              </a:r>
            </a:p>
          </p:txBody>
        </p:sp>
        <p:sp>
          <p:nvSpPr>
            <p:cNvPr id="242" name="rc241"/>
            <p:cNvSpPr/>
            <p:nvPr/>
          </p:nvSpPr>
          <p:spPr>
            <a:xfrm>
              <a:off x="4899021" y="1208857"/>
              <a:ext cx="1650203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tx242"/>
            <p:cNvSpPr/>
            <p:nvPr/>
          </p:nvSpPr>
          <p:spPr>
            <a:xfrm>
              <a:off x="5397956" y="1274979"/>
              <a:ext cx="65233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Metamonada</a:t>
              </a:r>
            </a:p>
          </p:txBody>
        </p:sp>
        <p:sp>
          <p:nvSpPr>
            <p:cNvPr id="244" name="rc243"/>
            <p:cNvSpPr/>
            <p:nvPr/>
          </p:nvSpPr>
          <p:spPr>
            <a:xfrm>
              <a:off x="6618814" y="1208857"/>
              <a:ext cx="1650203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tx244"/>
            <p:cNvSpPr/>
            <p:nvPr/>
          </p:nvSpPr>
          <p:spPr>
            <a:xfrm>
              <a:off x="7238950" y="1274979"/>
              <a:ext cx="409932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Rhizaria</a:t>
              </a:r>
            </a:p>
          </p:txBody>
        </p:sp>
        <p:sp>
          <p:nvSpPr>
            <p:cNvPr id="246" name="rc245"/>
            <p:cNvSpPr/>
            <p:nvPr/>
          </p:nvSpPr>
          <p:spPr>
            <a:xfrm>
              <a:off x="8338607" y="1208857"/>
              <a:ext cx="1650203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tx246"/>
            <p:cNvSpPr/>
            <p:nvPr/>
          </p:nvSpPr>
          <p:spPr>
            <a:xfrm>
              <a:off x="8806519" y="1252714"/>
              <a:ext cx="7143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Stramenopiles</a:t>
              </a:r>
            </a:p>
          </p:txBody>
        </p:sp>
        <p:sp>
          <p:nvSpPr>
            <p:cNvPr id="248" name="pl247"/>
            <p:cNvSpPr/>
            <p:nvPr/>
          </p:nvSpPr>
          <p:spPr>
            <a:xfrm>
              <a:off x="1768849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284537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800226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tx250"/>
            <p:cNvSpPr/>
            <p:nvPr/>
          </p:nvSpPr>
          <p:spPr>
            <a:xfrm>
              <a:off x="1728494" y="697789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252" name="tx251"/>
            <p:cNvSpPr/>
            <p:nvPr/>
          </p:nvSpPr>
          <p:spPr>
            <a:xfrm>
              <a:off x="2237989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253" name="tx252"/>
            <p:cNvSpPr/>
            <p:nvPr/>
          </p:nvSpPr>
          <p:spPr>
            <a:xfrm>
              <a:off x="2769148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254" name="pl253"/>
            <p:cNvSpPr/>
            <p:nvPr/>
          </p:nvSpPr>
          <p:spPr>
            <a:xfrm>
              <a:off x="3488641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4004330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4520019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tx256"/>
            <p:cNvSpPr/>
            <p:nvPr/>
          </p:nvSpPr>
          <p:spPr>
            <a:xfrm>
              <a:off x="3448287" y="697789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258" name="tx257"/>
            <p:cNvSpPr/>
            <p:nvPr/>
          </p:nvSpPr>
          <p:spPr>
            <a:xfrm>
              <a:off x="3957782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259" name="tx258"/>
            <p:cNvSpPr/>
            <p:nvPr/>
          </p:nvSpPr>
          <p:spPr>
            <a:xfrm>
              <a:off x="4488941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260" name="pl259"/>
            <p:cNvSpPr/>
            <p:nvPr/>
          </p:nvSpPr>
          <p:spPr>
            <a:xfrm>
              <a:off x="5208434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5724123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6239812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tx262"/>
            <p:cNvSpPr/>
            <p:nvPr/>
          </p:nvSpPr>
          <p:spPr>
            <a:xfrm>
              <a:off x="5168080" y="697789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264" name="tx263"/>
            <p:cNvSpPr/>
            <p:nvPr/>
          </p:nvSpPr>
          <p:spPr>
            <a:xfrm>
              <a:off x="5677574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265" name="tx264"/>
            <p:cNvSpPr/>
            <p:nvPr/>
          </p:nvSpPr>
          <p:spPr>
            <a:xfrm>
              <a:off x="6208734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266" name="pl265"/>
            <p:cNvSpPr/>
            <p:nvPr/>
          </p:nvSpPr>
          <p:spPr>
            <a:xfrm>
              <a:off x="6928227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7443916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7959604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tx268"/>
            <p:cNvSpPr/>
            <p:nvPr/>
          </p:nvSpPr>
          <p:spPr>
            <a:xfrm>
              <a:off x="6887872" y="697789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270" name="tx269"/>
            <p:cNvSpPr/>
            <p:nvPr/>
          </p:nvSpPr>
          <p:spPr>
            <a:xfrm>
              <a:off x="7397367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271" name="tx270"/>
            <p:cNvSpPr/>
            <p:nvPr/>
          </p:nvSpPr>
          <p:spPr>
            <a:xfrm>
              <a:off x="7928527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272" name="pl271"/>
            <p:cNvSpPr/>
            <p:nvPr/>
          </p:nvSpPr>
          <p:spPr>
            <a:xfrm>
              <a:off x="8648020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9163709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9679397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tx274"/>
            <p:cNvSpPr/>
            <p:nvPr/>
          </p:nvSpPr>
          <p:spPr>
            <a:xfrm>
              <a:off x="8607665" y="697789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276" name="tx275"/>
            <p:cNvSpPr/>
            <p:nvPr/>
          </p:nvSpPr>
          <p:spPr>
            <a:xfrm>
              <a:off x="9117160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277" name="tx276"/>
            <p:cNvSpPr/>
            <p:nvPr/>
          </p:nvSpPr>
          <p:spPr>
            <a:xfrm>
              <a:off x="9648319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278" name="tx277"/>
            <p:cNvSpPr/>
            <p:nvPr/>
          </p:nvSpPr>
          <p:spPr>
            <a:xfrm>
              <a:off x="1210339" y="5716730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279" name="tx278"/>
            <p:cNvSpPr/>
            <p:nvPr/>
          </p:nvSpPr>
          <p:spPr>
            <a:xfrm>
              <a:off x="1210339" y="432620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280" name="tx279"/>
            <p:cNvSpPr/>
            <p:nvPr/>
          </p:nvSpPr>
          <p:spPr>
            <a:xfrm>
              <a:off x="1210339" y="293562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900</a:t>
              </a:r>
            </a:p>
          </p:txBody>
        </p:sp>
        <p:sp>
          <p:nvSpPr>
            <p:cNvPr id="281" name="tx280"/>
            <p:cNvSpPr/>
            <p:nvPr/>
          </p:nvSpPr>
          <p:spPr>
            <a:xfrm>
              <a:off x="1148183" y="1545048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1200</a:t>
              </a:r>
            </a:p>
          </p:txBody>
        </p:sp>
        <p:sp>
          <p:nvSpPr>
            <p:cNvPr id="282" name="pl281"/>
            <p:cNvSpPr/>
            <p:nvPr/>
          </p:nvSpPr>
          <p:spPr>
            <a:xfrm>
              <a:off x="1424641" y="57584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1424641" y="436789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1424641" y="29773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1424641" y="158674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tx285"/>
            <p:cNvSpPr/>
            <p:nvPr/>
          </p:nvSpPr>
          <p:spPr>
            <a:xfrm>
              <a:off x="5250691" y="7112732"/>
              <a:ext cx="946863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RICTOR H/M/L</a:t>
              </a:r>
            </a:p>
          </p:txBody>
        </p:sp>
        <p:sp>
          <p:nvSpPr>
            <p:cNvPr id="287" name="tx286"/>
            <p:cNvSpPr/>
            <p:nvPr/>
          </p:nvSpPr>
          <p:spPr>
            <a:xfrm rot="-5400000">
              <a:off x="267617" y="4117753"/>
              <a:ext cx="1529264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RICTOR Domain Scores</a:t>
              </a:r>
            </a:p>
          </p:txBody>
        </p:sp>
        <p:sp>
          <p:nvSpPr>
            <p:cNvPr id="288" name="tx287"/>
            <p:cNvSpPr/>
            <p:nvPr/>
          </p:nvSpPr>
          <p:spPr>
            <a:xfrm>
              <a:off x="1459435" y="979814"/>
              <a:ext cx="2636400" cy="12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RICTOR Domain Score Distribution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2025-05-14T11:34:32Z</dcterms:modified>
  <cp:category/>
</cp:coreProperties>
</file>