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4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3068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6092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530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555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580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605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303620" y="3300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44237" y="3299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91337" y="3893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175051" y="3318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230415" y="3751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500497" y="3700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6004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3068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6092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530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555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580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605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5920789" y="6020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5928553" y="5687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6004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3068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6092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530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555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580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605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557924" y="2977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7601507" y="3246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264848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9222162" y="6466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9046499" y="5162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7662059" y="3422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520236" y="6146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612455" y="5781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8263682" y="4652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8146336" y="2279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452380" y="2880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7890973" y="2465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7619753" y="4717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8200947" y="2577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880380" y="2239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793902" y="2239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401838" y="2236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656121" y="2237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7414279" y="2239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7674674" y="4839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7883579" y="4497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7432661" y="2577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569711" y="3350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979929" y="3205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8358764" y="4933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7897910" y="4553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8957091" y="5118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7465966" y="2039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419450" y="3128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8401940" y="3440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121036" y="4505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8266484" y="2408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402255" y="2276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7629834" y="3562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7543887" y="4523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7901922" y="2160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8058978" y="2472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675830" y="2085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8166518" y="2470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8286505" y="2034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7751014" y="2742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7502446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8303475" y="3232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7483222" y="2629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7459267" y="2510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7935352" y="2725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8073657" y="3219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7841660" y="2943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7817992" y="3094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7443971" y="3008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853967" y="3294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7703192" y="3775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8113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1138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4163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188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53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5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58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60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99506" y="4117753"/>
              <a:ext cx="12654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14"/>
              <a:ext cx="231986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2025-05-14T11:34:38Z</dcterms:modified>
  <cp:category/>
</cp:coreProperties>
</file>