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28507" y="617966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56384" y="594617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056384" y="571267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949415" y="547917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056384" y="52456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6384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56384" y="477868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842445" y="454519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056384" y="431169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6384" y="407819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949415" y="384470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056384" y="3611206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56384" y="3377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56384" y="3144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056384" y="291071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56384" y="267722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49415" y="2443724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56384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6384" y="197673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56384" y="1743234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056384" y="1509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628507" y="5829423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8507" y="5245682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49415" y="501218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628507" y="428250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842445" y="401982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949415" y="419494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628507" y="29253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735476" y="337771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735476" y="247291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842445" y="2793969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842445" y="215185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949415" y="18599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628507" y="4892518"/>
              <a:ext cx="0" cy="1287149"/>
            </a:xfrm>
            <a:custGeom>
              <a:avLst/>
              <a:pathLst>
                <a:path w="0" h="1287149">
                  <a:moveTo>
                    <a:pt x="0" y="0"/>
                  </a:moveTo>
                  <a:lnTo>
                    <a:pt x="0" y="1287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056384" y="582942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56384" y="5712675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949415" y="5245682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056384" y="5012185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056384" y="50121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56384" y="4778689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445" y="4282509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6384" y="4194947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56384" y="4078199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49415" y="3844703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056384" y="3377710"/>
              <a:ext cx="0" cy="233496"/>
            </a:xfrm>
            <a:custGeom>
              <a:avLst/>
              <a:pathLst>
                <a:path w="0" h="233496">
                  <a:moveTo>
                    <a:pt x="0" y="0"/>
                  </a:moveTo>
                  <a:lnTo>
                    <a:pt x="0" y="2334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056384" y="33777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056384" y="3144213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56384" y="2793969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56384" y="2677220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949415" y="2151853"/>
              <a:ext cx="0" cy="291870"/>
            </a:xfrm>
            <a:custGeom>
              <a:avLst/>
              <a:pathLst>
                <a:path w="0" h="291870">
                  <a:moveTo>
                    <a:pt x="0" y="0"/>
                  </a:moveTo>
                  <a:lnTo>
                    <a:pt x="0" y="2918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056384" y="1859983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1859983"/>
              <a:ext cx="0" cy="116748"/>
            </a:xfrm>
            <a:custGeom>
              <a:avLst/>
              <a:pathLst>
                <a:path w="0" h="116748">
                  <a:moveTo>
                    <a:pt x="0" y="0"/>
                  </a:moveTo>
                  <a:lnTo>
                    <a:pt x="0" y="1167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1743234"/>
              <a:ext cx="0" cy="116748"/>
            </a:xfrm>
            <a:custGeom>
              <a:avLst/>
              <a:pathLst>
                <a:path w="0" h="116748">
                  <a:moveTo>
                    <a:pt x="0" y="1167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1509738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28507" y="48925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28507" y="4892518"/>
              <a:ext cx="0" cy="936904"/>
            </a:xfrm>
            <a:custGeom>
              <a:avLst/>
              <a:pathLst>
                <a:path w="0" h="936904">
                  <a:moveTo>
                    <a:pt x="0" y="0"/>
                  </a:moveTo>
                  <a:lnTo>
                    <a:pt x="0" y="936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628507" y="4892518"/>
              <a:ext cx="0" cy="353163"/>
            </a:xfrm>
            <a:custGeom>
              <a:avLst/>
              <a:pathLst>
                <a:path w="0" h="353163">
                  <a:moveTo>
                    <a:pt x="0" y="0"/>
                  </a:moveTo>
                  <a:lnTo>
                    <a:pt x="0" y="3531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949415" y="5012185"/>
              <a:ext cx="0" cy="233496"/>
            </a:xfrm>
            <a:custGeom>
              <a:avLst/>
              <a:pathLst>
                <a:path w="0" h="233496">
                  <a:moveTo>
                    <a:pt x="0" y="2334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628507" y="4282509"/>
              <a:ext cx="0" cy="610009"/>
            </a:xfrm>
            <a:custGeom>
              <a:avLst/>
              <a:pathLst>
                <a:path w="0" h="610009">
                  <a:moveTo>
                    <a:pt x="0" y="6100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842445" y="4019825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949415" y="4019825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628507" y="2925310"/>
              <a:ext cx="0" cy="1967207"/>
            </a:xfrm>
            <a:custGeom>
              <a:avLst/>
              <a:pathLst>
                <a:path w="0" h="1967207">
                  <a:moveTo>
                    <a:pt x="0" y="19672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735476" y="2925310"/>
              <a:ext cx="0" cy="452399"/>
            </a:xfrm>
            <a:custGeom>
              <a:avLst/>
              <a:pathLst>
                <a:path w="0" h="452399">
                  <a:moveTo>
                    <a:pt x="0" y="0"/>
                  </a:moveTo>
                  <a:lnTo>
                    <a:pt x="0" y="452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735476" y="2472911"/>
              <a:ext cx="0" cy="452399"/>
            </a:xfrm>
            <a:custGeom>
              <a:avLst/>
              <a:pathLst>
                <a:path w="0" h="452399">
                  <a:moveTo>
                    <a:pt x="0" y="4523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842445" y="2472911"/>
              <a:ext cx="0" cy="321057"/>
            </a:xfrm>
            <a:custGeom>
              <a:avLst/>
              <a:pathLst>
                <a:path w="0" h="321057">
                  <a:moveTo>
                    <a:pt x="0" y="0"/>
                  </a:moveTo>
                  <a:lnTo>
                    <a:pt x="0" y="321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842445" y="2151853"/>
              <a:ext cx="0" cy="321057"/>
            </a:xfrm>
            <a:custGeom>
              <a:avLst/>
              <a:pathLst>
                <a:path w="0" h="321057">
                  <a:moveTo>
                    <a:pt x="0" y="3210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949415" y="1859983"/>
              <a:ext cx="0" cy="291870"/>
            </a:xfrm>
            <a:custGeom>
              <a:avLst/>
              <a:pathLst>
                <a:path w="0" h="291870">
                  <a:moveTo>
                    <a:pt x="0" y="2918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166027" y="6179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081A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166027" y="594617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166027" y="571267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166027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4649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166027" y="52456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76BA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166027" y="5012185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87BC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166027" y="477868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819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166027" y="4545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07CC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166027" y="431169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677B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166027" y="4078199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B80D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166027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582C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166027" y="3611206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280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166027" y="337771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166027" y="3144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B83D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166027" y="29107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166027" y="2677220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080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166027" y="244372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812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166027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166027" y="1976731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166027" y="1743234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166027" y="1509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81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2198118" y="6138557"/>
              <a:ext cx="634726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081A7">
                      <a:alpha val="100000"/>
                    </a:srgbClr>
                  </a:solidFill>
                  <a:latin typeface="Arial"/>
                  <a:cs typeface="Arial"/>
                </a:rPr>
                <a:t>Barthelona sp. PCE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198118" y="5918576"/>
              <a:ext cx="85570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Anaeramoeba flamelloides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198118" y="5671599"/>
              <a:ext cx="68705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Anaeramoeba ignava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198118" y="5437221"/>
              <a:ext cx="75491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46492">
                      <a:alpha val="100000"/>
                    </a:srgbClr>
                  </a:solidFill>
                  <a:latin typeface="Arial"/>
                  <a:cs typeface="Arial"/>
                </a:rPr>
                <a:t>Paratrimastix pyriformis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198118" y="5218969"/>
              <a:ext cx="851572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76BA1">
                      <a:alpha val="100000"/>
                    </a:srgbClr>
                  </a:solidFill>
                  <a:latin typeface="Arial"/>
                  <a:cs typeface="Arial"/>
                </a:rPr>
                <a:t>Monocercomonoides exilis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198118" y="4971957"/>
              <a:ext cx="803615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87BC6">
                      <a:alpha val="100000"/>
                    </a:srgbClr>
                  </a:solidFill>
                  <a:latin typeface="Arial"/>
                  <a:cs typeface="Arial"/>
                </a:rPr>
                <a:t>Blattamonas nauphoetae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98118" y="4751058"/>
              <a:ext cx="590334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C8196">
                      <a:alpha val="100000"/>
                    </a:srgbClr>
                  </a:solidFill>
                  <a:latin typeface="Arial"/>
                  <a:cs typeface="Arial"/>
                </a:rPr>
                <a:t>Streblomastix strix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198118" y="4503235"/>
              <a:ext cx="83548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607CCB">
                      <a:alpha val="100000"/>
                    </a:srgbClr>
                  </a:solidFill>
                  <a:latin typeface="Arial"/>
                  <a:cs typeface="Arial"/>
                </a:rPr>
                <a:t>Trichomonas vaginalis G3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198118" y="4284983"/>
              <a:ext cx="80322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677BD">
                      <a:alpha val="100000"/>
                    </a:srgbClr>
                  </a:solidFill>
                  <a:latin typeface="Arial"/>
                  <a:cs typeface="Arial"/>
                </a:rPr>
                <a:t>Tritrichomonas musculus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198118" y="4050604"/>
              <a:ext cx="694857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B80D4">
                      <a:alpha val="100000"/>
                    </a:srgbClr>
                  </a:solidFill>
                  <a:latin typeface="Arial"/>
                  <a:cs typeface="Arial"/>
                </a:rPr>
                <a:t>Tritrichomonas foetus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198118" y="3803627"/>
              <a:ext cx="7711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5582CC">
                      <a:alpha val="100000"/>
                    </a:srgbClr>
                  </a:solidFill>
                  <a:latin typeface="Arial"/>
                  <a:cs typeface="Arial"/>
                </a:rPr>
                <a:t>Histomonas meleagridis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198118" y="3570978"/>
              <a:ext cx="703009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2806C">
                      <a:alpha val="100000"/>
                    </a:srgbClr>
                  </a:solidFill>
                  <a:latin typeface="Arial"/>
                  <a:cs typeface="Arial"/>
                </a:rPr>
                <a:t>Aduncisulcus paluster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198118" y="3336599"/>
              <a:ext cx="49413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Kipferlia bialata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198118" y="3103103"/>
              <a:ext cx="976103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B83D8">
                      <a:alpha val="100000"/>
                    </a:srgbClr>
                  </a:solidFill>
                  <a:latin typeface="Arial"/>
                  <a:cs typeface="Arial"/>
                </a:rPr>
                <a:t>Carpediemonas membranifera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2198118" y="2869606"/>
              <a:ext cx="81949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Spironucleus salmonicida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2198118" y="2649625"/>
              <a:ext cx="518170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08040">
                      <a:alpha val="100000"/>
                    </a:srgbClr>
                  </a:solidFill>
                  <a:latin typeface="Arial"/>
                  <a:cs typeface="Arial"/>
                </a:rPr>
                <a:t>Hexamita inflata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198118" y="2416093"/>
              <a:ext cx="429703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3812E">
                      <a:alpha val="100000"/>
                    </a:srgbClr>
                  </a:solidFill>
                  <a:latin typeface="Arial"/>
                  <a:cs typeface="Arial"/>
                </a:rPr>
                <a:t>Giardia muris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198118" y="2168270"/>
              <a:ext cx="106852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5">
                      <a:alpha val="100000"/>
                    </a:srgbClr>
                  </a:solidFill>
                  <a:latin typeface="Arial"/>
                  <a:cs typeface="Arial"/>
                </a:rPr>
                <a:t>Giardia intestinalis assemblage B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2198118" y="1949100"/>
              <a:ext cx="630668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B">
                      <a:alpha val="100000"/>
                    </a:srgbClr>
                  </a:solidFill>
                  <a:latin typeface="Arial"/>
                  <a:cs typeface="Arial"/>
                </a:rPr>
                <a:t>Giardia lamblia P15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2198118" y="1715604"/>
              <a:ext cx="1028330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18138">
                      <a:alpha val="100000"/>
                    </a:srgbClr>
                  </a:solidFill>
                  <a:latin typeface="Arial"/>
                  <a:cs typeface="Arial"/>
                </a:rPr>
                <a:t>Giardia intestinalis ATCC 50581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2198118" y="1482072"/>
              <a:ext cx="919854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28138">
                      <a:alpha val="100000"/>
                    </a:srgbClr>
                  </a:solidFill>
                  <a:latin typeface="Arial"/>
                  <a:cs typeface="Arial"/>
                </a:rPr>
                <a:t>Giardia lamblia ATCC 50803</a:t>
              </a:r>
            </a:p>
          </p:txBody>
        </p:sp>
        <p:sp>
          <p:nvSpPr>
            <p:cNvPr id="117" name="pl116"/>
            <p:cNvSpPr/>
            <p:nvPr/>
          </p:nvSpPr>
          <p:spPr>
            <a:xfrm>
              <a:off x="1200631" y="4892518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040500" y="606291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040500" y="582942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040500" y="559592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040500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040500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040500" y="489543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040500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040500" y="442844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040500" y="4194947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040500" y="396145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040500" y="3727954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040500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040500" y="3260961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040500" y="3027465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040500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040500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040500" y="232697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040500" y="209347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040500" y="185998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040500" y="1626486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040500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083288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083288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083288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083288" y="536243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083288" y="5128933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083288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083288" y="466194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083288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083288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083288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083288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3083288" y="3494458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1" name="rc150"/>
            <p:cNvSpPr/>
            <p:nvPr/>
          </p:nvSpPr>
          <p:spPr>
            <a:xfrm>
              <a:off x="3083288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2" name="rc151"/>
            <p:cNvSpPr/>
            <p:nvPr/>
          </p:nvSpPr>
          <p:spPr>
            <a:xfrm>
              <a:off x="3083288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3" name="rc152"/>
            <p:cNvSpPr/>
            <p:nvPr/>
          </p:nvSpPr>
          <p:spPr>
            <a:xfrm>
              <a:off x="3083288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4" name="rc153"/>
            <p:cNvSpPr/>
            <p:nvPr/>
          </p:nvSpPr>
          <p:spPr>
            <a:xfrm>
              <a:off x="3083288" y="2560472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5" name="rc154"/>
            <p:cNvSpPr/>
            <p:nvPr/>
          </p:nvSpPr>
          <p:spPr>
            <a:xfrm>
              <a:off x="3083288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6" name="rc155"/>
            <p:cNvSpPr/>
            <p:nvPr/>
          </p:nvSpPr>
          <p:spPr>
            <a:xfrm>
              <a:off x="3083288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7" name="rc156"/>
            <p:cNvSpPr/>
            <p:nvPr/>
          </p:nvSpPr>
          <p:spPr>
            <a:xfrm>
              <a:off x="3083288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8" name="rc157"/>
            <p:cNvSpPr/>
            <p:nvPr/>
          </p:nvSpPr>
          <p:spPr>
            <a:xfrm>
              <a:off x="3083288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9" name="rc158"/>
            <p:cNvSpPr/>
            <p:nvPr/>
          </p:nvSpPr>
          <p:spPr>
            <a:xfrm>
              <a:off x="3083288" y="1392990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0" name="rc159"/>
            <p:cNvSpPr/>
            <p:nvPr/>
          </p:nvSpPr>
          <p:spPr>
            <a:xfrm>
              <a:off x="3126075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1" name="rc160"/>
            <p:cNvSpPr/>
            <p:nvPr/>
          </p:nvSpPr>
          <p:spPr>
            <a:xfrm>
              <a:off x="3126075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2" name="rc161"/>
            <p:cNvSpPr/>
            <p:nvPr/>
          </p:nvSpPr>
          <p:spPr>
            <a:xfrm>
              <a:off x="3126075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3" name="rc162"/>
            <p:cNvSpPr/>
            <p:nvPr/>
          </p:nvSpPr>
          <p:spPr>
            <a:xfrm>
              <a:off x="3126075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4" name="rc163"/>
            <p:cNvSpPr/>
            <p:nvPr/>
          </p:nvSpPr>
          <p:spPr>
            <a:xfrm>
              <a:off x="3126075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5" name="rc164"/>
            <p:cNvSpPr/>
            <p:nvPr/>
          </p:nvSpPr>
          <p:spPr>
            <a:xfrm>
              <a:off x="3126075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6" name="rc165"/>
            <p:cNvSpPr/>
            <p:nvPr/>
          </p:nvSpPr>
          <p:spPr>
            <a:xfrm>
              <a:off x="3126075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7" name="rc166"/>
            <p:cNvSpPr/>
            <p:nvPr/>
          </p:nvSpPr>
          <p:spPr>
            <a:xfrm>
              <a:off x="3126075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126075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3126075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3126075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1" name="rc170"/>
            <p:cNvSpPr/>
            <p:nvPr/>
          </p:nvSpPr>
          <p:spPr>
            <a:xfrm>
              <a:off x="3126075" y="3494458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3126075" y="326096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3126075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4" name="rc173"/>
            <p:cNvSpPr/>
            <p:nvPr/>
          </p:nvSpPr>
          <p:spPr>
            <a:xfrm>
              <a:off x="3126075" y="279396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3126075" y="2560472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3126075" y="232697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7" name="rc176"/>
            <p:cNvSpPr/>
            <p:nvPr/>
          </p:nvSpPr>
          <p:spPr>
            <a:xfrm>
              <a:off x="3126075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3126075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9" name="rc178"/>
            <p:cNvSpPr/>
            <p:nvPr/>
          </p:nvSpPr>
          <p:spPr>
            <a:xfrm>
              <a:off x="3126075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3126075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rc180"/>
            <p:cNvSpPr/>
            <p:nvPr/>
          </p:nvSpPr>
          <p:spPr>
            <a:xfrm>
              <a:off x="3168863" y="606291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3168863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3" name="rc182"/>
            <p:cNvSpPr/>
            <p:nvPr/>
          </p:nvSpPr>
          <p:spPr>
            <a:xfrm>
              <a:off x="3168863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4" name="rc183"/>
            <p:cNvSpPr/>
            <p:nvPr/>
          </p:nvSpPr>
          <p:spPr>
            <a:xfrm>
              <a:off x="3168863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168863" y="5128933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168863" y="4895437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3168863" y="4661940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3168863" y="442844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3168863" y="4194947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rc189"/>
            <p:cNvSpPr/>
            <p:nvPr/>
          </p:nvSpPr>
          <p:spPr>
            <a:xfrm>
              <a:off x="3168863" y="3961451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3168863" y="3727954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3168863" y="3494458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rc192"/>
            <p:cNvSpPr/>
            <p:nvPr/>
          </p:nvSpPr>
          <p:spPr>
            <a:xfrm>
              <a:off x="3168863" y="3260961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3168863" y="3027465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rc194"/>
            <p:cNvSpPr/>
            <p:nvPr/>
          </p:nvSpPr>
          <p:spPr>
            <a:xfrm>
              <a:off x="3168863" y="2793969"/>
              <a:ext cx="42787" cy="23349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3168863" y="2560472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rc196"/>
            <p:cNvSpPr/>
            <p:nvPr/>
          </p:nvSpPr>
          <p:spPr>
            <a:xfrm>
              <a:off x="3168863" y="2326976"/>
              <a:ext cx="42787" cy="23349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rc197"/>
            <p:cNvSpPr/>
            <p:nvPr/>
          </p:nvSpPr>
          <p:spPr>
            <a:xfrm>
              <a:off x="3168863" y="2093479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3168863" y="1859983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rc199"/>
            <p:cNvSpPr/>
            <p:nvPr/>
          </p:nvSpPr>
          <p:spPr>
            <a:xfrm>
              <a:off x="3168863" y="1626486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3168863" y="1392990"/>
              <a:ext cx="42787" cy="23349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3211650" y="606291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rc202"/>
            <p:cNvSpPr/>
            <p:nvPr/>
          </p:nvSpPr>
          <p:spPr>
            <a:xfrm>
              <a:off x="3211650" y="582942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3211650" y="559592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rc204"/>
            <p:cNvSpPr/>
            <p:nvPr/>
          </p:nvSpPr>
          <p:spPr>
            <a:xfrm>
              <a:off x="3211650" y="536243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3211650" y="512893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rc206"/>
            <p:cNvSpPr/>
            <p:nvPr/>
          </p:nvSpPr>
          <p:spPr>
            <a:xfrm>
              <a:off x="3211650" y="489543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3211650" y="466194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rc208"/>
            <p:cNvSpPr/>
            <p:nvPr/>
          </p:nvSpPr>
          <p:spPr>
            <a:xfrm>
              <a:off x="3211650" y="442844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0" name="rc209"/>
            <p:cNvSpPr/>
            <p:nvPr/>
          </p:nvSpPr>
          <p:spPr>
            <a:xfrm>
              <a:off x="3211650" y="4194947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1" name="rc210"/>
            <p:cNvSpPr/>
            <p:nvPr/>
          </p:nvSpPr>
          <p:spPr>
            <a:xfrm>
              <a:off x="3211650" y="396145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rc211"/>
            <p:cNvSpPr/>
            <p:nvPr/>
          </p:nvSpPr>
          <p:spPr>
            <a:xfrm>
              <a:off x="3211650" y="3727954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rc212"/>
            <p:cNvSpPr/>
            <p:nvPr/>
          </p:nvSpPr>
          <p:spPr>
            <a:xfrm>
              <a:off x="3211650" y="3494458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4" name="rc213"/>
            <p:cNvSpPr/>
            <p:nvPr/>
          </p:nvSpPr>
          <p:spPr>
            <a:xfrm>
              <a:off x="3211650" y="3260961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5" name="rc214"/>
            <p:cNvSpPr/>
            <p:nvPr/>
          </p:nvSpPr>
          <p:spPr>
            <a:xfrm>
              <a:off x="3211650" y="3027465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rc215"/>
            <p:cNvSpPr/>
            <p:nvPr/>
          </p:nvSpPr>
          <p:spPr>
            <a:xfrm>
              <a:off x="3211650" y="279396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rc216"/>
            <p:cNvSpPr/>
            <p:nvPr/>
          </p:nvSpPr>
          <p:spPr>
            <a:xfrm>
              <a:off x="3211650" y="2560472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8" name="rc217"/>
            <p:cNvSpPr/>
            <p:nvPr/>
          </p:nvSpPr>
          <p:spPr>
            <a:xfrm>
              <a:off x="3211650" y="232697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9" name="rc218"/>
            <p:cNvSpPr/>
            <p:nvPr/>
          </p:nvSpPr>
          <p:spPr>
            <a:xfrm>
              <a:off x="3211650" y="2093479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rc219"/>
            <p:cNvSpPr/>
            <p:nvPr/>
          </p:nvSpPr>
          <p:spPr>
            <a:xfrm>
              <a:off x="3211650" y="1859983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rc220"/>
            <p:cNvSpPr/>
            <p:nvPr/>
          </p:nvSpPr>
          <p:spPr>
            <a:xfrm>
              <a:off x="3211650" y="1626486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2" name="rc221"/>
            <p:cNvSpPr/>
            <p:nvPr/>
          </p:nvSpPr>
          <p:spPr>
            <a:xfrm>
              <a:off x="3211650" y="1392990"/>
              <a:ext cx="42787" cy="23349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3" name="rc222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4" name="tx223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225" name="pic22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226" name="pl225"/>
            <p:cNvSpPr/>
            <p:nvPr/>
          </p:nvSpPr>
          <p:spPr>
            <a:xfrm>
              <a:off x="5403761" y="374845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5403761" y="338865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5403761" y="302885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5228196" y="374845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5228196" y="338865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5228196" y="302885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tx231"/>
            <p:cNvSpPr/>
            <p:nvPr/>
          </p:nvSpPr>
          <p:spPr>
            <a:xfrm>
              <a:off x="5517241" y="3723559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20</a:t>
              </a:r>
            </a:p>
          </p:txBody>
        </p:sp>
        <p:sp>
          <p:nvSpPr>
            <p:cNvPr id="233" name="tx232"/>
            <p:cNvSpPr/>
            <p:nvPr/>
          </p:nvSpPr>
          <p:spPr>
            <a:xfrm>
              <a:off x="5517241" y="336375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234" name="tx233"/>
            <p:cNvSpPr/>
            <p:nvPr/>
          </p:nvSpPr>
          <p:spPr>
            <a:xfrm>
              <a:off x="5517241" y="3003952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235" name="rc23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237" name="rc23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tx25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52" name="tx25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253" name="tx25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254" name="tx25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1018783" y="942406"/>
              <a:ext cx="214125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2025-05-13T12:02:32Z</dcterms:modified>
  <cp:category/>
</cp:coreProperties>
</file>