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7967" cy="2473613"/>
            </a:xfrm>
            <a:custGeom>
              <a:avLst/>
              <a:pathLst>
                <a:path w="127967" h="2473613">
                  <a:moveTo>
                    <a:pt x="0" y="2473613"/>
                  </a:moveTo>
                  <a:lnTo>
                    <a:pt x="4412" y="2388431"/>
                  </a:lnTo>
                  <a:lnTo>
                    <a:pt x="8825" y="2303248"/>
                  </a:lnTo>
                  <a:lnTo>
                    <a:pt x="13238" y="2218065"/>
                  </a:lnTo>
                  <a:lnTo>
                    <a:pt x="17650" y="2132882"/>
                  </a:lnTo>
                  <a:lnTo>
                    <a:pt x="22063" y="2047699"/>
                  </a:lnTo>
                  <a:lnTo>
                    <a:pt x="26476" y="1962517"/>
                  </a:lnTo>
                  <a:lnTo>
                    <a:pt x="30888" y="1877334"/>
                  </a:lnTo>
                  <a:lnTo>
                    <a:pt x="35301" y="1792151"/>
                  </a:lnTo>
                  <a:lnTo>
                    <a:pt x="39714" y="1706968"/>
                  </a:lnTo>
                  <a:lnTo>
                    <a:pt x="44126" y="1621785"/>
                  </a:lnTo>
                  <a:lnTo>
                    <a:pt x="48539" y="1536602"/>
                  </a:lnTo>
                  <a:lnTo>
                    <a:pt x="52952" y="1451420"/>
                  </a:lnTo>
                  <a:lnTo>
                    <a:pt x="57364" y="1366237"/>
                  </a:lnTo>
                  <a:lnTo>
                    <a:pt x="61777" y="1281054"/>
                  </a:lnTo>
                  <a:lnTo>
                    <a:pt x="66190" y="1195871"/>
                  </a:lnTo>
                  <a:lnTo>
                    <a:pt x="70602" y="1110688"/>
                  </a:lnTo>
                  <a:lnTo>
                    <a:pt x="75015" y="1025506"/>
                  </a:lnTo>
                  <a:lnTo>
                    <a:pt x="79428" y="940323"/>
                  </a:lnTo>
                  <a:lnTo>
                    <a:pt x="83840" y="855140"/>
                  </a:lnTo>
                  <a:lnTo>
                    <a:pt x="88253" y="769957"/>
                  </a:lnTo>
                  <a:lnTo>
                    <a:pt x="92666" y="684774"/>
                  </a:lnTo>
                  <a:lnTo>
                    <a:pt x="97078" y="599591"/>
                  </a:lnTo>
                  <a:lnTo>
                    <a:pt x="101491" y="514409"/>
                  </a:lnTo>
                  <a:lnTo>
                    <a:pt x="105904" y="429226"/>
                  </a:lnTo>
                  <a:lnTo>
                    <a:pt x="110316" y="344043"/>
                  </a:lnTo>
                  <a:lnTo>
                    <a:pt x="114729" y="258860"/>
                  </a:lnTo>
                  <a:lnTo>
                    <a:pt x="119142" y="173677"/>
                  </a:lnTo>
                  <a:lnTo>
                    <a:pt x="123554" y="88495"/>
                  </a:lnTo>
                  <a:lnTo>
                    <a:pt x="127967" y="33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880"/>
              <a:ext cx="2277279" cy="2470301"/>
            </a:xfrm>
            <a:custGeom>
              <a:avLst/>
              <a:pathLst>
                <a:path w="2277279" h="2470301">
                  <a:moveTo>
                    <a:pt x="0" y="2470301"/>
                  </a:moveTo>
                  <a:lnTo>
                    <a:pt x="78526" y="2436998"/>
                  </a:lnTo>
                  <a:lnTo>
                    <a:pt x="157053" y="2403694"/>
                  </a:lnTo>
                  <a:lnTo>
                    <a:pt x="235580" y="2370391"/>
                  </a:lnTo>
                  <a:lnTo>
                    <a:pt x="314107" y="2337088"/>
                  </a:lnTo>
                  <a:lnTo>
                    <a:pt x="392634" y="2303784"/>
                  </a:lnTo>
                  <a:lnTo>
                    <a:pt x="471161" y="2270481"/>
                  </a:lnTo>
                  <a:lnTo>
                    <a:pt x="549688" y="2237178"/>
                  </a:lnTo>
                  <a:lnTo>
                    <a:pt x="628214" y="2203874"/>
                  </a:lnTo>
                  <a:lnTo>
                    <a:pt x="706741" y="2170571"/>
                  </a:lnTo>
                  <a:lnTo>
                    <a:pt x="785268" y="2137267"/>
                  </a:lnTo>
                  <a:lnTo>
                    <a:pt x="863795" y="2103964"/>
                  </a:lnTo>
                  <a:lnTo>
                    <a:pt x="942322" y="2070661"/>
                  </a:lnTo>
                  <a:lnTo>
                    <a:pt x="1020849" y="2037357"/>
                  </a:lnTo>
                  <a:lnTo>
                    <a:pt x="1099376" y="2004054"/>
                  </a:lnTo>
                  <a:lnTo>
                    <a:pt x="1177903" y="1970751"/>
                  </a:lnTo>
                  <a:lnTo>
                    <a:pt x="1256429" y="1937447"/>
                  </a:lnTo>
                  <a:lnTo>
                    <a:pt x="1334956" y="1904144"/>
                  </a:lnTo>
                  <a:lnTo>
                    <a:pt x="1413483" y="1870840"/>
                  </a:lnTo>
                  <a:lnTo>
                    <a:pt x="1492010" y="1837537"/>
                  </a:lnTo>
                  <a:lnTo>
                    <a:pt x="1570537" y="1804234"/>
                  </a:lnTo>
                  <a:lnTo>
                    <a:pt x="1649064" y="1770930"/>
                  </a:lnTo>
                  <a:lnTo>
                    <a:pt x="1727591" y="1737627"/>
                  </a:lnTo>
                  <a:lnTo>
                    <a:pt x="1806117" y="1704324"/>
                  </a:lnTo>
                  <a:lnTo>
                    <a:pt x="1884644" y="1671020"/>
                  </a:lnTo>
                  <a:lnTo>
                    <a:pt x="1963171" y="1637717"/>
                  </a:lnTo>
                  <a:lnTo>
                    <a:pt x="2041698" y="1604414"/>
                  </a:lnTo>
                  <a:lnTo>
                    <a:pt x="2120225" y="1571110"/>
                  </a:lnTo>
                  <a:lnTo>
                    <a:pt x="2198752" y="1537807"/>
                  </a:lnTo>
                  <a:lnTo>
                    <a:pt x="2277279" y="1504503"/>
                  </a:lnTo>
                  <a:lnTo>
                    <a:pt x="2243260" y="1427926"/>
                  </a:lnTo>
                  <a:lnTo>
                    <a:pt x="2206668" y="1352544"/>
                  </a:lnTo>
                  <a:lnTo>
                    <a:pt x="2167543" y="1278445"/>
                  </a:lnTo>
                  <a:lnTo>
                    <a:pt x="2125931" y="1205714"/>
                  </a:lnTo>
                  <a:lnTo>
                    <a:pt x="2081879" y="1134433"/>
                  </a:lnTo>
                  <a:lnTo>
                    <a:pt x="2035439" y="1064686"/>
                  </a:lnTo>
                  <a:lnTo>
                    <a:pt x="1986662" y="996552"/>
                  </a:lnTo>
                  <a:lnTo>
                    <a:pt x="1935606" y="930109"/>
                  </a:lnTo>
                  <a:lnTo>
                    <a:pt x="1882329" y="865433"/>
                  </a:lnTo>
                  <a:lnTo>
                    <a:pt x="1826892" y="802599"/>
                  </a:lnTo>
                  <a:lnTo>
                    <a:pt x="1769358" y="741679"/>
                  </a:lnTo>
                  <a:lnTo>
                    <a:pt x="1709794" y="682742"/>
                  </a:lnTo>
                  <a:lnTo>
                    <a:pt x="1648268" y="625856"/>
                  </a:lnTo>
                  <a:lnTo>
                    <a:pt x="1584851" y="571088"/>
                  </a:lnTo>
                  <a:lnTo>
                    <a:pt x="1519615" y="518498"/>
                  </a:lnTo>
                  <a:lnTo>
                    <a:pt x="1452635" y="468148"/>
                  </a:lnTo>
                  <a:lnTo>
                    <a:pt x="1383988" y="420096"/>
                  </a:lnTo>
                  <a:lnTo>
                    <a:pt x="1313753" y="374396"/>
                  </a:lnTo>
                  <a:lnTo>
                    <a:pt x="1242010" y="331102"/>
                  </a:lnTo>
                  <a:lnTo>
                    <a:pt x="1168843" y="290262"/>
                  </a:lnTo>
                  <a:lnTo>
                    <a:pt x="1094334" y="251924"/>
                  </a:lnTo>
                  <a:lnTo>
                    <a:pt x="1018569" y="216131"/>
                  </a:lnTo>
                  <a:lnTo>
                    <a:pt x="941635" y="182925"/>
                  </a:lnTo>
                  <a:lnTo>
                    <a:pt x="863621" y="152344"/>
                  </a:lnTo>
                  <a:lnTo>
                    <a:pt x="784616" y="124423"/>
                  </a:lnTo>
                  <a:lnTo>
                    <a:pt x="704710" y="99194"/>
                  </a:lnTo>
                  <a:lnTo>
                    <a:pt x="623996" y="76686"/>
                  </a:lnTo>
                  <a:lnTo>
                    <a:pt x="542566" y="56924"/>
                  </a:lnTo>
                  <a:lnTo>
                    <a:pt x="460513" y="39932"/>
                  </a:lnTo>
                  <a:lnTo>
                    <a:pt x="377932" y="25729"/>
                  </a:lnTo>
                  <a:lnTo>
                    <a:pt x="294917" y="14331"/>
                  </a:lnTo>
                  <a:lnTo>
                    <a:pt x="211563" y="5751"/>
                  </a:lnTo>
                  <a:lnTo>
                    <a:pt x="127967" y="0"/>
                  </a:lnTo>
                  <a:lnTo>
                    <a:pt x="123554" y="85182"/>
                  </a:lnTo>
                  <a:lnTo>
                    <a:pt x="119142" y="170365"/>
                  </a:lnTo>
                  <a:lnTo>
                    <a:pt x="114729" y="255548"/>
                  </a:lnTo>
                  <a:lnTo>
                    <a:pt x="110316" y="340731"/>
                  </a:lnTo>
                  <a:lnTo>
                    <a:pt x="105904" y="425914"/>
                  </a:lnTo>
                  <a:lnTo>
                    <a:pt x="101491" y="511096"/>
                  </a:lnTo>
                  <a:lnTo>
                    <a:pt x="97078" y="596279"/>
                  </a:lnTo>
                  <a:lnTo>
                    <a:pt x="92666" y="681462"/>
                  </a:lnTo>
                  <a:lnTo>
                    <a:pt x="88253" y="766645"/>
                  </a:lnTo>
                  <a:lnTo>
                    <a:pt x="83840" y="851828"/>
                  </a:lnTo>
                  <a:lnTo>
                    <a:pt x="79428" y="937010"/>
                  </a:lnTo>
                  <a:lnTo>
                    <a:pt x="75015" y="1022193"/>
                  </a:lnTo>
                  <a:lnTo>
                    <a:pt x="70602" y="1107376"/>
                  </a:lnTo>
                  <a:lnTo>
                    <a:pt x="66190" y="1192559"/>
                  </a:lnTo>
                  <a:lnTo>
                    <a:pt x="61777" y="1277742"/>
                  </a:lnTo>
                  <a:lnTo>
                    <a:pt x="57364" y="1362925"/>
                  </a:lnTo>
                  <a:lnTo>
                    <a:pt x="52952" y="1448107"/>
                  </a:lnTo>
                  <a:lnTo>
                    <a:pt x="48539" y="1533290"/>
                  </a:lnTo>
                  <a:lnTo>
                    <a:pt x="44126" y="1618473"/>
                  </a:lnTo>
                  <a:lnTo>
                    <a:pt x="39714" y="1703656"/>
                  </a:lnTo>
                  <a:lnTo>
                    <a:pt x="35301" y="1788839"/>
                  </a:lnTo>
                  <a:lnTo>
                    <a:pt x="30888" y="1874021"/>
                  </a:lnTo>
                  <a:lnTo>
                    <a:pt x="26476" y="1959204"/>
                  </a:lnTo>
                  <a:lnTo>
                    <a:pt x="22063" y="2044387"/>
                  </a:lnTo>
                  <a:lnTo>
                    <a:pt x="17650" y="2129570"/>
                  </a:lnTo>
                  <a:lnTo>
                    <a:pt x="13238" y="2214753"/>
                  </a:lnTo>
                  <a:lnTo>
                    <a:pt x="8825" y="2299936"/>
                  </a:lnTo>
                  <a:lnTo>
                    <a:pt x="4412" y="23851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3257384"/>
              <a:ext cx="2315304" cy="965797"/>
            </a:xfrm>
            <a:custGeom>
              <a:avLst/>
              <a:pathLst>
                <a:path w="2315304" h="965797">
                  <a:moveTo>
                    <a:pt x="0" y="965797"/>
                  </a:moveTo>
                  <a:lnTo>
                    <a:pt x="79838" y="935773"/>
                  </a:lnTo>
                  <a:lnTo>
                    <a:pt x="159676" y="905749"/>
                  </a:lnTo>
                  <a:lnTo>
                    <a:pt x="239514" y="875724"/>
                  </a:lnTo>
                  <a:lnTo>
                    <a:pt x="319352" y="845700"/>
                  </a:lnTo>
                  <a:lnTo>
                    <a:pt x="399190" y="815675"/>
                  </a:lnTo>
                  <a:lnTo>
                    <a:pt x="479028" y="785651"/>
                  </a:lnTo>
                  <a:lnTo>
                    <a:pt x="558866" y="755627"/>
                  </a:lnTo>
                  <a:lnTo>
                    <a:pt x="638704" y="725602"/>
                  </a:lnTo>
                  <a:lnTo>
                    <a:pt x="718542" y="695578"/>
                  </a:lnTo>
                  <a:lnTo>
                    <a:pt x="798380" y="665554"/>
                  </a:lnTo>
                  <a:lnTo>
                    <a:pt x="878219" y="635529"/>
                  </a:lnTo>
                  <a:lnTo>
                    <a:pt x="958057" y="605505"/>
                  </a:lnTo>
                  <a:lnTo>
                    <a:pt x="1037895" y="575481"/>
                  </a:lnTo>
                  <a:lnTo>
                    <a:pt x="1117733" y="545456"/>
                  </a:lnTo>
                  <a:lnTo>
                    <a:pt x="1197571" y="515432"/>
                  </a:lnTo>
                  <a:lnTo>
                    <a:pt x="1277409" y="485407"/>
                  </a:lnTo>
                  <a:lnTo>
                    <a:pt x="1357247" y="455383"/>
                  </a:lnTo>
                  <a:lnTo>
                    <a:pt x="1437085" y="425359"/>
                  </a:lnTo>
                  <a:lnTo>
                    <a:pt x="1516923" y="395334"/>
                  </a:lnTo>
                  <a:lnTo>
                    <a:pt x="1596761" y="365310"/>
                  </a:lnTo>
                  <a:lnTo>
                    <a:pt x="1676599" y="335286"/>
                  </a:lnTo>
                  <a:lnTo>
                    <a:pt x="1756438" y="305261"/>
                  </a:lnTo>
                  <a:lnTo>
                    <a:pt x="1836276" y="275237"/>
                  </a:lnTo>
                  <a:lnTo>
                    <a:pt x="1916114" y="245213"/>
                  </a:lnTo>
                  <a:lnTo>
                    <a:pt x="1995952" y="215188"/>
                  </a:lnTo>
                  <a:lnTo>
                    <a:pt x="2075790" y="185164"/>
                  </a:lnTo>
                  <a:lnTo>
                    <a:pt x="2155628" y="155139"/>
                  </a:lnTo>
                  <a:lnTo>
                    <a:pt x="2235466" y="125115"/>
                  </a:lnTo>
                  <a:lnTo>
                    <a:pt x="2315304" y="95091"/>
                  </a:lnTo>
                  <a:lnTo>
                    <a:pt x="2277279" y="0"/>
                  </a:lnTo>
                  <a:lnTo>
                    <a:pt x="2198752" y="33303"/>
                  </a:lnTo>
                  <a:lnTo>
                    <a:pt x="2120225" y="66606"/>
                  </a:lnTo>
                  <a:lnTo>
                    <a:pt x="2041698" y="99910"/>
                  </a:lnTo>
                  <a:lnTo>
                    <a:pt x="1963171" y="133213"/>
                  </a:lnTo>
                  <a:lnTo>
                    <a:pt x="1884644" y="166516"/>
                  </a:lnTo>
                  <a:lnTo>
                    <a:pt x="1806117" y="199820"/>
                  </a:lnTo>
                  <a:lnTo>
                    <a:pt x="1727591" y="233123"/>
                  </a:lnTo>
                  <a:lnTo>
                    <a:pt x="1649064" y="266426"/>
                  </a:lnTo>
                  <a:lnTo>
                    <a:pt x="1570537" y="299730"/>
                  </a:lnTo>
                  <a:lnTo>
                    <a:pt x="1492010" y="333033"/>
                  </a:lnTo>
                  <a:lnTo>
                    <a:pt x="1413483" y="366337"/>
                  </a:lnTo>
                  <a:lnTo>
                    <a:pt x="1334956" y="399640"/>
                  </a:lnTo>
                  <a:lnTo>
                    <a:pt x="1256429" y="432943"/>
                  </a:lnTo>
                  <a:lnTo>
                    <a:pt x="1177903" y="466247"/>
                  </a:lnTo>
                  <a:lnTo>
                    <a:pt x="1099376" y="499550"/>
                  </a:lnTo>
                  <a:lnTo>
                    <a:pt x="1020849" y="532853"/>
                  </a:lnTo>
                  <a:lnTo>
                    <a:pt x="942322" y="566157"/>
                  </a:lnTo>
                  <a:lnTo>
                    <a:pt x="863795" y="599460"/>
                  </a:lnTo>
                  <a:lnTo>
                    <a:pt x="785268" y="632764"/>
                  </a:lnTo>
                  <a:lnTo>
                    <a:pt x="706741" y="666067"/>
                  </a:lnTo>
                  <a:lnTo>
                    <a:pt x="628214" y="699370"/>
                  </a:lnTo>
                  <a:lnTo>
                    <a:pt x="549688" y="732674"/>
                  </a:lnTo>
                  <a:lnTo>
                    <a:pt x="471161" y="765977"/>
                  </a:lnTo>
                  <a:lnTo>
                    <a:pt x="392634" y="799280"/>
                  </a:lnTo>
                  <a:lnTo>
                    <a:pt x="314107" y="832584"/>
                  </a:lnTo>
                  <a:lnTo>
                    <a:pt x="235580" y="865887"/>
                  </a:lnTo>
                  <a:lnTo>
                    <a:pt x="157053" y="899190"/>
                  </a:lnTo>
                  <a:lnTo>
                    <a:pt x="78526" y="93249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352476"/>
              <a:ext cx="2386263" cy="870706"/>
            </a:xfrm>
            <a:custGeom>
              <a:avLst/>
              <a:pathLst>
                <a:path w="2386263" h="870706">
                  <a:moveTo>
                    <a:pt x="0" y="870706"/>
                  </a:moveTo>
                  <a:lnTo>
                    <a:pt x="82284" y="848239"/>
                  </a:lnTo>
                  <a:lnTo>
                    <a:pt x="164569" y="825772"/>
                  </a:lnTo>
                  <a:lnTo>
                    <a:pt x="246854" y="803305"/>
                  </a:lnTo>
                  <a:lnTo>
                    <a:pt x="329139" y="780838"/>
                  </a:lnTo>
                  <a:lnTo>
                    <a:pt x="411424" y="758370"/>
                  </a:lnTo>
                  <a:lnTo>
                    <a:pt x="493709" y="735903"/>
                  </a:lnTo>
                  <a:lnTo>
                    <a:pt x="575994" y="713436"/>
                  </a:lnTo>
                  <a:lnTo>
                    <a:pt x="658279" y="690969"/>
                  </a:lnTo>
                  <a:lnTo>
                    <a:pt x="740564" y="668502"/>
                  </a:lnTo>
                  <a:lnTo>
                    <a:pt x="822849" y="646035"/>
                  </a:lnTo>
                  <a:lnTo>
                    <a:pt x="905134" y="623568"/>
                  </a:lnTo>
                  <a:lnTo>
                    <a:pt x="987419" y="601100"/>
                  </a:lnTo>
                  <a:lnTo>
                    <a:pt x="1069704" y="578633"/>
                  </a:lnTo>
                  <a:lnTo>
                    <a:pt x="1151989" y="556166"/>
                  </a:lnTo>
                  <a:lnTo>
                    <a:pt x="1234274" y="533699"/>
                  </a:lnTo>
                  <a:lnTo>
                    <a:pt x="1316559" y="511232"/>
                  </a:lnTo>
                  <a:lnTo>
                    <a:pt x="1398844" y="488765"/>
                  </a:lnTo>
                  <a:lnTo>
                    <a:pt x="1481128" y="466298"/>
                  </a:lnTo>
                  <a:lnTo>
                    <a:pt x="1563413" y="443831"/>
                  </a:lnTo>
                  <a:lnTo>
                    <a:pt x="1645698" y="421363"/>
                  </a:lnTo>
                  <a:lnTo>
                    <a:pt x="1727983" y="398896"/>
                  </a:lnTo>
                  <a:lnTo>
                    <a:pt x="1810268" y="376429"/>
                  </a:lnTo>
                  <a:lnTo>
                    <a:pt x="1892553" y="353962"/>
                  </a:lnTo>
                  <a:lnTo>
                    <a:pt x="1974838" y="331495"/>
                  </a:lnTo>
                  <a:lnTo>
                    <a:pt x="2057123" y="309028"/>
                  </a:lnTo>
                  <a:lnTo>
                    <a:pt x="2139408" y="286561"/>
                  </a:lnTo>
                  <a:lnTo>
                    <a:pt x="2221693" y="264093"/>
                  </a:lnTo>
                  <a:lnTo>
                    <a:pt x="2303978" y="241626"/>
                  </a:lnTo>
                  <a:lnTo>
                    <a:pt x="2386263" y="219159"/>
                  </a:lnTo>
                  <a:lnTo>
                    <a:pt x="2353336" y="108753"/>
                  </a:lnTo>
                  <a:lnTo>
                    <a:pt x="2315304" y="0"/>
                  </a:lnTo>
                  <a:lnTo>
                    <a:pt x="2235466" y="30024"/>
                  </a:lnTo>
                  <a:lnTo>
                    <a:pt x="2155628" y="60048"/>
                  </a:lnTo>
                  <a:lnTo>
                    <a:pt x="2075790" y="90073"/>
                  </a:lnTo>
                  <a:lnTo>
                    <a:pt x="1995952" y="120097"/>
                  </a:lnTo>
                  <a:lnTo>
                    <a:pt x="1916114" y="150121"/>
                  </a:lnTo>
                  <a:lnTo>
                    <a:pt x="1836276" y="180146"/>
                  </a:lnTo>
                  <a:lnTo>
                    <a:pt x="1756438" y="210170"/>
                  </a:lnTo>
                  <a:lnTo>
                    <a:pt x="1676599" y="240194"/>
                  </a:lnTo>
                  <a:lnTo>
                    <a:pt x="1596761" y="270219"/>
                  </a:lnTo>
                  <a:lnTo>
                    <a:pt x="1516923" y="300243"/>
                  </a:lnTo>
                  <a:lnTo>
                    <a:pt x="1437085" y="330267"/>
                  </a:lnTo>
                  <a:lnTo>
                    <a:pt x="1357247" y="360292"/>
                  </a:lnTo>
                  <a:lnTo>
                    <a:pt x="1277409" y="390316"/>
                  </a:lnTo>
                  <a:lnTo>
                    <a:pt x="1197571" y="420341"/>
                  </a:lnTo>
                  <a:lnTo>
                    <a:pt x="1117733" y="450365"/>
                  </a:lnTo>
                  <a:lnTo>
                    <a:pt x="1037895" y="480389"/>
                  </a:lnTo>
                  <a:lnTo>
                    <a:pt x="958057" y="510414"/>
                  </a:lnTo>
                  <a:lnTo>
                    <a:pt x="878219" y="540438"/>
                  </a:lnTo>
                  <a:lnTo>
                    <a:pt x="798380" y="570462"/>
                  </a:lnTo>
                  <a:lnTo>
                    <a:pt x="718542" y="600487"/>
                  </a:lnTo>
                  <a:lnTo>
                    <a:pt x="638704" y="630511"/>
                  </a:lnTo>
                  <a:lnTo>
                    <a:pt x="558866" y="660535"/>
                  </a:lnTo>
                  <a:lnTo>
                    <a:pt x="479028" y="690560"/>
                  </a:lnTo>
                  <a:lnTo>
                    <a:pt x="399190" y="720584"/>
                  </a:lnTo>
                  <a:lnTo>
                    <a:pt x="319352" y="750609"/>
                  </a:lnTo>
                  <a:lnTo>
                    <a:pt x="239514" y="780633"/>
                  </a:lnTo>
                  <a:lnTo>
                    <a:pt x="159676" y="810657"/>
                  </a:lnTo>
                  <a:lnTo>
                    <a:pt x="79838" y="840682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987" y="1749568"/>
              <a:ext cx="4947002" cy="4947141"/>
            </a:xfrm>
            <a:custGeom>
              <a:avLst/>
              <a:pathLst>
                <a:path w="4947002" h="4947141">
                  <a:moveTo>
                    <a:pt x="2473412" y="2473613"/>
                  </a:moveTo>
                  <a:lnTo>
                    <a:pt x="2473412" y="2388316"/>
                  </a:lnTo>
                  <a:lnTo>
                    <a:pt x="2473412" y="2303019"/>
                  </a:lnTo>
                  <a:lnTo>
                    <a:pt x="2473412" y="2217722"/>
                  </a:lnTo>
                  <a:lnTo>
                    <a:pt x="2473412" y="2132425"/>
                  </a:lnTo>
                  <a:lnTo>
                    <a:pt x="2473412" y="2047128"/>
                  </a:lnTo>
                  <a:lnTo>
                    <a:pt x="2473412" y="1961831"/>
                  </a:lnTo>
                  <a:lnTo>
                    <a:pt x="2473412" y="1876534"/>
                  </a:lnTo>
                  <a:lnTo>
                    <a:pt x="2473412" y="1791237"/>
                  </a:lnTo>
                  <a:lnTo>
                    <a:pt x="2473412" y="1705940"/>
                  </a:lnTo>
                  <a:lnTo>
                    <a:pt x="2473412" y="1620643"/>
                  </a:lnTo>
                  <a:lnTo>
                    <a:pt x="2473412" y="1535346"/>
                  </a:lnTo>
                  <a:lnTo>
                    <a:pt x="2473412" y="1450049"/>
                  </a:lnTo>
                  <a:lnTo>
                    <a:pt x="2473412" y="1364752"/>
                  </a:lnTo>
                  <a:lnTo>
                    <a:pt x="2473412" y="1279455"/>
                  </a:lnTo>
                  <a:lnTo>
                    <a:pt x="2473412" y="1194158"/>
                  </a:lnTo>
                  <a:lnTo>
                    <a:pt x="2473412" y="1108861"/>
                  </a:lnTo>
                  <a:lnTo>
                    <a:pt x="2473412" y="1023564"/>
                  </a:lnTo>
                  <a:lnTo>
                    <a:pt x="2473412" y="938267"/>
                  </a:lnTo>
                  <a:lnTo>
                    <a:pt x="2473412" y="852970"/>
                  </a:lnTo>
                  <a:lnTo>
                    <a:pt x="2473412" y="767673"/>
                  </a:lnTo>
                  <a:lnTo>
                    <a:pt x="2473412" y="682376"/>
                  </a:lnTo>
                  <a:lnTo>
                    <a:pt x="2473412" y="597079"/>
                  </a:lnTo>
                  <a:lnTo>
                    <a:pt x="2473412" y="511782"/>
                  </a:lnTo>
                  <a:lnTo>
                    <a:pt x="2473412" y="426485"/>
                  </a:lnTo>
                  <a:lnTo>
                    <a:pt x="2473412" y="341188"/>
                  </a:lnTo>
                  <a:lnTo>
                    <a:pt x="2473412" y="255891"/>
                  </a:lnTo>
                  <a:lnTo>
                    <a:pt x="2473412" y="170594"/>
                  </a:lnTo>
                  <a:lnTo>
                    <a:pt x="2473412" y="85297"/>
                  </a:lnTo>
                  <a:lnTo>
                    <a:pt x="2473412" y="0"/>
                  </a:lnTo>
                  <a:lnTo>
                    <a:pt x="2389646" y="1418"/>
                  </a:lnTo>
                  <a:lnTo>
                    <a:pt x="2305976" y="5673"/>
                  </a:lnTo>
                  <a:lnTo>
                    <a:pt x="2222498" y="12758"/>
                  </a:lnTo>
                  <a:lnTo>
                    <a:pt x="2139308" y="22667"/>
                  </a:lnTo>
                  <a:lnTo>
                    <a:pt x="2056501" y="35386"/>
                  </a:lnTo>
                  <a:lnTo>
                    <a:pt x="1974173" y="50903"/>
                  </a:lnTo>
                  <a:lnTo>
                    <a:pt x="1892417" y="69199"/>
                  </a:lnTo>
                  <a:lnTo>
                    <a:pt x="1811328" y="90252"/>
                  </a:lnTo>
                  <a:lnTo>
                    <a:pt x="1730998" y="114040"/>
                  </a:lnTo>
                  <a:lnTo>
                    <a:pt x="1651519" y="140534"/>
                  </a:lnTo>
                  <a:lnTo>
                    <a:pt x="1572984" y="169705"/>
                  </a:lnTo>
                  <a:lnTo>
                    <a:pt x="1495481" y="201518"/>
                  </a:lnTo>
                  <a:lnTo>
                    <a:pt x="1419100" y="235938"/>
                  </a:lnTo>
                  <a:lnTo>
                    <a:pt x="1343928" y="272924"/>
                  </a:lnTo>
                  <a:lnTo>
                    <a:pt x="1270053" y="312435"/>
                  </a:lnTo>
                  <a:lnTo>
                    <a:pt x="1197557" y="354425"/>
                  </a:lnTo>
                  <a:lnTo>
                    <a:pt x="1126525" y="398846"/>
                  </a:lnTo>
                  <a:lnTo>
                    <a:pt x="1057038" y="445646"/>
                  </a:lnTo>
                  <a:lnTo>
                    <a:pt x="989176" y="494773"/>
                  </a:lnTo>
                  <a:lnTo>
                    <a:pt x="923016" y="546170"/>
                  </a:lnTo>
                  <a:lnTo>
                    <a:pt x="858634" y="599778"/>
                  </a:lnTo>
                  <a:lnTo>
                    <a:pt x="796105" y="655535"/>
                  </a:lnTo>
                  <a:lnTo>
                    <a:pt x="735500" y="713378"/>
                  </a:lnTo>
                  <a:lnTo>
                    <a:pt x="676889" y="773240"/>
                  </a:lnTo>
                  <a:lnTo>
                    <a:pt x="620338" y="835052"/>
                  </a:lnTo>
                  <a:lnTo>
                    <a:pt x="565913" y="898744"/>
                  </a:lnTo>
                  <a:lnTo>
                    <a:pt x="513676" y="964243"/>
                  </a:lnTo>
                  <a:lnTo>
                    <a:pt x="463687" y="1031473"/>
                  </a:lnTo>
                  <a:lnTo>
                    <a:pt x="416003" y="1100357"/>
                  </a:lnTo>
                  <a:lnTo>
                    <a:pt x="370679" y="1170816"/>
                  </a:lnTo>
                  <a:lnTo>
                    <a:pt x="327768" y="1242770"/>
                  </a:lnTo>
                  <a:lnTo>
                    <a:pt x="287317" y="1316135"/>
                  </a:lnTo>
                  <a:lnTo>
                    <a:pt x="249374" y="1390829"/>
                  </a:lnTo>
                  <a:lnTo>
                    <a:pt x="213983" y="1466764"/>
                  </a:lnTo>
                  <a:lnTo>
                    <a:pt x="181183" y="1543854"/>
                  </a:lnTo>
                  <a:lnTo>
                    <a:pt x="151012" y="1622011"/>
                  </a:lnTo>
                  <a:lnTo>
                    <a:pt x="123506" y="1701145"/>
                  </a:lnTo>
                  <a:lnTo>
                    <a:pt x="98695" y="1781165"/>
                  </a:lnTo>
                  <a:lnTo>
                    <a:pt x="76608" y="1861979"/>
                  </a:lnTo>
                  <a:lnTo>
                    <a:pt x="57270" y="1943495"/>
                  </a:lnTo>
                  <a:lnTo>
                    <a:pt x="40704" y="2025619"/>
                  </a:lnTo>
                  <a:lnTo>
                    <a:pt x="26929" y="2108256"/>
                  </a:lnTo>
                  <a:lnTo>
                    <a:pt x="15960" y="2191313"/>
                  </a:lnTo>
                  <a:lnTo>
                    <a:pt x="7809" y="2274694"/>
                  </a:lnTo>
                  <a:lnTo>
                    <a:pt x="2487" y="2358303"/>
                  </a:lnTo>
                  <a:lnTo>
                    <a:pt x="0" y="2442044"/>
                  </a:lnTo>
                  <a:lnTo>
                    <a:pt x="349" y="2525821"/>
                  </a:lnTo>
                  <a:lnTo>
                    <a:pt x="3535" y="2609538"/>
                  </a:lnTo>
                  <a:lnTo>
                    <a:pt x="9555" y="2693100"/>
                  </a:lnTo>
                  <a:lnTo>
                    <a:pt x="18401" y="2776410"/>
                  </a:lnTo>
                  <a:lnTo>
                    <a:pt x="30063" y="2859372"/>
                  </a:lnTo>
                  <a:lnTo>
                    <a:pt x="44527" y="2941892"/>
                  </a:lnTo>
                  <a:lnTo>
                    <a:pt x="61778" y="3023874"/>
                  </a:lnTo>
                  <a:lnTo>
                    <a:pt x="81795" y="3105226"/>
                  </a:lnTo>
                  <a:lnTo>
                    <a:pt x="104556" y="3185853"/>
                  </a:lnTo>
                  <a:lnTo>
                    <a:pt x="130033" y="3265663"/>
                  </a:lnTo>
                  <a:lnTo>
                    <a:pt x="158199" y="3344565"/>
                  </a:lnTo>
                  <a:lnTo>
                    <a:pt x="189021" y="3422467"/>
                  </a:lnTo>
                  <a:lnTo>
                    <a:pt x="222463" y="3499281"/>
                  </a:lnTo>
                  <a:lnTo>
                    <a:pt x="258487" y="3574918"/>
                  </a:lnTo>
                  <a:lnTo>
                    <a:pt x="297052" y="3649293"/>
                  </a:lnTo>
                  <a:lnTo>
                    <a:pt x="338113" y="3722318"/>
                  </a:lnTo>
                  <a:lnTo>
                    <a:pt x="381623" y="3793911"/>
                  </a:lnTo>
                  <a:lnTo>
                    <a:pt x="427533" y="3863990"/>
                  </a:lnTo>
                  <a:lnTo>
                    <a:pt x="475790" y="3932474"/>
                  </a:lnTo>
                  <a:lnTo>
                    <a:pt x="526339" y="3999284"/>
                  </a:lnTo>
                  <a:lnTo>
                    <a:pt x="579120" y="4064344"/>
                  </a:lnTo>
                  <a:lnTo>
                    <a:pt x="634075" y="4127580"/>
                  </a:lnTo>
                  <a:lnTo>
                    <a:pt x="691140" y="4188918"/>
                  </a:lnTo>
                  <a:lnTo>
                    <a:pt x="750249" y="4248289"/>
                  </a:lnTo>
                  <a:lnTo>
                    <a:pt x="811334" y="4305624"/>
                  </a:lnTo>
                  <a:lnTo>
                    <a:pt x="874326" y="4360858"/>
                  </a:lnTo>
                  <a:lnTo>
                    <a:pt x="939153" y="4413926"/>
                  </a:lnTo>
                  <a:lnTo>
                    <a:pt x="1005739" y="4464769"/>
                  </a:lnTo>
                  <a:lnTo>
                    <a:pt x="1074009" y="4513328"/>
                  </a:lnTo>
                  <a:lnTo>
                    <a:pt x="1143884" y="4559548"/>
                  </a:lnTo>
                  <a:lnTo>
                    <a:pt x="1215284" y="4603374"/>
                  </a:lnTo>
                  <a:lnTo>
                    <a:pt x="1288128" y="4644758"/>
                  </a:lnTo>
                  <a:lnTo>
                    <a:pt x="1362331" y="4683651"/>
                  </a:lnTo>
                  <a:lnTo>
                    <a:pt x="1437808" y="4720009"/>
                  </a:lnTo>
                  <a:lnTo>
                    <a:pt x="1514474" y="4753790"/>
                  </a:lnTo>
                  <a:lnTo>
                    <a:pt x="1592239" y="4784955"/>
                  </a:lnTo>
                  <a:lnTo>
                    <a:pt x="1671016" y="4813469"/>
                  </a:lnTo>
                  <a:lnTo>
                    <a:pt x="1750712" y="4839300"/>
                  </a:lnTo>
                  <a:lnTo>
                    <a:pt x="1831238" y="4862416"/>
                  </a:lnTo>
                  <a:lnTo>
                    <a:pt x="1912500" y="4882793"/>
                  </a:lnTo>
                  <a:lnTo>
                    <a:pt x="1994406" y="4900405"/>
                  </a:lnTo>
                  <a:lnTo>
                    <a:pt x="2076861" y="4915234"/>
                  </a:lnTo>
                  <a:lnTo>
                    <a:pt x="2159771" y="4927263"/>
                  </a:lnTo>
                  <a:lnTo>
                    <a:pt x="2243041" y="4936477"/>
                  </a:lnTo>
                  <a:lnTo>
                    <a:pt x="2326575" y="4942865"/>
                  </a:lnTo>
                  <a:lnTo>
                    <a:pt x="2410277" y="4946422"/>
                  </a:lnTo>
                  <a:lnTo>
                    <a:pt x="2494052" y="4947141"/>
                  </a:lnTo>
                  <a:lnTo>
                    <a:pt x="2577804" y="4945024"/>
                  </a:lnTo>
                  <a:lnTo>
                    <a:pt x="2661435" y="4940071"/>
                  </a:lnTo>
                  <a:lnTo>
                    <a:pt x="2744851" y="4932289"/>
                  </a:lnTo>
                  <a:lnTo>
                    <a:pt x="2827955" y="4921687"/>
                  </a:lnTo>
                  <a:lnTo>
                    <a:pt x="2910653" y="4908277"/>
                  </a:lnTo>
                  <a:lnTo>
                    <a:pt x="2992849" y="4892074"/>
                  </a:lnTo>
                  <a:lnTo>
                    <a:pt x="3074450" y="4873097"/>
                  </a:lnTo>
                  <a:lnTo>
                    <a:pt x="3155361" y="4851367"/>
                  </a:lnTo>
                  <a:lnTo>
                    <a:pt x="3235489" y="4826910"/>
                  </a:lnTo>
                  <a:lnTo>
                    <a:pt x="3314744" y="4799753"/>
                  </a:lnTo>
                  <a:lnTo>
                    <a:pt x="3393033" y="4769928"/>
                  </a:lnTo>
                  <a:lnTo>
                    <a:pt x="3470268" y="4737469"/>
                  </a:lnTo>
                  <a:lnTo>
                    <a:pt x="3546359" y="4702414"/>
                  </a:lnTo>
                  <a:lnTo>
                    <a:pt x="3621219" y="4664801"/>
                  </a:lnTo>
                  <a:lnTo>
                    <a:pt x="3694763" y="4624675"/>
                  </a:lnTo>
                  <a:lnTo>
                    <a:pt x="3766906" y="4582082"/>
                  </a:lnTo>
                  <a:lnTo>
                    <a:pt x="3837564" y="4537070"/>
                  </a:lnTo>
                  <a:lnTo>
                    <a:pt x="3906659" y="4489691"/>
                  </a:lnTo>
                  <a:lnTo>
                    <a:pt x="3974109" y="4440000"/>
                  </a:lnTo>
                  <a:lnTo>
                    <a:pt x="4039837" y="4388053"/>
                  </a:lnTo>
                  <a:lnTo>
                    <a:pt x="4103769" y="4333910"/>
                  </a:lnTo>
                  <a:lnTo>
                    <a:pt x="4165831" y="4277632"/>
                  </a:lnTo>
                  <a:lnTo>
                    <a:pt x="4225951" y="4219286"/>
                  </a:lnTo>
                  <a:lnTo>
                    <a:pt x="4284061" y="4158937"/>
                  </a:lnTo>
                  <a:lnTo>
                    <a:pt x="4340094" y="4096655"/>
                  </a:lnTo>
                  <a:lnTo>
                    <a:pt x="4393986" y="4032511"/>
                  </a:lnTo>
                  <a:lnTo>
                    <a:pt x="4445674" y="3966579"/>
                  </a:lnTo>
                  <a:lnTo>
                    <a:pt x="4495101" y="3898935"/>
                  </a:lnTo>
                  <a:lnTo>
                    <a:pt x="4542208" y="3829655"/>
                  </a:lnTo>
                  <a:lnTo>
                    <a:pt x="4586942" y="3758820"/>
                  </a:lnTo>
                  <a:lnTo>
                    <a:pt x="4629252" y="3686511"/>
                  </a:lnTo>
                  <a:lnTo>
                    <a:pt x="4669089" y="3612810"/>
                  </a:lnTo>
                  <a:lnTo>
                    <a:pt x="4706407" y="3537803"/>
                  </a:lnTo>
                  <a:lnTo>
                    <a:pt x="4741164" y="3461574"/>
                  </a:lnTo>
                  <a:lnTo>
                    <a:pt x="4773319" y="3384213"/>
                  </a:lnTo>
                  <a:lnTo>
                    <a:pt x="4802837" y="3305807"/>
                  </a:lnTo>
                  <a:lnTo>
                    <a:pt x="4829682" y="3226447"/>
                  </a:lnTo>
                  <a:lnTo>
                    <a:pt x="4853824" y="3146223"/>
                  </a:lnTo>
                  <a:lnTo>
                    <a:pt x="4875236" y="3065227"/>
                  </a:lnTo>
                  <a:lnTo>
                    <a:pt x="4893893" y="2983553"/>
                  </a:lnTo>
                  <a:lnTo>
                    <a:pt x="4909773" y="2901294"/>
                  </a:lnTo>
                  <a:lnTo>
                    <a:pt x="4922859" y="2818544"/>
                  </a:lnTo>
                  <a:lnTo>
                    <a:pt x="4933134" y="2735398"/>
                  </a:lnTo>
                  <a:lnTo>
                    <a:pt x="4940589" y="2651953"/>
                  </a:lnTo>
                  <a:lnTo>
                    <a:pt x="4945213" y="2568302"/>
                  </a:lnTo>
                  <a:lnTo>
                    <a:pt x="4947002" y="2484543"/>
                  </a:lnTo>
                  <a:lnTo>
                    <a:pt x="4945953" y="2400772"/>
                  </a:lnTo>
                  <a:lnTo>
                    <a:pt x="4942068" y="2317084"/>
                  </a:lnTo>
                  <a:lnTo>
                    <a:pt x="4935352" y="2233576"/>
                  </a:lnTo>
                  <a:lnTo>
                    <a:pt x="4925811" y="2150343"/>
                  </a:lnTo>
                  <a:lnTo>
                    <a:pt x="4913457" y="2067480"/>
                  </a:lnTo>
                  <a:lnTo>
                    <a:pt x="4898305" y="1985084"/>
                  </a:lnTo>
                  <a:lnTo>
                    <a:pt x="4880371" y="1903248"/>
                  </a:lnTo>
                  <a:lnTo>
                    <a:pt x="4859675" y="1822067"/>
                  </a:lnTo>
                  <a:lnTo>
                    <a:pt x="4777390" y="1844534"/>
                  </a:lnTo>
                  <a:lnTo>
                    <a:pt x="4695105" y="1867001"/>
                  </a:lnTo>
                  <a:lnTo>
                    <a:pt x="4612820" y="1889468"/>
                  </a:lnTo>
                  <a:lnTo>
                    <a:pt x="4530536" y="1911935"/>
                  </a:lnTo>
                  <a:lnTo>
                    <a:pt x="4448251" y="1934402"/>
                  </a:lnTo>
                  <a:lnTo>
                    <a:pt x="4365966" y="1956869"/>
                  </a:lnTo>
                  <a:lnTo>
                    <a:pt x="4283681" y="1979337"/>
                  </a:lnTo>
                  <a:lnTo>
                    <a:pt x="4201396" y="2001804"/>
                  </a:lnTo>
                  <a:lnTo>
                    <a:pt x="4119111" y="2024271"/>
                  </a:lnTo>
                  <a:lnTo>
                    <a:pt x="4036826" y="2046738"/>
                  </a:lnTo>
                  <a:lnTo>
                    <a:pt x="3954541" y="2069205"/>
                  </a:lnTo>
                  <a:lnTo>
                    <a:pt x="3872256" y="2091672"/>
                  </a:lnTo>
                  <a:lnTo>
                    <a:pt x="3789971" y="2114139"/>
                  </a:lnTo>
                  <a:lnTo>
                    <a:pt x="3707686" y="2136606"/>
                  </a:lnTo>
                  <a:lnTo>
                    <a:pt x="3625401" y="2159074"/>
                  </a:lnTo>
                  <a:lnTo>
                    <a:pt x="3543116" y="2181541"/>
                  </a:lnTo>
                  <a:lnTo>
                    <a:pt x="3460831" y="2204008"/>
                  </a:lnTo>
                  <a:lnTo>
                    <a:pt x="3378546" y="2226475"/>
                  </a:lnTo>
                  <a:lnTo>
                    <a:pt x="3296261" y="2248942"/>
                  </a:lnTo>
                  <a:lnTo>
                    <a:pt x="3213976" y="2271409"/>
                  </a:lnTo>
                  <a:lnTo>
                    <a:pt x="3131691" y="2293876"/>
                  </a:lnTo>
                  <a:lnTo>
                    <a:pt x="3049407" y="2316344"/>
                  </a:lnTo>
                  <a:lnTo>
                    <a:pt x="2967122" y="2338811"/>
                  </a:lnTo>
                  <a:lnTo>
                    <a:pt x="2884837" y="2361278"/>
                  </a:lnTo>
                  <a:lnTo>
                    <a:pt x="2802552" y="2383745"/>
                  </a:lnTo>
                  <a:lnTo>
                    <a:pt x="2720267" y="2406212"/>
                  </a:lnTo>
                  <a:lnTo>
                    <a:pt x="2637982" y="2428679"/>
                  </a:lnTo>
                  <a:lnTo>
                    <a:pt x="2555697" y="2451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043649" y="2410608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676347" y="276272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253632" y="269461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548728" y="300099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17.792 %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67931" y="3226210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946112" y="357314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0.659 %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221218" y="3856113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28383" y="420558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1.483 %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864684" y="522189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54986" y="556882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79.242 %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65782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2025-05-14T11:34:57Z</dcterms:modified>
  <cp:category/>
</cp:coreProperties>
</file>