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412371" y="5514486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4858165" y="5820869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406"/>
              <a:ext cx="4942105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Don't Have 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2025-05-14T11:35:03Z</dcterms:modified>
  <cp:category/>
</cp:coreProperties>
</file>