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05293" y="246060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0679" y="276698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46286" y="3068179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36638" y="337456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7.377 %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333792" y="3602652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1683" y="394958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13286" y="4810705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727672" y="515763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42.623 %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523479" y="3657942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613781" y="400487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34.426 %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608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2025-05-14T09:45:14Z</dcterms:modified>
  <cp:category/>
</cp:coreProperties>
</file>