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16632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3012873" y="1753332"/>
              <a:ext cx="4947049" cy="4946871"/>
            </a:xfrm>
            <a:prstGeom prst="ellipse">
              <a:avLst/>
            </a:pr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tx5"/>
            <p:cNvSpPr/>
            <p:nvPr/>
          </p:nvSpPr>
          <p:spPr>
            <a:xfrm>
              <a:off x="4588934" y="4298776"/>
              <a:ext cx="1794928" cy="1615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2" y="4522482"/>
              <a:ext cx="674990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1021904" y="986085"/>
              <a:ext cx="2602349" cy="15225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</a:t>
              </a:r>
              <a:r>
                <a:rPr sz="1320" dirty="0" err="1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Excavata</a:t>
              </a:r>
              <a:endParaRPr sz="1320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5</cp:revision>
  <dcterms:created xsi:type="dcterms:W3CDTF">2017-02-13T16:18:36Z</dcterms:created>
  <dcterms:modified xsi:type="dcterms:W3CDTF">2025-05-14T19:11:16Z</dcterms:modified>
  <cp:category/>
</cp:coreProperties>
</file>