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prstGeom prst="ellipse">
              <a:avLst/>
            </a:pr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2826223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Chlorophyta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2025-05-22T19:22:37Z</dcterms:modified>
  <cp:category/>
</cp:coreProperties>
</file>