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907904" y="5183201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406"/>
              <a:ext cx="2197328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Strategies Breakdown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2025-05-22T11:14:45Z</dcterms:modified>
  <cp:category/>
</cp:coreProperties>
</file>