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155715" cy="2473613"/>
            </a:xfrm>
            <a:custGeom>
              <a:avLst/>
              <a:pathLst>
                <a:path w="2155715" h="2473613">
                  <a:moveTo>
                    <a:pt x="0" y="2473613"/>
                  </a:moveTo>
                  <a:lnTo>
                    <a:pt x="74335" y="2431782"/>
                  </a:lnTo>
                  <a:lnTo>
                    <a:pt x="148670" y="2389950"/>
                  </a:lnTo>
                  <a:lnTo>
                    <a:pt x="223005" y="2348118"/>
                  </a:lnTo>
                  <a:lnTo>
                    <a:pt x="297340" y="2306287"/>
                  </a:lnTo>
                  <a:lnTo>
                    <a:pt x="371675" y="2264455"/>
                  </a:lnTo>
                  <a:lnTo>
                    <a:pt x="446010" y="2222623"/>
                  </a:lnTo>
                  <a:lnTo>
                    <a:pt x="520345" y="2180792"/>
                  </a:lnTo>
                  <a:lnTo>
                    <a:pt x="594680" y="2138960"/>
                  </a:lnTo>
                  <a:lnTo>
                    <a:pt x="669015" y="2097128"/>
                  </a:lnTo>
                  <a:lnTo>
                    <a:pt x="743350" y="2055297"/>
                  </a:lnTo>
                  <a:lnTo>
                    <a:pt x="817685" y="2013465"/>
                  </a:lnTo>
                  <a:lnTo>
                    <a:pt x="892020" y="1971633"/>
                  </a:lnTo>
                  <a:lnTo>
                    <a:pt x="966355" y="1929802"/>
                  </a:lnTo>
                  <a:lnTo>
                    <a:pt x="1040690" y="1887970"/>
                  </a:lnTo>
                  <a:lnTo>
                    <a:pt x="1115025" y="1846138"/>
                  </a:lnTo>
                  <a:lnTo>
                    <a:pt x="1189360" y="1804307"/>
                  </a:lnTo>
                  <a:lnTo>
                    <a:pt x="1263695" y="1762475"/>
                  </a:lnTo>
                  <a:lnTo>
                    <a:pt x="1338030" y="1720643"/>
                  </a:lnTo>
                  <a:lnTo>
                    <a:pt x="1412365" y="1678812"/>
                  </a:lnTo>
                  <a:lnTo>
                    <a:pt x="1486700" y="1636980"/>
                  </a:lnTo>
                  <a:lnTo>
                    <a:pt x="1561035" y="1595148"/>
                  </a:lnTo>
                  <a:lnTo>
                    <a:pt x="1635370" y="1553317"/>
                  </a:lnTo>
                  <a:lnTo>
                    <a:pt x="1709705" y="1511485"/>
                  </a:lnTo>
                  <a:lnTo>
                    <a:pt x="1784040" y="1469653"/>
                  </a:lnTo>
                  <a:lnTo>
                    <a:pt x="1858375" y="1427822"/>
                  </a:lnTo>
                  <a:lnTo>
                    <a:pt x="1932710" y="1385990"/>
                  </a:lnTo>
                  <a:lnTo>
                    <a:pt x="2007045" y="1344158"/>
                  </a:lnTo>
                  <a:lnTo>
                    <a:pt x="2081380" y="1302327"/>
                  </a:lnTo>
                  <a:lnTo>
                    <a:pt x="2155715" y="1260495"/>
                  </a:lnTo>
                  <a:lnTo>
                    <a:pt x="2113056" y="1187628"/>
                  </a:lnTo>
                  <a:lnTo>
                    <a:pt x="2067935" y="1116260"/>
                  </a:lnTo>
                  <a:lnTo>
                    <a:pt x="2020404" y="1046473"/>
                  </a:lnTo>
                  <a:lnTo>
                    <a:pt x="1970520" y="978349"/>
                  </a:lnTo>
                  <a:lnTo>
                    <a:pt x="1918339" y="911967"/>
                  </a:lnTo>
                  <a:lnTo>
                    <a:pt x="1863923" y="847405"/>
                  </a:lnTo>
                  <a:lnTo>
                    <a:pt x="1807336" y="784737"/>
                  </a:lnTo>
                  <a:lnTo>
                    <a:pt x="1748642" y="724038"/>
                  </a:lnTo>
                  <a:lnTo>
                    <a:pt x="1687911" y="665377"/>
                  </a:lnTo>
                  <a:lnTo>
                    <a:pt x="1625214" y="608823"/>
                  </a:lnTo>
                  <a:lnTo>
                    <a:pt x="1560622" y="554441"/>
                  </a:lnTo>
                  <a:lnTo>
                    <a:pt x="1494213" y="502296"/>
                  </a:lnTo>
                  <a:lnTo>
                    <a:pt x="1426062" y="452448"/>
                  </a:lnTo>
                  <a:lnTo>
                    <a:pt x="1356250" y="404954"/>
                  </a:lnTo>
                  <a:lnTo>
                    <a:pt x="1284857" y="359871"/>
                  </a:lnTo>
                  <a:lnTo>
                    <a:pt x="1211968" y="317251"/>
                  </a:lnTo>
                  <a:lnTo>
                    <a:pt x="1137666" y="277143"/>
                  </a:lnTo>
                  <a:lnTo>
                    <a:pt x="1062039" y="239595"/>
                  </a:lnTo>
                  <a:lnTo>
                    <a:pt x="985174" y="204650"/>
                  </a:lnTo>
                  <a:lnTo>
                    <a:pt x="907162" y="172348"/>
                  </a:lnTo>
                  <a:lnTo>
                    <a:pt x="828092" y="142728"/>
                  </a:lnTo>
                  <a:lnTo>
                    <a:pt x="748058" y="115823"/>
                  </a:lnTo>
                  <a:lnTo>
                    <a:pt x="667152" y="91666"/>
                  </a:lnTo>
                  <a:lnTo>
                    <a:pt x="585468" y="70284"/>
                  </a:lnTo>
                  <a:lnTo>
                    <a:pt x="503103" y="51702"/>
                  </a:lnTo>
                  <a:lnTo>
                    <a:pt x="420151" y="35943"/>
                  </a:lnTo>
                  <a:lnTo>
                    <a:pt x="336710" y="23023"/>
                  </a:lnTo>
                  <a:lnTo>
                    <a:pt x="252876" y="12959"/>
                  </a:lnTo>
                  <a:lnTo>
                    <a:pt x="168748" y="5762"/>
                  </a:lnTo>
                  <a:lnTo>
                    <a:pt x="84423" y="1441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810" y="3010064"/>
              <a:ext cx="4947179" cy="3686377"/>
            </a:xfrm>
            <a:custGeom>
              <a:avLst/>
              <a:pathLst>
                <a:path w="4947179" h="3686377">
                  <a:moveTo>
                    <a:pt x="2473589" y="1213118"/>
                  </a:moveTo>
                  <a:lnTo>
                    <a:pt x="2399254" y="1171286"/>
                  </a:lnTo>
                  <a:lnTo>
                    <a:pt x="2324919" y="1129455"/>
                  </a:lnTo>
                  <a:lnTo>
                    <a:pt x="2250584" y="1087623"/>
                  </a:lnTo>
                  <a:lnTo>
                    <a:pt x="2176249" y="1045791"/>
                  </a:lnTo>
                  <a:lnTo>
                    <a:pt x="2101914" y="1003960"/>
                  </a:lnTo>
                  <a:lnTo>
                    <a:pt x="2027579" y="962128"/>
                  </a:lnTo>
                  <a:lnTo>
                    <a:pt x="1953244" y="920296"/>
                  </a:lnTo>
                  <a:lnTo>
                    <a:pt x="1878909" y="878465"/>
                  </a:lnTo>
                  <a:lnTo>
                    <a:pt x="1804574" y="836633"/>
                  </a:lnTo>
                  <a:lnTo>
                    <a:pt x="1730239" y="794801"/>
                  </a:lnTo>
                  <a:lnTo>
                    <a:pt x="1655904" y="752970"/>
                  </a:lnTo>
                  <a:lnTo>
                    <a:pt x="1581569" y="711138"/>
                  </a:lnTo>
                  <a:lnTo>
                    <a:pt x="1507234" y="669306"/>
                  </a:lnTo>
                  <a:lnTo>
                    <a:pt x="1432899" y="627475"/>
                  </a:lnTo>
                  <a:lnTo>
                    <a:pt x="1358564" y="585643"/>
                  </a:lnTo>
                  <a:lnTo>
                    <a:pt x="1284229" y="543811"/>
                  </a:lnTo>
                  <a:lnTo>
                    <a:pt x="1209894" y="501980"/>
                  </a:lnTo>
                  <a:lnTo>
                    <a:pt x="1135559" y="460148"/>
                  </a:lnTo>
                  <a:lnTo>
                    <a:pt x="1061224" y="418316"/>
                  </a:lnTo>
                  <a:lnTo>
                    <a:pt x="986889" y="376485"/>
                  </a:lnTo>
                  <a:lnTo>
                    <a:pt x="912554" y="334653"/>
                  </a:lnTo>
                  <a:lnTo>
                    <a:pt x="838219" y="292821"/>
                  </a:lnTo>
                  <a:lnTo>
                    <a:pt x="763884" y="250990"/>
                  </a:lnTo>
                  <a:lnTo>
                    <a:pt x="689549" y="209158"/>
                  </a:lnTo>
                  <a:lnTo>
                    <a:pt x="615214" y="167326"/>
                  </a:lnTo>
                  <a:lnTo>
                    <a:pt x="540879" y="125495"/>
                  </a:lnTo>
                  <a:lnTo>
                    <a:pt x="466544" y="83663"/>
                  </a:lnTo>
                  <a:lnTo>
                    <a:pt x="392209" y="41831"/>
                  </a:lnTo>
                  <a:lnTo>
                    <a:pt x="317874" y="0"/>
                  </a:lnTo>
                  <a:lnTo>
                    <a:pt x="278023" y="73708"/>
                  </a:lnTo>
                  <a:lnTo>
                    <a:pt x="240691" y="148725"/>
                  </a:lnTo>
                  <a:lnTo>
                    <a:pt x="205922" y="224963"/>
                  </a:lnTo>
                  <a:lnTo>
                    <a:pt x="173754" y="302334"/>
                  </a:lnTo>
                  <a:lnTo>
                    <a:pt x="144226" y="380751"/>
                  </a:lnTo>
                  <a:lnTo>
                    <a:pt x="117371" y="460123"/>
                  </a:lnTo>
                  <a:lnTo>
                    <a:pt x="93219" y="540359"/>
                  </a:lnTo>
                  <a:lnTo>
                    <a:pt x="71799" y="621367"/>
                  </a:lnTo>
                  <a:lnTo>
                    <a:pt x="53134" y="703054"/>
                  </a:lnTo>
                  <a:lnTo>
                    <a:pt x="37248" y="785326"/>
                  </a:lnTo>
                  <a:lnTo>
                    <a:pt x="24156" y="868089"/>
                  </a:lnTo>
                  <a:lnTo>
                    <a:pt x="13876" y="951248"/>
                  </a:lnTo>
                  <a:lnTo>
                    <a:pt x="6418" y="1034708"/>
                  </a:lnTo>
                  <a:lnTo>
                    <a:pt x="1790" y="1118372"/>
                  </a:lnTo>
                  <a:lnTo>
                    <a:pt x="0" y="1202145"/>
                  </a:lnTo>
                  <a:lnTo>
                    <a:pt x="1047" y="1285930"/>
                  </a:lnTo>
                  <a:lnTo>
                    <a:pt x="4932" y="1369632"/>
                  </a:lnTo>
                  <a:lnTo>
                    <a:pt x="11649" y="1453154"/>
                  </a:lnTo>
                  <a:lnTo>
                    <a:pt x="21192" y="1536401"/>
                  </a:lnTo>
                  <a:lnTo>
                    <a:pt x="33548" y="1619277"/>
                  </a:lnTo>
                  <a:lnTo>
                    <a:pt x="48704" y="1701687"/>
                  </a:lnTo>
                  <a:lnTo>
                    <a:pt x="66643" y="1783537"/>
                  </a:lnTo>
                  <a:lnTo>
                    <a:pt x="87344" y="1864731"/>
                  </a:lnTo>
                  <a:lnTo>
                    <a:pt x="110783" y="1945178"/>
                  </a:lnTo>
                  <a:lnTo>
                    <a:pt x="136933" y="2024785"/>
                  </a:lnTo>
                  <a:lnTo>
                    <a:pt x="165764" y="2103461"/>
                  </a:lnTo>
                  <a:lnTo>
                    <a:pt x="197244" y="2181115"/>
                  </a:lnTo>
                  <a:lnTo>
                    <a:pt x="231336" y="2257658"/>
                  </a:lnTo>
                  <a:lnTo>
                    <a:pt x="268000" y="2333003"/>
                  </a:lnTo>
                  <a:lnTo>
                    <a:pt x="307195" y="2407063"/>
                  </a:lnTo>
                  <a:lnTo>
                    <a:pt x="348877" y="2479752"/>
                  </a:lnTo>
                  <a:lnTo>
                    <a:pt x="392996" y="2550989"/>
                  </a:lnTo>
                  <a:lnTo>
                    <a:pt x="439503" y="2620690"/>
                  </a:lnTo>
                  <a:lnTo>
                    <a:pt x="488343" y="2688776"/>
                  </a:lnTo>
                  <a:lnTo>
                    <a:pt x="539462" y="2755168"/>
                  </a:lnTo>
                  <a:lnTo>
                    <a:pt x="592800" y="2819791"/>
                  </a:lnTo>
                  <a:lnTo>
                    <a:pt x="648297" y="2882571"/>
                  </a:lnTo>
                  <a:lnTo>
                    <a:pt x="705887" y="2943435"/>
                  </a:lnTo>
                  <a:lnTo>
                    <a:pt x="765506" y="3002313"/>
                  </a:lnTo>
                  <a:lnTo>
                    <a:pt x="827086" y="3059138"/>
                  </a:lnTo>
                  <a:lnTo>
                    <a:pt x="890554" y="3113846"/>
                  </a:lnTo>
                  <a:lnTo>
                    <a:pt x="955839" y="3166372"/>
                  </a:lnTo>
                  <a:lnTo>
                    <a:pt x="1022865" y="3216656"/>
                  </a:lnTo>
                  <a:lnTo>
                    <a:pt x="1091557" y="3264642"/>
                  </a:lnTo>
                  <a:lnTo>
                    <a:pt x="1161834" y="3310274"/>
                  </a:lnTo>
                  <a:lnTo>
                    <a:pt x="1233616" y="3353499"/>
                  </a:lnTo>
                  <a:lnTo>
                    <a:pt x="1306821" y="3394268"/>
                  </a:lnTo>
                  <a:lnTo>
                    <a:pt x="1381365" y="3432535"/>
                  </a:lnTo>
                  <a:lnTo>
                    <a:pt x="1457162" y="3468255"/>
                  </a:lnTo>
                  <a:lnTo>
                    <a:pt x="1534125" y="3501387"/>
                  </a:lnTo>
                  <a:lnTo>
                    <a:pt x="1612167" y="3531893"/>
                  </a:lnTo>
                  <a:lnTo>
                    <a:pt x="1691197" y="3559738"/>
                  </a:lnTo>
                  <a:lnTo>
                    <a:pt x="1771124" y="3584891"/>
                  </a:lnTo>
                  <a:lnTo>
                    <a:pt x="1851858" y="3607323"/>
                  </a:lnTo>
                  <a:lnTo>
                    <a:pt x="1933305" y="3627007"/>
                  </a:lnTo>
                  <a:lnTo>
                    <a:pt x="2015373" y="3643921"/>
                  </a:lnTo>
                  <a:lnTo>
                    <a:pt x="2097966" y="3658046"/>
                  </a:lnTo>
                  <a:lnTo>
                    <a:pt x="2180990" y="3669365"/>
                  </a:lnTo>
                  <a:lnTo>
                    <a:pt x="2264349" y="3677866"/>
                  </a:lnTo>
                  <a:lnTo>
                    <a:pt x="2347949" y="3683539"/>
                  </a:lnTo>
                  <a:lnTo>
                    <a:pt x="2431693" y="3686377"/>
                  </a:lnTo>
                  <a:lnTo>
                    <a:pt x="2515485" y="3686377"/>
                  </a:lnTo>
                  <a:lnTo>
                    <a:pt x="2599229" y="3683539"/>
                  </a:lnTo>
                  <a:lnTo>
                    <a:pt x="2682829" y="3677866"/>
                  </a:lnTo>
                  <a:lnTo>
                    <a:pt x="2766189" y="3669365"/>
                  </a:lnTo>
                  <a:lnTo>
                    <a:pt x="2849213" y="3658046"/>
                  </a:lnTo>
                  <a:lnTo>
                    <a:pt x="2931806" y="3643921"/>
                  </a:lnTo>
                  <a:lnTo>
                    <a:pt x="3013873" y="3627007"/>
                  </a:lnTo>
                  <a:lnTo>
                    <a:pt x="3095320" y="3607323"/>
                  </a:lnTo>
                  <a:lnTo>
                    <a:pt x="3176054" y="3584891"/>
                  </a:lnTo>
                  <a:lnTo>
                    <a:pt x="3255981" y="3559738"/>
                  </a:lnTo>
                  <a:lnTo>
                    <a:pt x="3335011" y="3531893"/>
                  </a:lnTo>
                  <a:lnTo>
                    <a:pt x="3413053" y="3501387"/>
                  </a:lnTo>
                  <a:lnTo>
                    <a:pt x="3490016" y="3468255"/>
                  </a:lnTo>
                  <a:lnTo>
                    <a:pt x="3565814" y="3432535"/>
                  </a:lnTo>
                  <a:lnTo>
                    <a:pt x="3640357" y="3394268"/>
                  </a:lnTo>
                  <a:lnTo>
                    <a:pt x="3713562" y="3353499"/>
                  </a:lnTo>
                  <a:lnTo>
                    <a:pt x="3785345" y="3310274"/>
                  </a:lnTo>
                  <a:lnTo>
                    <a:pt x="3855622" y="3264642"/>
                  </a:lnTo>
                  <a:lnTo>
                    <a:pt x="3924313" y="3216656"/>
                  </a:lnTo>
                  <a:lnTo>
                    <a:pt x="3991339" y="3166372"/>
                  </a:lnTo>
                  <a:lnTo>
                    <a:pt x="4056624" y="3113846"/>
                  </a:lnTo>
                  <a:lnTo>
                    <a:pt x="4120093" y="3059138"/>
                  </a:lnTo>
                  <a:lnTo>
                    <a:pt x="4181672" y="3002313"/>
                  </a:lnTo>
                  <a:lnTo>
                    <a:pt x="4241291" y="2943435"/>
                  </a:lnTo>
                  <a:lnTo>
                    <a:pt x="4298882" y="2882571"/>
                  </a:lnTo>
                  <a:lnTo>
                    <a:pt x="4354378" y="2819791"/>
                  </a:lnTo>
                  <a:lnTo>
                    <a:pt x="4407716" y="2755168"/>
                  </a:lnTo>
                  <a:lnTo>
                    <a:pt x="4458835" y="2688776"/>
                  </a:lnTo>
                  <a:lnTo>
                    <a:pt x="4507676" y="2620690"/>
                  </a:lnTo>
                  <a:lnTo>
                    <a:pt x="4554182" y="2550989"/>
                  </a:lnTo>
                  <a:lnTo>
                    <a:pt x="4598302" y="2479752"/>
                  </a:lnTo>
                  <a:lnTo>
                    <a:pt x="4639983" y="2407063"/>
                  </a:lnTo>
                  <a:lnTo>
                    <a:pt x="4679178" y="2333003"/>
                  </a:lnTo>
                  <a:lnTo>
                    <a:pt x="4715843" y="2257658"/>
                  </a:lnTo>
                  <a:lnTo>
                    <a:pt x="4749934" y="2181115"/>
                  </a:lnTo>
                  <a:lnTo>
                    <a:pt x="4781414" y="2103461"/>
                  </a:lnTo>
                  <a:lnTo>
                    <a:pt x="4810245" y="2024785"/>
                  </a:lnTo>
                  <a:lnTo>
                    <a:pt x="4836395" y="1945178"/>
                  </a:lnTo>
                  <a:lnTo>
                    <a:pt x="4859834" y="1864731"/>
                  </a:lnTo>
                  <a:lnTo>
                    <a:pt x="4880535" y="1783537"/>
                  </a:lnTo>
                  <a:lnTo>
                    <a:pt x="4898474" y="1701687"/>
                  </a:lnTo>
                  <a:lnTo>
                    <a:pt x="4913630" y="1619277"/>
                  </a:lnTo>
                  <a:lnTo>
                    <a:pt x="4925987" y="1536401"/>
                  </a:lnTo>
                  <a:lnTo>
                    <a:pt x="4935529" y="1453154"/>
                  </a:lnTo>
                  <a:lnTo>
                    <a:pt x="4942246" y="1369632"/>
                  </a:lnTo>
                  <a:lnTo>
                    <a:pt x="4946131" y="1285930"/>
                  </a:lnTo>
                  <a:lnTo>
                    <a:pt x="4947179" y="1202145"/>
                  </a:lnTo>
                  <a:lnTo>
                    <a:pt x="4945388" y="1118372"/>
                  </a:lnTo>
                  <a:lnTo>
                    <a:pt x="4940761" y="1034708"/>
                  </a:lnTo>
                  <a:lnTo>
                    <a:pt x="4933303" y="951248"/>
                  </a:lnTo>
                  <a:lnTo>
                    <a:pt x="4923022" y="868089"/>
                  </a:lnTo>
                  <a:lnTo>
                    <a:pt x="4909931" y="785326"/>
                  </a:lnTo>
                  <a:lnTo>
                    <a:pt x="4894044" y="703054"/>
                  </a:lnTo>
                  <a:lnTo>
                    <a:pt x="4875379" y="621367"/>
                  </a:lnTo>
                  <a:lnTo>
                    <a:pt x="4853959" y="540359"/>
                  </a:lnTo>
                  <a:lnTo>
                    <a:pt x="4829807" y="460123"/>
                  </a:lnTo>
                  <a:lnTo>
                    <a:pt x="4802952" y="380751"/>
                  </a:lnTo>
                  <a:lnTo>
                    <a:pt x="4773424" y="302334"/>
                  </a:lnTo>
                  <a:lnTo>
                    <a:pt x="4741256" y="224963"/>
                  </a:lnTo>
                  <a:lnTo>
                    <a:pt x="4706487" y="148725"/>
                  </a:lnTo>
                  <a:lnTo>
                    <a:pt x="4669156" y="73708"/>
                  </a:lnTo>
                  <a:lnTo>
                    <a:pt x="4629305" y="0"/>
                  </a:lnTo>
                  <a:lnTo>
                    <a:pt x="4554970" y="41831"/>
                  </a:lnTo>
                  <a:lnTo>
                    <a:pt x="4480635" y="83663"/>
                  </a:lnTo>
                  <a:lnTo>
                    <a:pt x="4406300" y="125495"/>
                  </a:lnTo>
                  <a:lnTo>
                    <a:pt x="4331965" y="167326"/>
                  </a:lnTo>
                  <a:lnTo>
                    <a:pt x="4257630" y="209158"/>
                  </a:lnTo>
                  <a:lnTo>
                    <a:pt x="4183295" y="250990"/>
                  </a:lnTo>
                  <a:lnTo>
                    <a:pt x="4108960" y="292821"/>
                  </a:lnTo>
                  <a:lnTo>
                    <a:pt x="4034625" y="334653"/>
                  </a:lnTo>
                  <a:lnTo>
                    <a:pt x="3960289" y="376485"/>
                  </a:lnTo>
                  <a:lnTo>
                    <a:pt x="3885954" y="418316"/>
                  </a:lnTo>
                  <a:lnTo>
                    <a:pt x="3811619" y="460148"/>
                  </a:lnTo>
                  <a:lnTo>
                    <a:pt x="3737284" y="501980"/>
                  </a:lnTo>
                  <a:lnTo>
                    <a:pt x="3662949" y="543811"/>
                  </a:lnTo>
                  <a:lnTo>
                    <a:pt x="3588614" y="585643"/>
                  </a:lnTo>
                  <a:lnTo>
                    <a:pt x="3514279" y="627475"/>
                  </a:lnTo>
                  <a:lnTo>
                    <a:pt x="3439944" y="669306"/>
                  </a:lnTo>
                  <a:lnTo>
                    <a:pt x="3365609" y="711138"/>
                  </a:lnTo>
                  <a:lnTo>
                    <a:pt x="3291274" y="752970"/>
                  </a:lnTo>
                  <a:lnTo>
                    <a:pt x="3216939" y="794801"/>
                  </a:lnTo>
                  <a:lnTo>
                    <a:pt x="3142604" y="836633"/>
                  </a:lnTo>
                  <a:lnTo>
                    <a:pt x="3068269" y="878465"/>
                  </a:lnTo>
                  <a:lnTo>
                    <a:pt x="2993934" y="920296"/>
                  </a:lnTo>
                  <a:lnTo>
                    <a:pt x="2919599" y="962128"/>
                  </a:lnTo>
                  <a:lnTo>
                    <a:pt x="2845264" y="1003960"/>
                  </a:lnTo>
                  <a:lnTo>
                    <a:pt x="2770929" y="1045791"/>
                  </a:lnTo>
                  <a:lnTo>
                    <a:pt x="2696594" y="1087623"/>
                  </a:lnTo>
                  <a:lnTo>
                    <a:pt x="2622259" y="1129455"/>
                  </a:lnTo>
                  <a:lnTo>
                    <a:pt x="2547924" y="117128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330684" y="1749568"/>
              <a:ext cx="2155715" cy="2473613"/>
            </a:xfrm>
            <a:custGeom>
              <a:avLst/>
              <a:pathLst>
                <a:path w="2155715" h="2473613">
                  <a:moveTo>
                    <a:pt x="2155715" y="2473613"/>
                  </a:moveTo>
                  <a:lnTo>
                    <a:pt x="2155715" y="2388316"/>
                  </a:lnTo>
                  <a:lnTo>
                    <a:pt x="2155715" y="2303019"/>
                  </a:lnTo>
                  <a:lnTo>
                    <a:pt x="2155715" y="2217722"/>
                  </a:lnTo>
                  <a:lnTo>
                    <a:pt x="2155715" y="2132425"/>
                  </a:lnTo>
                  <a:lnTo>
                    <a:pt x="2155715" y="2047128"/>
                  </a:lnTo>
                  <a:lnTo>
                    <a:pt x="2155715" y="1961831"/>
                  </a:lnTo>
                  <a:lnTo>
                    <a:pt x="2155715" y="1876534"/>
                  </a:lnTo>
                  <a:lnTo>
                    <a:pt x="2155715" y="1791237"/>
                  </a:lnTo>
                  <a:lnTo>
                    <a:pt x="2155715" y="1705940"/>
                  </a:lnTo>
                  <a:lnTo>
                    <a:pt x="2155715" y="1620643"/>
                  </a:lnTo>
                  <a:lnTo>
                    <a:pt x="2155715" y="1535346"/>
                  </a:lnTo>
                  <a:lnTo>
                    <a:pt x="2155715" y="1450049"/>
                  </a:lnTo>
                  <a:lnTo>
                    <a:pt x="2155715" y="1364752"/>
                  </a:lnTo>
                  <a:lnTo>
                    <a:pt x="2155715" y="1279455"/>
                  </a:lnTo>
                  <a:lnTo>
                    <a:pt x="2155715" y="1194158"/>
                  </a:lnTo>
                  <a:lnTo>
                    <a:pt x="2155715" y="1108861"/>
                  </a:lnTo>
                  <a:lnTo>
                    <a:pt x="2155715" y="1023564"/>
                  </a:lnTo>
                  <a:lnTo>
                    <a:pt x="2155715" y="938267"/>
                  </a:lnTo>
                  <a:lnTo>
                    <a:pt x="2155715" y="852970"/>
                  </a:lnTo>
                  <a:lnTo>
                    <a:pt x="2155715" y="767673"/>
                  </a:lnTo>
                  <a:lnTo>
                    <a:pt x="2155715" y="682376"/>
                  </a:lnTo>
                  <a:lnTo>
                    <a:pt x="2155715" y="597079"/>
                  </a:lnTo>
                  <a:lnTo>
                    <a:pt x="2155715" y="511782"/>
                  </a:lnTo>
                  <a:lnTo>
                    <a:pt x="2155715" y="426485"/>
                  </a:lnTo>
                  <a:lnTo>
                    <a:pt x="2155715" y="341188"/>
                  </a:lnTo>
                  <a:lnTo>
                    <a:pt x="2155715" y="255891"/>
                  </a:lnTo>
                  <a:lnTo>
                    <a:pt x="2155715" y="170594"/>
                  </a:lnTo>
                  <a:lnTo>
                    <a:pt x="2155715" y="85297"/>
                  </a:lnTo>
                  <a:lnTo>
                    <a:pt x="2155715" y="0"/>
                  </a:lnTo>
                  <a:lnTo>
                    <a:pt x="2071292" y="1441"/>
                  </a:lnTo>
                  <a:lnTo>
                    <a:pt x="1986967" y="5762"/>
                  </a:lnTo>
                  <a:lnTo>
                    <a:pt x="1902839" y="12959"/>
                  </a:lnTo>
                  <a:lnTo>
                    <a:pt x="1819005" y="23023"/>
                  </a:lnTo>
                  <a:lnTo>
                    <a:pt x="1735564" y="35943"/>
                  </a:lnTo>
                  <a:lnTo>
                    <a:pt x="1652612" y="51702"/>
                  </a:lnTo>
                  <a:lnTo>
                    <a:pt x="1570246" y="70284"/>
                  </a:lnTo>
                  <a:lnTo>
                    <a:pt x="1488563" y="91666"/>
                  </a:lnTo>
                  <a:lnTo>
                    <a:pt x="1407657" y="115823"/>
                  </a:lnTo>
                  <a:lnTo>
                    <a:pt x="1327622" y="142728"/>
                  </a:lnTo>
                  <a:lnTo>
                    <a:pt x="1248553" y="172348"/>
                  </a:lnTo>
                  <a:lnTo>
                    <a:pt x="1170540" y="204650"/>
                  </a:lnTo>
                  <a:lnTo>
                    <a:pt x="1093676" y="239595"/>
                  </a:lnTo>
                  <a:lnTo>
                    <a:pt x="1018048" y="277143"/>
                  </a:lnTo>
                  <a:lnTo>
                    <a:pt x="943747" y="317251"/>
                  </a:lnTo>
                  <a:lnTo>
                    <a:pt x="870857" y="359871"/>
                  </a:lnTo>
                  <a:lnTo>
                    <a:pt x="799465" y="404954"/>
                  </a:lnTo>
                  <a:lnTo>
                    <a:pt x="729652" y="452448"/>
                  </a:lnTo>
                  <a:lnTo>
                    <a:pt x="661502" y="502296"/>
                  </a:lnTo>
                  <a:lnTo>
                    <a:pt x="595092" y="554441"/>
                  </a:lnTo>
                  <a:lnTo>
                    <a:pt x="530501" y="608823"/>
                  </a:lnTo>
                  <a:lnTo>
                    <a:pt x="467803" y="665377"/>
                  </a:lnTo>
                  <a:lnTo>
                    <a:pt x="407072" y="724038"/>
                  </a:lnTo>
                  <a:lnTo>
                    <a:pt x="348379" y="784737"/>
                  </a:lnTo>
                  <a:lnTo>
                    <a:pt x="291791" y="847405"/>
                  </a:lnTo>
                  <a:lnTo>
                    <a:pt x="237376" y="911967"/>
                  </a:lnTo>
                  <a:lnTo>
                    <a:pt x="185195" y="978349"/>
                  </a:lnTo>
                  <a:lnTo>
                    <a:pt x="135310" y="1046473"/>
                  </a:lnTo>
                  <a:lnTo>
                    <a:pt x="87780" y="1116260"/>
                  </a:lnTo>
                  <a:lnTo>
                    <a:pt x="42659" y="1187628"/>
                  </a:lnTo>
                  <a:lnTo>
                    <a:pt x="0" y="1260495"/>
                  </a:lnTo>
                  <a:lnTo>
                    <a:pt x="74335" y="1302327"/>
                  </a:lnTo>
                  <a:lnTo>
                    <a:pt x="148670" y="1344158"/>
                  </a:lnTo>
                  <a:lnTo>
                    <a:pt x="223005" y="1385990"/>
                  </a:lnTo>
                  <a:lnTo>
                    <a:pt x="297340" y="1427822"/>
                  </a:lnTo>
                  <a:lnTo>
                    <a:pt x="371675" y="1469653"/>
                  </a:lnTo>
                  <a:lnTo>
                    <a:pt x="446010" y="1511485"/>
                  </a:lnTo>
                  <a:lnTo>
                    <a:pt x="520345" y="1553317"/>
                  </a:lnTo>
                  <a:lnTo>
                    <a:pt x="594680" y="1595148"/>
                  </a:lnTo>
                  <a:lnTo>
                    <a:pt x="669015" y="1636980"/>
                  </a:lnTo>
                  <a:lnTo>
                    <a:pt x="743350" y="1678812"/>
                  </a:lnTo>
                  <a:lnTo>
                    <a:pt x="817685" y="1720643"/>
                  </a:lnTo>
                  <a:lnTo>
                    <a:pt x="892020" y="1762475"/>
                  </a:lnTo>
                  <a:lnTo>
                    <a:pt x="966355" y="1804307"/>
                  </a:lnTo>
                  <a:lnTo>
                    <a:pt x="1040690" y="1846138"/>
                  </a:lnTo>
                  <a:lnTo>
                    <a:pt x="1115025" y="1887970"/>
                  </a:lnTo>
                  <a:lnTo>
                    <a:pt x="1189360" y="1929802"/>
                  </a:lnTo>
                  <a:lnTo>
                    <a:pt x="1263695" y="1971633"/>
                  </a:lnTo>
                  <a:lnTo>
                    <a:pt x="1338030" y="2013465"/>
                  </a:lnTo>
                  <a:lnTo>
                    <a:pt x="1412365" y="2055297"/>
                  </a:lnTo>
                  <a:lnTo>
                    <a:pt x="1486700" y="2097128"/>
                  </a:lnTo>
                  <a:lnTo>
                    <a:pt x="1561035" y="2138960"/>
                  </a:lnTo>
                  <a:lnTo>
                    <a:pt x="1635370" y="2180792"/>
                  </a:lnTo>
                  <a:lnTo>
                    <a:pt x="1709705" y="2222623"/>
                  </a:lnTo>
                  <a:lnTo>
                    <a:pt x="1784040" y="2264455"/>
                  </a:lnTo>
                  <a:lnTo>
                    <a:pt x="1858375" y="2306287"/>
                  </a:lnTo>
                  <a:lnTo>
                    <a:pt x="1932710" y="2348118"/>
                  </a:lnTo>
                  <a:lnTo>
                    <a:pt x="2007045" y="2389950"/>
                  </a:lnTo>
                  <a:lnTo>
                    <a:pt x="2081380" y="2431782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tx7"/>
            <p:cNvSpPr/>
            <p:nvPr/>
          </p:nvSpPr>
          <p:spPr>
            <a:xfrm>
              <a:off x="5604613" y="2878712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5622504" y="322564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16.842 %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883820" y="5183201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4998206" y="5530130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66.316 %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4283607" y="2878712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373909" y="3225642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16.842 %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394382" y="942406"/>
              <a:ext cx="219732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Breakdown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2025-05-22T11:14:44Z</dcterms:modified>
  <cp:category/>
</cp:coreProperties>
</file>