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3119152"/>
              <a:ext cx="9144000" cy="8392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3748618"/>
              <a:ext cx="7658245" cy="7658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6939148" y="7517153"/>
              <a:ext cx="146157" cy="60587"/>
            </a:xfrm>
            <a:custGeom>
              <a:avLst/>
              <a:pathLst>
                <a:path w="146157" h="60587">
                  <a:moveTo>
                    <a:pt x="0" y="3937"/>
                  </a:moveTo>
                  <a:lnTo>
                    <a:pt x="145337" y="0"/>
                  </a:lnTo>
                  <a:lnTo>
                    <a:pt x="146157" y="60587"/>
                  </a:lnTo>
                  <a:lnTo>
                    <a:pt x="767" y="60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6936847" y="7456610"/>
              <a:ext cx="147638" cy="64480"/>
            </a:xfrm>
            <a:custGeom>
              <a:avLst/>
              <a:pathLst>
                <a:path w="147638" h="64480">
                  <a:moveTo>
                    <a:pt x="0" y="7871"/>
                  </a:moveTo>
                  <a:lnTo>
                    <a:pt x="145177" y="0"/>
                  </a:lnTo>
                  <a:lnTo>
                    <a:pt x="147638" y="60542"/>
                  </a:lnTo>
                  <a:lnTo>
                    <a:pt x="2300" y="644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6933014" y="7396156"/>
              <a:ext cx="149010" cy="68325"/>
            </a:xfrm>
            <a:custGeom>
              <a:avLst/>
              <a:pathLst>
                <a:path w="149010" h="68325">
                  <a:moveTo>
                    <a:pt x="0" y="11799"/>
                  </a:moveTo>
                  <a:lnTo>
                    <a:pt x="144910" y="0"/>
                  </a:lnTo>
                  <a:lnTo>
                    <a:pt x="149010" y="60454"/>
                  </a:lnTo>
                  <a:lnTo>
                    <a:pt x="3833" y="68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6927651" y="7335835"/>
              <a:ext cx="150273" cy="72120"/>
            </a:xfrm>
            <a:custGeom>
              <a:avLst/>
              <a:pathLst>
                <a:path w="150273" h="72120">
                  <a:moveTo>
                    <a:pt x="0" y="15719"/>
                  </a:moveTo>
                  <a:lnTo>
                    <a:pt x="144538" y="0"/>
                  </a:lnTo>
                  <a:lnTo>
                    <a:pt x="150273" y="60320"/>
                  </a:lnTo>
                  <a:lnTo>
                    <a:pt x="5362" y="72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6920764" y="7275692"/>
              <a:ext cx="151425" cy="75863"/>
            </a:xfrm>
            <a:custGeom>
              <a:avLst/>
              <a:pathLst>
                <a:path w="151425" h="75863">
                  <a:moveTo>
                    <a:pt x="0" y="19627"/>
                  </a:moveTo>
                  <a:lnTo>
                    <a:pt x="144059" y="0"/>
                  </a:lnTo>
                  <a:lnTo>
                    <a:pt x="151425" y="60143"/>
                  </a:lnTo>
                  <a:lnTo>
                    <a:pt x="6887" y="75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6912356" y="7215770"/>
              <a:ext cx="152467" cy="79549"/>
            </a:xfrm>
            <a:custGeom>
              <a:avLst/>
              <a:pathLst>
                <a:path w="152467" h="79549">
                  <a:moveTo>
                    <a:pt x="0" y="23521"/>
                  </a:moveTo>
                  <a:lnTo>
                    <a:pt x="143475" y="0"/>
                  </a:lnTo>
                  <a:lnTo>
                    <a:pt x="152467" y="59921"/>
                  </a:lnTo>
                  <a:lnTo>
                    <a:pt x="8407" y="79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6902434" y="7156113"/>
              <a:ext cx="153397" cy="83178"/>
            </a:xfrm>
            <a:custGeom>
              <a:avLst/>
              <a:pathLst>
                <a:path w="153397" h="83178">
                  <a:moveTo>
                    <a:pt x="0" y="27398"/>
                  </a:moveTo>
                  <a:lnTo>
                    <a:pt x="142785" y="0"/>
                  </a:lnTo>
                  <a:lnTo>
                    <a:pt x="153397" y="59656"/>
                  </a:lnTo>
                  <a:lnTo>
                    <a:pt x="9922" y="83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6891005" y="7096766"/>
              <a:ext cx="154214" cy="86745"/>
            </a:xfrm>
            <a:custGeom>
              <a:avLst/>
              <a:pathLst>
                <a:path w="154214" h="86745">
                  <a:moveTo>
                    <a:pt x="0" y="31254"/>
                  </a:moveTo>
                  <a:lnTo>
                    <a:pt x="141991" y="0"/>
                  </a:lnTo>
                  <a:lnTo>
                    <a:pt x="154214" y="59347"/>
                  </a:lnTo>
                  <a:lnTo>
                    <a:pt x="11428" y="8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6878077" y="7037772"/>
              <a:ext cx="154918" cy="90249"/>
            </a:xfrm>
            <a:custGeom>
              <a:avLst/>
              <a:pathLst>
                <a:path w="154918" h="90249">
                  <a:moveTo>
                    <a:pt x="0" y="35088"/>
                  </a:moveTo>
                  <a:lnTo>
                    <a:pt x="141092" y="0"/>
                  </a:lnTo>
                  <a:lnTo>
                    <a:pt x="154918" y="58994"/>
                  </a:lnTo>
                  <a:lnTo>
                    <a:pt x="12927" y="90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6863661" y="6979173"/>
              <a:ext cx="155509" cy="93686"/>
            </a:xfrm>
            <a:custGeom>
              <a:avLst/>
              <a:pathLst>
                <a:path w="155509" h="93686">
                  <a:moveTo>
                    <a:pt x="0" y="38896"/>
                  </a:moveTo>
                  <a:lnTo>
                    <a:pt x="140091" y="0"/>
                  </a:lnTo>
                  <a:lnTo>
                    <a:pt x="155509" y="58598"/>
                  </a:lnTo>
                  <a:lnTo>
                    <a:pt x="14416" y="936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6847766" y="6921014"/>
              <a:ext cx="155985" cy="97055"/>
            </a:xfrm>
            <a:custGeom>
              <a:avLst/>
              <a:pathLst>
                <a:path w="155985" h="97055">
                  <a:moveTo>
                    <a:pt x="0" y="42675"/>
                  </a:moveTo>
                  <a:lnTo>
                    <a:pt x="138986" y="0"/>
                  </a:lnTo>
                  <a:lnTo>
                    <a:pt x="155985" y="58159"/>
                  </a:lnTo>
                  <a:lnTo>
                    <a:pt x="15894" y="97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6830405" y="6863336"/>
              <a:ext cx="156347" cy="100353"/>
            </a:xfrm>
            <a:custGeom>
              <a:avLst/>
              <a:pathLst>
                <a:path w="156347" h="100353">
                  <a:moveTo>
                    <a:pt x="0" y="46423"/>
                  </a:moveTo>
                  <a:lnTo>
                    <a:pt x="137779" y="0"/>
                  </a:lnTo>
                  <a:lnTo>
                    <a:pt x="156347" y="57677"/>
                  </a:lnTo>
                  <a:lnTo>
                    <a:pt x="17361" y="1003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6811589" y="6806182"/>
              <a:ext cx="156595" cy="103577"/>
            </a:xfrm>
            <a:custGeom>
              <a:avLst/>
              <a:pathLst>
                <a:path w="156595" h="103577">
                  <a:moveTo>
                    <a:pt x="0" y="50137"/>
                  </a:moveTo>
                  <a:lnTo>
                    <a:pt x="136472" y="0"/>
                  </a:lnTo>
                  <a:lnTo>
                    <a:pt x="156595" y="57153"/>
                  </a:lnTo>
                  <a:lnTo>
                    <a:pt x="18815" y="103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6791333" y="6749594"/>
              <a:ext cx="156727" cy="106725"/>
            </a:xfrm>
            <a:custGeom>
              <a:avLst/>
              <a:pathLst>
                <a:path w="156727" h="106725">
                  <a:moveTo>
                    <a:pt x="0" y="53814"/>
                  </a:moveTo>
                  <a:lnTo>
                    <a:pt x="135064" y="0"/>
                  </a:lnTo>
                  <a:lnTo>
                    <a:pt x="156727" y="56587"/>
                  </a:lnTo>
                  <a:lnTo>
                    <a:pt x="20255" y="1067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6769652" y="6693613"/>
              <a:ext cx="156745" cy="109795"/>
            </a:xfrm>
            <a:custGeom>
              <a:avLst/>
              <a:pathLst>
                <a:path w="156745" h="109795">
                  <a:moveTo>
                    <a:pt x="0" y="57452"/>
                  </a:moveTo>
                  <a:lnTo>
                    <a:pt x="133557" y="0"/>
                  </a:lnTo>
                  <a:lnTo>
                    <a:pt x="156745" y="55980"/>
                  </a:lnTo>
                  <a:lnTo>
                    <a:pt x="21681" y="1097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6746562" y="6638281"/>
              <a:ext cx="156648" cy="112784"/>
            </a:xfrm>
            <a:custGeom>
              <a:avLst/>
              <a:pathLst>
                <a:path w="156648" h="112784">
                  <a:moveTo>
                    <a:pt x="0" y="61047"/>
                  </a:moveTo>
                  <a:lnTo>
                    <a:pt x="131952" y="0"/>
                  </a:lnTo>
                  <a:lnTo>
                    <a:pt x="156648" y="55332"/>
                  </a:lnTo>
                  <a:lnTo>
                    <a:pt x="23090" y="1127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6722079" y="6583638"/>
              <a:ext cx="156436" cy="115691"/>
            </a:xfrm>
            <a:custGeom>
              <a:avLst/>
              <a:pathLst>
                <a:path w="156436" h="115691">
                  <a:moveTo>
                    <a:pt x="0" y="64598"/>
                  </a:moveTo>
                  <a:lnTo>
                    <a:pt x="130251" y="0"/>
                  </a:lnTo>
                  <a:lnTo>
                    <a:pt x="156436" y="54643"/>
                  </a:lnTo>
                  <a:lnTo>
                    <a:pt x="24483" y="115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6696221" y="6529724"/>
              <a:ext cx="156109" cy="118512"/>
            </a:xfrm>
            <a:custGeom>
              <a:avLst/>
              <a:pathLst>
                <a:path w="156109" h="118512">
                  <a:moveTo>
                    <a:pt x="0" y="68102"/>
                  </a:moveTo>
                  <a:lnTo>
                    <a:pt x="128454" y="0"/>
                  </a:lnTo>
                  <a:lnTo>
                    <a:pt x="156109" y="53914"/>
                  </a:lnTo>
                  <a:lnTo>
                    <a:pt x="25857" y="11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6669008" y="6476579"/>
              <a:ext cx="155667" cy="121247"/>
            </a:xfrm>
            <a:custGeom>
              <a:avLst/>
              <a:pathLst>
                <a:path w="155667" h="121247">
                  <a:moveTo>
                    <a:pt x="0" y="71555"/>
                  </a:moveTo>
                  <a:lnTo>
                    <a:pt x="126563" y="0"/>
                  </a:lnTo>
                  <a:lnTo>
                    <a:pt x="155667" y="53145"/>
                  </a:lnTo>
                  <a:lnTo>
                    <a:pt x="27213" y="1212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640459" y="6424241"/>
              <a:ext cx="155111" cy="123893"/>
            </a:xfrm>
            <a:custGeom>
              <a:avLst/>
              <a:pathLst>
                <a:path w="155111" h="123893">
                  <a:moveTo>
                    <a:pt x="0" y="74956"/>
                  </a:moveTo>
                  <a:lnTo>
                    <a:pt x="124578" y="0"/>
                  </a:lnTo>
                  <a:lnTo>
                    <a:pt x="155111" y="52337"/>
                  </a:lnTo>
                  <a:lnTo>
                    <a:pt x="28548" y="12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610595" y="6372749"/>
              <a:ext cx="154442" cy="126448"/>
            </a:xfrm>
            <a:custGeom>
              <a:avLst/>
              <a:pathLst>
                <a:path w="154442" h="126448">
                  <a:moveTo>
                    <a:pt x="0" y="78302"/>
                  </a:moveTo>
                  <a:lnTo>
                    <a:pt x="122503" y="0"/>
                  </a:lnTo>
                  <a:lnTo>
                    <a:pt x="154442" y="51491"/>
                  </a:lnTo>
                  <a:lnTo>
                    <a:pt x="29863" y="1264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579439" y="6322141"/>
              <a:ext cx="153659" cy="128910"/>
            </a:xfrm>
            <a:custGeom>
              <a:avLst/>
              <a:pathLst>
                <a:path w="153659" h="128910">
                  <a:moveTo>
                    <a:pt x="0" y="81591"/>
                  </a:moveTo>
                  <a:lnTo>
                    <a:pt x="120338" y="0"/>
                  </a:lnTo>
                  <a:lnTo>
                    <a:pt x="153659" y="50607"/>
                  </a:lnTo>
                  <a:lnTo>
                    <a:pt x="31156" y="128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6547012" y="6272454"/>
              <a:ext cx="152764" cy="131278"/>
            </a:xfrm>
            <a:custGeom>
              <a:avLst/>
              <a:pathLst>
                <a:path w="152764" h="131278">
                  <a:moveTo>
                    <a:pt x="0" y="84820"/>
                  </a:moveTo>
                  <a:lnTo>
                    <a:pt x="118084" y="0"/>
                  </a:lnTo>
                  <a:lnTo>
                    <a:pt x="152764" y="49687"/>
                  </a:lnTo>
                  <a:lnTo>
                    <a:pt x="32426" y="1312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6513340" y="6223724"/>
              <a:ext cx="151757" cy="133549"/>
            </a:xfrm>
            <a:custGeom>
              <a:avLst/>
              <a:pathLst>
                <a:path w="151757" h="133549">
                  <a:moveTo>
                    <a:pt x="0" y="87986"/>
                  </a:moveTo>
                  <a:lnTo>
                    <a:pt x="115744" y="0"/>
                  </a:lnTo>
                  <a:lnTo>
                    <a:pt x="151757" y="48729"/>
                  </a:lnTo>
                  <a:lnTo>
                    <a:pt x="33672" y="133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6478446" y="6175988"/>
              <a:ext cx="150638" cy="135723"/>
            </a:xfrm>
            <a:custGeom>
              <a:avLst/>
              <a:pathLst>
                <a:path w="150638" h="135723">
                  <a:moveTo>
                    <a:pt x="0" y="91088"/>
                  </a:moveTo>
                  <a:lnTo>
                    <a:pt x="113319" y="0"/>
                  </a:lnTo>
                  <a:lnTo>
                    <a:pt x="150638" y="47736"/>
                  </a:lnTo>
                  <a:lnTo>
                    <a:pt x="34894" y="135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6442356" y="6129279"/>
              <a:ext cx="149409" cy="137797"/>
            </a:xfrm>
            <a:custGeom>
              <a:avLst/>
              <a:pathLst>
                <a:path w="149409" h="137797">
                  <a:moveTo>
                    <a:pt x="0" y="94123"/>
                  </a:moveTo>
                  <a:lnTo>
                    <a:pt x="110811" y="0"/>
                  </a:lnTo>
                  <a:lnTo>
                    <a:pt x="149409" y="46708"/>
                  </a:lnTo>
                  <a:lnTo>
                    <a:pt x="36089" y="1377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6405096" y="6083633"/>
              <a:ext cx="148070" cy="139770"/>
            </a:xfrm>
            <a:custGeom>
              <a:avLst/>
              <a:pathLst>
                <a:path w="148070" h="139770">
                  <a:moveTo>
                    <a:pt x="0" y="97090"/>
                  </a:moveTo>
                  <a:lnTo>
                    <a:pt x="108221" y="0"/>
                  </a:lnTo>
                  <a:lnTo>
                    <a:pt x="148070" y="45646"/>
                  </a:lnTo>
                  <a:lnTo>
                    <a:pt x="37259" y="139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6366695" y="6039083"/>
              <a:ext cx="146623" cy="141640"/>
            </a:xfrm>
            <a:custGeom>
              <a:avLst/>
              <a:pathLst>
                <a:path w="146623" h="141640">
                  <a:moveTo>
                    <a:pt x="0" y="99985"/>
                  </a:moveTo>
                  <a:lnTo>
                    <a:pt x="105552" y="0"/>
                  </a:lnTo>
                  <a:lnTo>
                    <a:pt x="146623" y="44550"/>
                  </a:lnTo>
                  <a:lnTo>
                    <a:pt x="38401" y="141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6327180" y="5995661"/>
              <a:ext cx="145068" cy="143406"/>
            </a:xfrm>
            <a:custGeom>
              <a:avLst/>
              <a:pathLst>
                <a:path w="145068" h="143406">
                  <a:moveTo>
                    <a:pt x="0" y="102806"/>
                  </a:moveTo>
                  <a:lnTo>
                    <a:pt x="102806" y="0"/>
                  </a:lnTo>
                  <a:lnTo>
                    <a:pt x="145068" y="43421"/>
                  </a:lnTo>
                  <a:lnTo>
                    <a:pt x="39515" y="1434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6286579" y="5953399"/>
              <a:ext cx="143406" cy="145068"/>
            </a:xfrm>
            <a:custGeom>
              <a:avLst/>
              <a:pathLst>
                <a:path w="143406" h="145068">
                  <a:moveTo>
                    <a:pt x="0" y="105552"/>
                  </a:moveTo>
                  <a:lnTo>
                    <a:pt x="99985" y="0"/>
                  </a:lnTo>
                  <a:lnTo>
                    <a:pt x="143406" y="42261"/>
                  </a:lnTo>
                  <a:lnTo>
                    <a:pt x="40600" y="145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6244924" y="5912329"/>
              <a:ext cx="141640" cy="146623"/>
            </a:xfrm>
            <a:custGeom>
              <a:avLst/>
              <a:pathLst>
                <a:path w="141640" h="146623">
                  <a:moveTo>
                    <a:pt x="0" y="108221"/>
                  </a:moveTo>
                  <a:lnTo>
                    <a:pt x="97090" y="0"/>
                  </a:lnTo>
                  <a:lnTo>
                    <a:pt x="141640" y="41070"/>
                  </a:lnTo>
                  <a:lnTo>
                    <a:pt x="41655" y="146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6202244" y="5872480"/>
              <a:ext cx="139770" cy="148070"/>
            </a:xfrm>
            <a:custGeom>
              <a:avLst/>
              <a:pathLst>
                <a:path w="139770" h="148070">
                  <a:moveTo>
                    <a:pt x="0" y="110811"/>
                  </a:moveTo>
                  <a:lnTo>
                    <a:pt x="94123" y="0"/>
                  </a:lnTo>
                  <a:lnTo>
                    <a:pt x="139770" y="39848"/>
                  </a:lnTo>
                  <a:lnTo>
                    <a:pt x="42680" y="148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6158570" y="5833882"/>
              <a:ext cx="137797" cy="149409"/>
            </a:xfrm>
            <a:custGeom>
              <a:avLst/>
              <a:pathLst>
                <a:path w="137797" h="149409">
                  <a:moveTo>
                    <a:pt x="0" y="113319"/>
                  </a:moveTo>
                  <a:lnTo>
                    <a:pt x="91088" y="0"/>
                  </a:lnTo>
                  <a:lnTo>
                    <a:pt x="137797" y="38598"/>
                  </a:lnTo>
                  <a:lnTo>
                    <a:pt x="43673" y="1494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113936" y="5796563"/>
              <a:ext cx="135723" cy="150638"/>
            </a:xfrm>
            <a:custGeom>
              <a:avLst/>
              <a:pathLst>
                <a:path w="135723" h="150638">
                  <a:moveTo>
                    <a:pt x="0" y="115744"/>
                  </a:moveTo>
                  <a:lnTo>
                    <a:pt x="87986" y="0"/>
                  </a:lnTo>
                  <a:lnTo>
                    <a:pt x="135723" y="37319"/>
                  </a:lnTo>
                  <a:lnTo>
                    <a:pt x="44634" y="150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068373" y="5760550"/>
              <a:ext cx="133549" cy="151757"/>
            </a:xfrm>
            <a:custGeom>
              <a:avLst/>
              <a:pathLst>
                <a:path w="133549" h="151757">
                  <a:moveTo>
                    <a:pt x="0" y="118084"/>
                  </a:moveTo>
                  <a:lnTo>
                    <a:pt x="84820" y="0"/>
                  </a:lnTo>
                  <a:lnTo>
                    <a:pt x="133549" y="36012"/>
                  </a:lnTo>
                  <a:lnTo>
                    <a:pt x="45563" y="151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021914" y="5725870"/>
              <a:ext cx="131278" cy="152764"/>
            </a:xfrm>
            <a:custGeom>
              <a:avLst/>
              <a:pathLst>
                <a:path w="131278" h="152764">
                  <a:moveTo>
                    <a:pt x="0" y="120338"/>
                  </a:moveTo>
                  <a:lnTo>
                    <a:pt x="81591" y="0"/>
                  </a:lnTo>
                  <a:lnTo>
                    <a:pt x="131278" y="34679"/>
                  </a:lnTo>
                  <a:lnTo>
                    <a:pt x="46458" y="152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5974595" y="5692548"/>
              <a:ext cx="128910" cy="153659"/>
            </a:xfrm>
            <a:custGeom>
              <a:avLst/>
              <a:pathLst>
                <a:path w="128910" h="153659">
                  <a:moveTo>
                    <a:pt x="0" y="122503"/>
                  </a:moveTo>
                  <a:lnTo>
                    <a:pt x="78302" y="0"/>
                  </a:lnTo>
                  <a:lnTo>
                    <a:pt x="128910" y="33321"/>
                  </a:lnTo>
                  <a:lnTo>
                    <a:pt x="47319" y="153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5926449" y="5660609"/>
              <a:ext cx="126448" cy="154442"/>
            </a:xfrm>
            <a:custGeom>
              <a:avLst/>
              <a:pathLst>
                <a:path w="126448" h="154442">
                  <a:moveTo>
                    <a:pt x="0" y="124578"/>
                  </a:moveTo>
                  <a:lnTo>
                    <a:pt x="74956" y="0"/>
                  </a:lnTo>
                  <a:lnTo>
                    <a:pt x="126448" y="31939"/>
                  </a:lnTo>
                  <a:lnTo>
                    <a:pt x="48145" y="154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5877512" y="5630076"/>
              <a:ext cx="123893" cy="155111"/>
            </a:xfrm>
            <a:custGeom>
              <a:avLst/>
              <a:pathLst>
                <a:path w="123893" h="155111">
                  <a:moveTo>
                    <a:pt x="0" y="126563"/>
                  </a:moveTo>
                  <a:lnTo>
                    <a:pt x="71555" y="0"/>
                  </a:lnTo>
                  <a:lnTo>
                    <a:pt x="123893" y="30533"/>
                  </a:lnTo>
                  <a:lnTo>
                    <a:pt x="48936" y="155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5827821" y="5600972"/>
              <a:ext cx="121247" cy="155667"/>
            </a:xfrm>
            <a:custGeom>
              <a:avLst/>
              <a:pathLst>
                <a:path w="121247" h="155667">
                  <a:moveTo>
                    <a:pt x="0" y="128454"/>
                  </a:moveTo>
                  <a:lnTo>
                    <a:pt x="68102" y="0"/>
                  </a:lnTo>
                  <a:lnTo>
                    <a:pt x="121247" y="29104"/>
                  </a:lnTo>
                  <a:lnTo>
                    <a:pt x="49691" y="15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5777410" y="5573317"/>
              <a:ext cx="118512" cy="156109"/>
            </a:xfrm>
            <a:custGeom>
              <a:avLst/>
              <a:pathLst>
                <a:path w="118512" h="156109">
                  <a:moveTo>
                    <a:pt x="0" y="130251"/>
                  </a:moveTo>
                  <a:lnTo>
                    <a:pt x="64598" y="0"/>
                  </a:lnTo>
                  <a:lnTo>
                    <a:pt x="118512" y="27654"/>
                  </a:lnTo>
                  <a:lnTo>
                    <a:pt x="50410" y="1561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5726318" y="5547132"/>
              <a:ext cx="115691" cy="156436"/>
            </a:xfrm>
            <a:custGeom>
              <a:avLst/>
              <a:pathLst>
                <a:path w="115691" h="156436">
                  <a:moveTo>
                    <a:pt x="0" y="131952"/>
                  </a:moveTo>
                  <a:lnTo>
                    <a:pt x="61047" y="0"/>
                  </a:lnTo>
                  <a:lnTo>
                    <a:pt x="115691" y="26184"/>
                  </a:lnTo>
                  <a:lnTo>
                    <a:pt x="51092" y="1564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5674581" y="5522437"/>
              <a:ext cx="112784" cy="156648"/>
            </a:xfrm>
            <a:custGeom>
              <a:avLst/>
              <a:pathLst>
                <a:path w="112784" h="156648">
                  <a:moveTo>
                    <a:pt x="0" y="133557"/>
                  </a:moveTo>
                  <a:lnTo>
                    <a:pt x="57452" y="0"/>
                  </a:lnTo>
                  <a:lnTo>
                    <a:pt x="112784" y="24695"/>
                  </a:lnTo>
                  <a:lnTo>
                    <a:pt x="51736" y="1566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5622238" y="5499249"/>
              <a:ext cx="109795" cy="156745"/>
            </a:xfrm>
            <a:custGeom>
              <a:avLst/>
              <a:pathLst>
                <a:path w="109795" h="156745">
                  <a:moveTo>
                    <a:pt x="0" y="135064"/>
                  </a:moveTo>
                  <a:lnTo>
                    <a:pt x="53814" y="0"/>
                  </a:lnTo>
                  <a:lnTo>
                    <a:pt x="109795" y="23187"/>
                  </a:lnTo>
                  <a:lnTo>
                    <a:pt x="52342" y="15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5569327" y="5477585"/>
              <a:ext cx="106725" cy="156727"/>
            </a:xfrm>
            <a:custGeom>
              <a:avLst/>
              <a:pathLst>
                <a:path w="106725" h="156727">
                  <a:moveTo>
                    <a:pt x="0" y="136472"/>
                  </a:moveTo>
                  <a:lnTo>
                    <a:pt x="50137" y="0"/>
                  </a:lnTo>
                  <a:lnTo>
                    <a:pt x="106725" y="21663"/>
                  </a:lnTo>
                  <a:lnTo>
                    <a:pt x="52910" y="1567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5515888" y="5457462"/>
              <a:ext cx="103577" cy="156595"/>
            </a:xfrm>
            <a:custGeom>
              <a:avLst/>
              <a:pathLst>
                <a:path w="103577" h="156595">
                  <a:moveTo>
                    <a:pt x="0" y="137779"/>
                  </a:moveTo>
                  <a:lnTo>
                    <a:pt x="46423" y="0"/>
                  </a:lnTo>
                  <a:lnTo>
                    <a:pt x="103577" y="20123"/>
                  </a:lnTo>
                  <a:lnTo>
                    <a:pt x="53439" y="1565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5461958" y="5438894"/>
              <a:ext cx="100353" cy="156347"/>
            </a:xfrm>
            <a:custGeom>
              <a:avLst/>
              <a:pathLst>
                <a:path w="100353" h="156347">
                  <a:moveTo>
                    <a:pt x="0" y="138986"/>
                  </a:moveTo>
                  <a:lnTo>
                    <a:pt x="42675" y="0"/>
                  </a:lnTo>
                  <a:lnTo>
                    <a:pt x="100353" y="18568"/>
                  </a:lnTo>
                  <a:lnTo>
                    <a:pt x="53929" y="156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5407578" y="5421895"/>
              <a:ext cx="97055" cy="155985"/>
            </a:xfrm>
            <a:custGeom>
              <a:avLst/>
              <a:pathLst>
                <a:path w="97055" h="155985">
                  <a:moveTo>
                    <a:pt x="0" y="140091"/>
                  </a:moveTo>
                  <a:lnTo>
                    <a:pt x="38896" y="0"/>
                  </a:lnTo>
                  <a:lnTo>
                    <a:pt x="97055" y="16999"/>
                  </a:lnTo>
                  <a:lnTo>
                    <a:pt x="54380" y="155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5352787" y="5406476"/>
              <a:ext cx="93686" cy="155509"/>
            </a:xfrm>
            <a:custGeom>
              <a:avLst/>
              <a:pathLst>
                <a:path w="93686" h="155509">
                  <a:moveTo>
                    <a:pt x="0" y="141092"/>
                  </a:moveTo>
                  <a:lnTo>
                    <a:pt x="35088" y="0"/>
                  </a:lnTo>
                  <a:lnTo>
                    <a:pt x="93686" y="15418"/>
                  </a:lnTo>
                  <a:lnTo>
                    <a:pt x="54790" y="1555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5297626" y="5392651"/>
              <a:ext cx="90249" cy="154918"/>
            </a:xfrm>
            <a:custGeom>
              <a:avLst/>
              <a:pathLst>
                <a:path w="90249" h="154918">
                  <a:moveTo>
                    <a:pt x="0" y="141991"/>
                  </a:moveTo>
                  <a:lnTo>
                    <a:pt x="31254" y="0"/>
                  </a:lnTo>
                  <a:lnTo>
                    <a:pt x="90249" y="13825"/>
                  </a:lnTo>
                  <a:lnTo>
                    <a:pt x="55160" y="154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242135" y="5380427"/>
              <a:ext cx="86745" cy="154214"/>
            </a:xfrm>
            <a:custGeom>
              <a:avLst/>
              <a:pathLst>
                <a:path w="86745" h="154214">
                  <a:moveTo>
                    <a:pt x="0" y="142785"/>
                  </a:moveTo>
                  <a:lnTo>
                    <a:pt x="27398" y="0"/>
                  </a:lnTo>
                  <a:lnTo>
                    <a:pt x="86745" y="12223"/>
                  </a:lnTo>
                  <a:lnTo>
                    <a:pt x="55490" y="1542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186355" y="5369816"/>
              <a:ext cx="83178" cy="153397"/>
            </a:xfrm>
            <a:custGeom>
              <a:avLst/>
              <a:pathLst>
                <a:path w="83178" h="153397">
                  <a:moveTo>
                    <a:pt x="0" y="143475"/>
                  </a:moveTo>
                  <a:lnTo>
                    <a:pt x="23521" y="0"/>
                  </a:lnTo>
                  <a:lnTo>
                    <a:pt x="83178" y="10611"/>
                  </a:lnTo>
                  <a:lnTo>
                    <a:pt x="55779" y="153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130327" y="5360824"/>
              <a:ext cx="79549" cy="152467"/>
            </a:xfrm>
            <a:custGeom>
              <a:avLst/>
              <a:pathLst>
                <a:path w="79549" h="152467">
                  <a:moveTo>
                    <a:pt x="0" y="144059"/>
                  </a:moveTo>
                  <a:lnTo>
                    <a:pt x="19627" y="0"/>
                  </a:lnTo>
                  <a:lnTo>
                    <a:pt x="79549" y="8992"/>
                  </a:lnTo>
                  <a:lnTo>
                    <a:pt x="56028" y="1524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074092" y="5353457"/>
              <a:ext cx="75863" cy="151425"/>
            </a:xfrm>
            <a:custGeom>
              <a:avLst/>
              <a:pathLst>
                <a:path w="75863" h="151425">
                  <a:moveTo>
                    <a:pt x="0" y="144538"/>
                  </a:moveTo>
                  <a:lnTo>
                    <a:pt x="15719" y="0"/>
                  </a:lnTo>
                  <a:lnTo>
                    <a:pt x="75863" y="7366"/>
                  </a:lnTo>
                  <a:lnTo>
                    <a:pt x="56235" y="151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017691" y="5347722"/>
              <a:ext cx="72120" cy="150273"/>
            </a:xfrm>
            <a:custGeom>
              <a:avLst/>
              <a:pathLst>
                <a:path w="72120" h="150273">
                  <a:moveTo>
                    <a:pt x="0" y="144910"/>
                  </a:moveTo>
                  <a:lnTo>
                    <a:pt x="11799" y="0"/>
                  </a:lnTo>
                  <a:lnTo>
                    <a:pt x="72120" y="5734"/>
                  </a:lnTo>
                  <a:lnTo>
                    <a:pt x="56401" y="150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4961165" y="5343623"/>
              <a:ext cx="68325" cy="149010"/>
            </a:xfrm>
            <a:custGeom>
              <a:avLst/>
              <a:pathLst>
                <a:path w="68325" h="149010">
                  <a:moveTo>
                    <a:pt x="0" y="145177"/>
                  </a:moveTo>
                  <a:lnTo>
                    <a:pt x="7871" y="0"/>
                  </a:lnTo>
                  <a:lnTo>
                    <a:pt x="68325" y="4099"/>
                  </a:lnTo>
                  <a:lnTo>
                    <a:pt x="56525" y="149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4904556" y="5341162"/>
              <a:ext cx="64480" cy="147638"/>
            </a:xfrm>
            <a:custGeom>
              <a:avLst/>
              <a:pathLst>
                <a:path w="64480" h="147638">
                  <a:moveTo>
                    <a:pt x="0" y="145337"/>
                  </a:moveTo>
                  <a:lnTo>
                    <a:pt x="3937" y="0"/>
                  </a:lnTo>
                  <a:lnTo>
                    <a:pt x="64480" y="2460"/>
                  </a:lnTo>
                  <a:lnTo>
                    <a:pt x="56608" y="147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847906" y="5340342"/>
              <a:ext cx="60587" cy="146157"/>
            </a:xfrm>
            <a:custGeom>
              <a:avLst/>
              <a:pathLst>
                <a:path w="60587" h="146157">
                  <a:moveTo>
                    <a:pt x="0" y="145390"/>
                  </a:moveTo>
                  <a:lnTo>
                    <a:pt x="0" y="0"/>
                  </a:lnTo>
                  <a:lnTo>
                    <a:pt x="60587" y="820"/>
                  </a:lnTo>
                  <a:lnTo>
                    <a:pt x="56650" y="1461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787319" y="5340342"/>
              <a:ext cx="60587" cy="146157"/>
            </a:xfrm>
            <a:custGeom>
              <a:avLst/>
              <a:pathLst>
                <a:path w="60587" h="146157">
                  <a:moveTo>
                    <a:pt x="3937" y="146157"/>
                  </a:moveTo>
                  <a:lnTo>
                    <a:pt x="0" y="820"/>
                  </a:lnTo>
                  <a:lnTo>
                    <a:pt x="60587" y="0"/>
                  </a:lnTo>
                  <a:lnTo>
                    <a:pt x="60587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726776" y="5341162"/>
              <a:ext cx="64480" cy="147638"/>
            </a:xfrm>
            <a:custGeom>
              <a:avLst/>
              <a:pathLst>
                <a:path w="64480" h="147638">
                  <a:moveTo>
                    <a:pt x="7871" y="147638"/>
                  </a:moveTo>
                  <a:lnTo>
                    <a:pt x="0" y="2460"/>
                  </a:lnTo>
                  <a:lnTo>
                    <a:pt x="60542" y="0"/>
                  </a:lnTo>
                  <a:lnTo>
                    <a:pt x="64480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666322" y="5343623"/>
              <a:ext cx="68325" cy="149010"/>
            </a:xfrm>
            <a:custGeom>
              <a:avLst/>
              <a:pathLst>
                <a:path w="68325" h="149010">
                  <a:moveTo>
                    <a:pt x="11799" y="149010"/>
                  </a:moveTo>
                  <a:lnTo>
                    <a:pt x="0" y="4099"/>
                  </a:lnTo>
                  <a:lnTo>
                    <a:pt x="60454" y="0"/>
                  </a:lnTo>
                  <a:lnTo>
                    <a:pt x="68325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606001" y="5347722"/>
              <a:ext cx="72120" cy="150273"/>
            </a:xfrm>
            <a:custGeom>
              <a:avLst/>
              <a:pathLst>
                <a:path w="72120" h="150273">
                  <a:moveTo>
                    <a:pt x="15719" y="150273"/>
                  </a:moveTo>
                  <a:lnTo>
                    <a:pt x="0" y="5734"/>
                  </a:lnTo>
                  <a:lnTo>
                    <a:pt x="60320" y="0"/>
                  </a:lnTo>
                  <a:lnTo>
                    <a:pt x="7212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545857" y="5353457"/>
              <a:ext cx="75863" cy="151425"/>
            </a:xfrm>
            <a:custGeom>
              <a:avLst/>
              <a:pathLst>
                <a:path w="75863" h="151425">
                  <a:moveTo>
                    <a:pt x="19627" y="151425"/>
                  </a:moveTo>
                  <a:lnTo>
                    <a:pt x="0" y="7366"/>
                  </a:lnTo>
                  <a:lnTo>
                    <a:pt x="60143" y="0"/>
                  </a:lnTo>
                  <a:lnTo>
                    <a:pt x="75863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485935" y="5360824"/>
              <a:ext cx="79549" cy="152467"/>
            </a:xfrm>
            <a:custGeom>
              <a:avLst/>
              <a:pathLst>
                <a:path w="79549" h="152467">
                  <a:moveTo>
                    <a:pt x="23521" y="152467"/>
                  </a:moveTo>
                  <a:lnTo>
                    <a:pt x="0" y="8992"/>
                  </a:lnTo>
                  <a:lnTo>
                    <a:pt x="59921" y="0"/>
                  </a:lnTo>
                  <a:lnTo>
                    <a:pt x="79549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426279" y="5369816"/>
              <a:ext cx="83178" cy="153397"/>
            </a:xfrm>
            <a:custGeom>
              <a:avLst/>
              <a:pathLst>
                <a:path w="83178" h="153397">
                  <a:moveTo>
                    <a:pt x="27398" y="153397"/>
                  </a:moveTo>
                  <a:lnTo>
                    <a:pt x="0" y="10611"/>
                  </a:lnTo>
                  <a:lnTo>
                    <a:pt x="59656" y="0"/>
                  </a:lnTo>
                  <a:lnTo>
                    <a:pt x="83178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366931" y="5380427"/>
              <a:ext cx="86745" cy="154214"/>
            </a:xfrm>
            <a:custGeom>
              <a:avLst/>
              <a:pathLst>
                <a:path w="86745" h="154214">
                  <a:moveTo>
                    <a:pt x="31254" y="154214"/>
                  </a:moveTo>
                  <a:lnTo>
                    <a:pt x="0" y="12223"/>
                  </a:lnTo>
                  <a:lnTo>
                    <a:pt x="59347" y="0"/>
                  </a:lnTo>
                  <a:lnTo>
                    <a:pt x="86745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307937" y="5392651"/>
              <a:ext cx="90249" cy="154918"/>
            </a:xfrm>
            <a:custGeom>
              <a:avLst/>
              <a:pathLst>
                <a:path w="90249" h="154918">
                  <a:moveTo>
                    <a:pt x="35088" y="154918"/>
                  </a:moveTo>
                  <a:lnTo>
                    <a:pt x="0" y="13825"/>
                  </a:lnTo>
                  <a:lnTo>
                    <a:pt x="58994" y="0"/>
                  </a:lnTo>
                  <a:lnTo>
                    <a:pt x="902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249338" y="5406476"/>
              <a:ext cx="93686" cy="155509"/>
            </a:xfrm>
            <a:custGeom>
              <a:avLst/>
              <a:pathLst>
                <a:path w="93686" h="155509">
                  <a:moveTo>
                    <a:pt x="38896" y="155509"/>
                  </a:moveTo>
                  <a:lnTo>
                    <a:pt x="0" y="15418"/>
                  </a:lnTo>
                  <a:lnTo>
                    <a:pt x="58598" y="0"/>
                  </a:lnTo>
                  <a:lnTo>
                    <a:pt x="93686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191179" y="5421895"/>
              <a:ext cx="97055" cy="155985"/>
            </a:xfrm>
            <a:custGeom>
              <a:avLst/>
              <a:pathLst>
                <a:path w="97055" h="155985">
                  <a:moveTo>
                    <a:pt x="42675" y="155985"/>
                  </a:moveTo>
                  <a:lnTo>
                    <a:pt x="0" y="16999"/>
                  </a:lnTo>
                  <a:lnTo>
                    <a:pt x="58159" y="0"/>
                  </a:lnTo>
                  <a:lnTo>
                    <a:pt x="97055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133501" y="5438894"/>
              <a:ext cx="100353" cy="156347"/>
            </a:xfrm>
            <a:custGeom>
              <a:avLst/>
              <a:pathLst>
                <a:path w="100353" h="156347">
                  <a:moveTo>
                    <a:pt x="46423" y="156347"/>
                  </a:moveTo>
                  <a:lnTo>
                    <a:pt x="0" y="18568"/>
                  </a:lnTo>
                  <a:lnTo>
                    <a:pt x="57677" y="0"/>
                  </a:lnTo>
                  <a:lnTo>
                    <a:pt x="100353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076347" y="5457462"/>
              <a:ext cx="103577" cy="156595"/>
            </a:xfrm>
            <a:custGeom>
              <a:avLst/>
              <a:pathLst>
                <a:path w="103577" h="156595">
                  <a:moveTo>
                    <a:pt x="50137" y="156595"/>
                  </a:moveTo>
                  <a:lnTo>
                    <a:pt x="0" y="20123"/>
                  </a:lnTo>
                  <a:lnTo>
                    <a:pt x="57153" y="0"/>
                  </a:lnTo>
                  <a:lnTo>
                    <a:pt x="103577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4019759" y="5477585"/>
              <a:ext cx="106725" cy="156727"/>
            </a:xfrm>
            <a:custGeom>
              <a:avLst/>
              <a:pathLst>
                <a:path w="106725" h="156727">
                  <a:moveTo>
                    <a:pt x="53814" y="156727"/>
                  </a:moveTo>
                  <a:lnTo>
                    <a:pt x="0" y="21663"/>
                  </a:lnTo>
                  <a:lnTo>
                    <a:pt x="56587" y="0"/>
                  </a:lnTo>
                  <a:lnTo>
                    <a:pt x="106725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3963779" y="5499249"/>
              <a:ext cx="109795" cy="156745"/>
            </a:xfrm>
            <a:custGeom>
              <a:avLst/>
              <a:pathLst>
                <a:path w="109795" h="156745">
                  <a:moveTo>
                    <a:pt x="57452" y="156745"/>
                  </a:moveTo>
                  <a:lnTo>
                    <a:pt x="0" y="23187"/>
                  </a:lnTo>
                  <a:lnTo>
                    <a:pt x="55980" y="0"/>
                  </a:lnTo>
                  <a:lnTo>
                    <a:pt x="109795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3908446" y="5522437"/>
              <a:ext cx="112784" cy="156648"/>
            </a:xfrm>
            <a:custGeom>
              <a:avLst/>
              <a:pathLst>
                <a:path w="112784" h="156648">
                  <a:moveTo>
                    <a:pt x="61047" y="156648"/>
                  </a:moveTo>
                  <a:lnTo>
                    <a:pt x="0" y="24695"/>
                  </a:lnTo>
                  <a:lnTo>
                    <a:pt x="55332" y="0"/>
                  </a:lnTo>
                  <a:lnTo>
                    <a:pt x="112784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3853803" y="5547132"/>
              <a:ext cx="115691" cy="156436"/>
            </a:xfrm>
            <a:custGeom>
              <a:avLst/>
              <a:pathLst>
                <a:path w="115691" h="156436">
                  <a:moveTo>
                    <a:pt x="64598" y="156436"/>
                  </a:moveTo>
                  <a:lnTo>
                    <a:pt x="0" y="26184"/>
                  </a:lnTo>
                  <a:lnTo>
                    <a:pt x="54643" y="0"/>
                  </a:lnTo>
                  <a:lnTo>
                    <a:pt x="11569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3799889" y="5573317"/>
              <a:ext cx="118512" cy="156109"/>
            </a:xfrm>
            <a:custGeom>
              <a:avLst/>
              <a:pathLst>
                <a:path w="118512" h="156109">
                  <a:moveTo>
                    <a:pt x="68102" y="156109"/>
                  </a:moveTo>
                  <a:lnTo>
                    <a:pt x="0" y="27654"/>
                  </a:lnTo>
                  <a:lnTo>
                    <a:pt x="53914" y="0"/>
                  </a:lnTo>
                  <a:lnTo>
                    <a:pt x="118512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3746744" y="5600972"/>
              <a:ext cx="121247" cy="155667"/>
            </a:xfrm>
            <a:custGeom>
              <a:avLst/>
              <a:pathLst>
                <a:path w="121247" h="155667">
                  <a:moveTo>
                    <a:pt x="71555" y="155667"/>
                  </a:moveTo>
                  <a:lnTo>
                    <a:pt x="0" y="29104"/>
                  </a:lnTo>
                  <a:lnTo>
                    <a:pt x="53145" y="0"/>
                  </a:lnTo>
                  <a:lnTo>
                    <a:pt x="121247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3694406" y="5630076"/>
              <a:ext cx="123893" cy="155111"/>
            </a:xfrm>
            <a:custGeom>
              <a:avLst/>
              <a:pathLst>
                <a:path w="123893" h="155111">
                  <a:moveTo>
                    <a:pt x="74956" y="155111"/>
                  </a:moveTo>
                  <a:lnTo>
                    <a:pt x="0" y="30533"/>
                  </a:lnTo>
                  <a:lnTo>
                    <a:pt x="52337" y="0"/>
                  </a:lnTo>
                  <a:lnTo>
                    <a:pt x="123893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3642915" y="5660609"/>
              <a:ext cx="126448" cy="154442"/>
            </a:xfrm>
            <a:custGeom>
              <a:avLst/>
              <a:pathLst>
                <a:path w="126448" h="154442">
                  <a:moveTo>
                    <a:pt x="78302" y="154442"/>
                  </a:moveTo>
                  <a:lnTo>
                    <a:pt x="0" y="31939"/>
                  </a:lnTo>
                  <a:lnTo>
                    <a:pt x="51491" y="0"/>
                  </a:lnTo>
                  <a:lnTo>
                    <a:pt x="126448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3592307" y="5692548"/>
              <a:ext cx="128910" cy="153659"/>
            </a:xfrm>
            <a:custGeom>
              <a:avLst/>
              <a:pathLst>
                <a:path w="128910" h="153659">
                  <a:moveTo>
                    <a:pt x="81591" y="153659"/>
                  </a:moveTo>
                  <a:lnTo>
                    <a:pt x="0" y="33321"/>
                  </a:lnTo>
                  <a:lnTo>
                    <a:pt x="50607" y="0"/>
                  </a:lnTo>
                  <a:lnTo>
                    <a:pt x="128910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542619" y="5725870"/>
              <a:ext cx="131278" cy="152764"/>
            </a:xfrm>
            <a:custGeom>
              <a:avLst/>
              <a:pathLst>
                <a:path w="131278" h="152764">
                  <a:moveTo>
                    <a:pt x="84820" y="152764"/>
                  </a:moveTo>
                  <a:lnTo>
                    <a:pt x="0" y="34679"/>
                  </a:lnTo>
                  <a:lnTo>
                    <a:pt x="49687" y="0"/>
                  </a:lnTo>
                  <a:lnTo>
                    <a:pt x="131278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493890" y="5760550"/>
              <a:ext cx="133549" cy="151757"/>
            </a:xfrm>
            <a:custGeom>
              <a:avLst/>
              <a:pathLst>
                <a:path w="133549" h="151757">
                  <a:moveTo>
                    <a:pt x="87986" y="151757"/>
                  </a:moveTo>
                  <a:lnTo>
                    <a:pt x="0" y="36012"/>
                  </a:lnTo>
                  <a:lnTo>
                    <a:pt x="48729" y="0"/>
                  </a:lnTo>
                  <a:lnTo>
                    <a:pt x="133549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446153" y="5796563"/>
              <a:ext cx="135723" cy="150638"/>
            </a:xfrm>
            <a:custGeom>
              <a:avLst/>
              <a:pathLst>
                <a:path w="135723" h="150638">
                  <a:moveTo>
                    <a:pt x="91088" y="150638"/>
                  </a:moveTo>
                  <a:lnTo>
                    <a:pt x="0" y="37319"/>
                  </a:lnTo>
                  <a:lnTo>
                    <a:pt x="47736" y="0"/>
                  </a:lnTo>
                  <a:lnTo>
                    <a:pt x="135723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399444" y="5833882"/>
              <a:ext cx="137797" cy="149409"/>
            </a:xfrm>
            <a:custGeom>
              <a:avLst/>
              <a:pathLst>
                <a:path w="137797" h="149409">
                  <a:moveTo>
                    <a:pt x="94123" y="149409"/>
                  </a:moveTo>
                  <a:lnTo>
                    <a:pt x="0" y="38598"/>
                  </a:lnTo>
                  <a:lnTo>
                    <a:pt x="46708" y="0"/>
                  </a:lnTo>
                  <a:lnTo>
                    <a:pt x="13779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353798" y="5872480"/>
              <a:ext cx="139770" cy="148070"/>
            </a:xfrm>
            <a:custGeom>
              <a:avLst/>
              <a:pathLst>
                <a:path w="139770" h="148070">
                  <a:moveTo>
                    <a:pt x="97090" y="148070"/>
                  </a:moveTo>
                  <a:lnTo>
                    <a:pt x="0" y="39848"/>
                  </a:lnTo>
                  <a:lnTo>
                    <a:pt x="45646" y="0"/>
                  </a:lnTo>
                  <a:lnTo>
                    <a:pt x="139770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309248" y="5912329"/>
              <a:ext cx="141640" cy="146623"/>
            </a:xfrm>
            <a:custGeom>
              <a:avLst/>
              <a:pathLst>
                <a:path w="141640" h="146623">
                  <a:moveTo>
                    <a:pt x="99985" y="146623"/>
                  </a:moveTo>
                  <a:lnTo>
                    <a:pt x="0" y="41070"/>
                  </a:lnTo>
                  <a:lnTo>
                    <a:pt x="44550" y="0"/>
                  </a:lnTo>
                  <a:lnTo>
                    <a:pt x="14164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265826" y="5953399"/>
              <a:ext cx="143406" cy="145068"/>
            </a:xfrm>
            <a:custGeom>
              <a:avLst/>
              <a:pathLst>
                <a:path w="143406" h="145068">
                  <a:moveTo>
                    <a:pt x="102806" y="145068"/>
                  </a:moveTo>
                  <a:lnTo>
                    <a:pt x="0" y="42261"/>
                  </a:lnTo>
                  <a:lnTo>
                    <a:pt x="43421" y="0"/>
                  </a:lnTo>
                  <a:lnTo>
                    <a:pt x="143406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223564" y="5995661"/>
              <a:ext cx="145068" cy="143406"/>
            </a:xfrm>
            <a:custGeom>
              <a:avLst/>
              <a:pathLst>
                <a:path w="145068" h="143406">
                  <a:moveTo>
                    <a:pt x="105552" y="143406"/>
                  </a:moveTo>
                  <a:lnTo>
                    <a:pt x="0" y="43421"/>
                  </a:lnTo>
                  <a:lnTo>
                    <a:pt x="42261" y="0"/>
                  </a:lnTo>
                  <a:lnTo>
                    <a:pt x="145068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82494" y="6039083"/>
              <a:ext cx="146623" cy="141640"/>
            </a:xfrm>
            <a:custGeom>
              <a:avLst/>
              <a:pathLst>
                <a:path w="146623" h="141640">
                  <a:moveTo>
                    <a:pt x="108221" y="141640"/>
                  </a:moveTo>
                  <a:lnTo>
                    <a:pt x="0" y="44550"/>
                  </a:lnTo>
                  <a:lnTo>
                    <a:pt x="41070" y="0"/>
                  </a:lnTo>
                  <a:lnTo>
                    <a:pt x="146623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142645" y="6083633"/>
              <a:ext cx="148070" cy="139770"/>
            </a:xfrm>
            <a:custGeom>
              <a:avLst/>
              <a:pathLst>
                <a:path w="148070" h="139770">
                  <a:moveTo>
                    <a:pt x="110811" y="139770"/>
                  </a:moveTo>
                  <a:lnTo>
                    <a:pt x="0" y="45646"/>
                  </a:lnTo>
                  <a:lnTo>
                    <a:pt x="39848" y="0"/>
                  </a:lnTo>
                  <a:lnTo>
                    <a:pt x="148070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104047" y="6129279"/>
              <a:ext cx="149409" cy="137797"/>
            </a:xfrm>
            <a:custGeom>
              <a:avLst/>
              <a:pathLst>
                <a:path w="149409" h="137797">
                  <a:moveTo>
                    <a:pt x="113319" y="137797"/>
                  </a:moveTo>
                  <a:lnTo>
                    <a:pt x="0" y="46708"/>
                  </a:lnTo>
                  <a:lnTo>
                    <a:pt x="38598" y="0"/>
                  </a:lnTo>
                  <a:lnTo>
                    <a:pt x="149409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3066728" y="6175988"/>
              <a:ext cx="150638" cy="135723"/>
            </a:xfrm>
            <a:custGeom>
              <a:avLst/>
              <a:pathLst>
                <a:path w="150638" h="135723">
                  <a:moveTo>
                    <a:pt x="115744" y="135723"/>
                  </a:moveTo>
                  <a:lnTo>
                    <a:pt x="0" y="47736"/>
                  </a:lnTo>
                  <a:lnTo>
                    <a:pt x="37319" y="0"/>
                  </a:lnTo>
                  <a:lnTo>
                    <a:pt x="15063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3030715" y="6223724"/>
              <a:ext cx="151757" cy="133549"/>
            </a:xfrm>
            <a:custGeom>
              <a:avLst/>
              <a:pathLst>
                <a:path w="151757" h="133549">
                  <a:moveTo>
                    <a:pt x="118084" y="133549"/>
                  </a:moveTo>
                  <a:lnTo>
                    <a:pt x="0" y="48729"/>
                  </a:lnTo>
                  <a:lnTo>
                    <a:pt x="36012" y="0"/>
                  </a:lnTo>
                  <a:lnTo>
                    <a:pt x="15175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2996035" y="6272454"/>
              <a:ext cx="152764" cy="131278"/>
            </a:xfrm>
            <a:custGeom>
              <a:avLst/>
              <a:pathLst>
                <a:path w="152764" h="131278">
                  <a:moveTo>
                    <a:pt x="120338" y="131278"/>
                  </a:moveTo>
                  <a:lnTo>
                    <a:pt x="0" y="49687"/>
                  </a:lnTo>
                  <a:lnTo>
                    <a:pt x="34679" y="0"/>
                  </a:lnTo>
                  <a:lnTo>
                    <a:pt x="152764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2962714" y="6322141"/>
              <a:ext cx="153659" cy="128910"/>
            </a:xfrm>
            <a:custGeom>
              <a:avLst/>
              <a:pathLst>
                <a:path w="153659" h="128910">
                  <a:moveTo>
                    <a:pt x="122503" y="128910"/>
                  </a:moveTo>
                  <a:lnTo>
                    <a:pt x="0" y="50607"/>
                  </a:lnTo>
                  <a:lnTo>
                    <a:pt x="33321" y="0"/>
                  </a:lnTo>
                  <a:lnTo>
                    <a:pt x="153659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2930774" y="6372749"/>
              <a:ext cx="154442" cy="126448"/>
            </a:xfrm>
            <a:custGeom>
              <a:avLst/>
              <a:pathLst>
                <a:path w="154442" h="126448">
                  <a:moveTo>
                    <a:pt x="124578" y="126448"/>
                  </a:moveTo>
                  <a:lnTo>
                    <a:pt x="0" y="51491"/>
                  </a:lnTo>
                  <a:lnTo>
                    <a:pt x="31939" y="0"/>
                  </a:lnTo>
                  <a:lnTo>
                    <a:pt x="154442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2900241" y="6424241"/>
              <a:ext cx="155111" cy="123893"/>
            </a:xfrm>
            <a:custGeom>
              <a:avLst/>
              <a:pathLst>
                <a:path w="155111" h="123893">
                  <a:moveTo>
                    <a:pt x="126563" y="123893"/>
                  </a:moveTo>
                  <a:lnTo>
                    <a:pt x="0" y="52337"/>
                  </a:lnTo>
                  <a:lnTo>
                    <a:pt x="30533" y="0"/>
                  </a:lnTo>
                  <a:lnTo>
                    <a:pt x="155111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2871137" y="6476579"/>
              <a:ext cx="155667" cy="121247"/>
            </a:xfrm>
            <a:custGeom>
              <a:avLst/>
              <a:pathLst>
                <a:path w="155667" h="121247">
                  <a:moveTo>
                    <a:pt x="128454" y="121247"/>
                  </a:moveTo>
                  <a:lnTo>
                    <a:pt x="0" y="53145"/>
                  </a:lnTo>
                  <a:lnTo>
                    <a:pt x="29104" y="0"/>
                  </a:lnTo>
                  <a:lnTo>
                    <a:pt x="155667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2843482" y="6529724"/>
              <a:ext cx="156109" cy="118512"/>
            </a:xfrm>
            <a:custGeom>
              <a:avLst/>
              <a:pathLst>
                <a:path w="156109" h="118512">
                  <a:moveTo>
                    <a:pt x="130251" y="118512"/>
                  </a:moveTo>
                  <a:lnTo>
                    <a:pt x="0" y="53914"/>
                  </a:lnTo>
                  <a:lnTo>
                    <a:pt x="27654" y="0"/>
                  </a:lnTo>
                  <a:lnTo>
                    <a:pt x="156109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2817298" y="6583638"/>
              <a:ext cx="156436" cy="115691"/>
            </a:xfrm>
            <a:custGeom>
              <a:avLst/>
              <a:pathLst>
                <a:path w="156436" h="115691">
                  <a:moveTo>
                    <a:pt x="131952" y="115691"/>
                  </a:moveTo>
                  <a:lnTo>
                    <a:pt x="0" y="54643"/>
                  </a:lnTo>
                  <a:lnTo>
                    <a:pt x="26184" y="0"/>
                  </a:lnTo>
                  <a:lnTo>
                    <a:pt x="156436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2792602" y="6638281"/>
              <a:ext cx="156648" cy="112784"/>
            </a:xfrm>
            <a:custGeom>
              <a:avLst/>
              <a:pathLst>
                <a:path w="156648" h="112784">
                  <a:moveTo>
                    <a:pt x="133557" y="112784"/>
                  </a:moveTo>
                  <a:lnTo>
                    <a:pt x="0" y="55332"/>
                  </a:lnTo>
                  <a:lnTo>
                    <a:pt x="24695" y="0"/>
                  </a:lnTo>
                  <a:lnTo>
                    <a:pt x="156648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2769414" y="6693613"/>
              <a:ext cx="156745" cy="109795"/>
            </a:xfrm>
            <a:custGeom>
              <a:avLst/>
              <a:pathLst>
                <a:path w="156745" h="109795">
                  <a:moveTo>
                    <a:pt x="135064" y="109795"/>
                  </a:moveTo>
                  <a:lnTo>
                    <a:pt x="0" y="55980"/>
                  </a:lnTo>
                  <a:lnTo>
                    <a:pt x="23187" y="0"/>
                  </a:lnTo>
                  <a:lnTo>
                    <a:pt x="15674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2747751" y="6749594"/>
              <a:ext cx="156727" cy="106725"/>
            </a:xfrm>
            <a:custGeom>
              <a:avLst/>
              <a:pathLst>
                <a:path w="156727" h="106725">
                  <a:moveTo>
                    <a:pt x="136472" y="106725"/>
                  </a:moveTo>
                  <a:lnTo>
                    <a:pt x="0" y="56587"/>
                  </a:lnTo>
                  <a:lnTo>
                    <a:pt x="21663" y="0"/>
                  </a:lnTo>
                  <a:lnTo>
                    <a:pt x="156727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2727628" y="6806182"/>
              <a:ext cx="156595" cy="103577"/>
            </a:xfrm>
            <a:custGeom>
              <a:avLst/>
              <a:pathLst>
                <a:path w="156595" h="103577">
                  <a:moveTo>
                    <a:pt x="137779" y="103577"/>
                  </a:moveTo>
                  <a:lnTo>
                    <a:pt x="0" y="57153"/>
                  </a:lnTo>
                  <a:lnTo>
                    <a:pt x="20123" y="0"/>
                  </a:lnTo>
                  <a:lnTo>
                    <a:pt x="156595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709059" y="6863336"/>
              <a:ext cx="156347" cy="100353"/>
            </a:xfrm>
            <a:custGeom>
              <a:avLst/>
              <a:pathLst>
                <a:path w="156347" h="100353">
                  <a:moveTo>
                    <a:pt x="138986" y="100353"/>
                  </a:moveTo>
                  <a:lnTo>
                    <a:pt x="0" y="57677"/>
                  </a:lnTo>
                  <a:lnTo>
                    <a:pt x="18568" y="0"/>
                  </a:lnTo>
                  <a:lnTo>
                    <a:pt x="15634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692060" y="6921014"/>
              <a:ext cx="155985" cy="97055"/>
            </a:xfrm>
            <a:custGeom>
              <a:avLst/>
              <a:pathLst>
                <a:path w="155985" h="97055">
                  <a:moveTo>
                    <a:pt x="140091" y="97055"/>
                  </a:moveTo>
                  <a:lnTo>
                    <a:pt x="0" y="58159"/>
                  </a:lnTo>
                  <a:lnTo>
                    <a:pt x="16999" y="0"/>
                  </a:lnTo>
                  <a:lnTo>
                    <a:pt x="15598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676642" y="6979173"/>
              <a:ext cx="155509" cy="93686"/>
            </a:xfrm>
            <a:custGeom>
              <a:avLst/>
              <a:pathLst>
                <a:path w="155509" h="93686">
                  <a:moveTo>
                    <a:pt x="141092" y="93686"/>
                  </a:moveTo>
                  <a:lnTo>
                    <a:pt x="0" y="58598"/>
                  </a:lnTo>
                  <a:lnTo>
                    <a:pt x="15418" y="0"/>
                  </a:lnTo>
                  <a:lnTo>
                    <a:pt x="155509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662816" y="7037772"/>
              <a:ext cx="154918" cy="90249"/>
            </a:xfrm>
            <a:custGeom>
              <a:avLst/>
              <a:pathLst>
                <a:path w="154918" h="90249">
                  <a:moveTo>
                    <a:pt x="141991" y="90249"/>
                  </a:moveTo>
                  <a:lnTo>
                    <a:pt x="0" y="58994"/>
                  </a:lnTo>
                  <a:lnTo>
                    <a:pt x="13825" y="0"/>
                  </a:lnTo>
                  <a:lnTo>
                    <a:pt x="154918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650593" y="7096766"/>
              <a:ext cx="154214" cy="86745"/>
            </a:xfrm>
            <a:custGeom>
              <a:avLst/>
              <a:pathLst>
                <a:path w="154214" h="86745">
                  <a:moveTo>
                    <a:pt x="142785" y="86745"/>
                  </a:moveTo>
                  <a:lnTo>
                    <a:pt x="0" y="59347"/>
                  </a:lnTo>
                  <a:lnTo>
                    <a:pt x="12223" y="0"/>
                  </a:lnTo>
                  <a:lnTo>
                    <a:pt x="154214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639981" y="7156113"/>
              <a:ext cx="153397" cy="83178"/>
            </a:xfrm>
            <a:custGeom>
              <a:avLst/>
              <a:pathLst>
                <a:path w="153397" h="83178">
                  <a:moveTo>
                    <a:pt x="143475" y="83178"/>
                  </a:moveTo>
                  <a:lnTo>
                    <a:pt x="0" y="59656"/>
                  </a:lnTo>
                  <a:lnTo>
                    <a:pt x="10611" y="0"/>
                  </a:lnTo>
                  <a:lnTo>
                    <a:pt x="153397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630989" y="7215770"/>
              <a:ext cx="152467" cy="79549"/>
            </a:xfrm>
            <a:custGeom>
              <a:avLst/>
              <a:pathLst>
                <a:path w="152467" h="79549">
                  <a:moveTo>
                    <a:pt x="144059" y="79549"/>
                  </a:moveTo>
                  <a:lnTo>
                    <a:pt x="0" y="59921"/>
                  </a:lnTo>
                  <a:lnTo>
                    <a:pt x="8992" y="0"/>
                  </a:lnTo>
                  <a:lnTo>
                    <a:pt x="152467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623623" y="7275692"/>
              <a:ext cx="151425" cy="75863"/>
            </a:xfrm>
            <a:custGeom>
              <a:avLst/>
              <a:pathLst>
                <a:path w="151425" h="75863">
                  <a:moveTo>
                    <a:pt x="144538" y="75863"/>
                  </a:moveTo>
                  <a:lnTo>
                    <a:pt x="0" y="60143"/>
                  </a:lnTo>
                  <a:lnTo>
                    <a:pt x="7366" y="0"/>
                  </a:lnTo>
                  <a:lnTo>
                    <a:pt x="151425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617888" y="7335835"/>
              <a:ext cx="150273" cy="72120"/>
            </a:xfrm>
            <a:custGeom>
              <a:avLst/>
              <a:pathLst>
                <a:path w="150273" h="72120">
                  <a:moveTo>
                    <a:pt x="144910" y="72120"/>
                  </a:moveTo>
                  <a:lnTo>
                    <a:pt x="0" y="60320"/>
                  </a:lnTo>
                  <a:lnTo>
                    <a:pt x="5734" y="0"/>
                  </a:lnTo>
                  <a:lnTo>
                    <a:pt x="150273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613788" y="7396156"/>
              <a:ext cx="149010" cy="68325"/>
            </a:xfrm>
            <a:custGeom>
              <a:avLst/>
              <a:pathLst>
                <a:path w="149010" h="68325">
                  <a:moveTo>
                    <a:pt x="145177" y="68325"/>
                  </a:moveTo>
                  <a:lnTo>
                    <a:pt x="0" y="60454"/>
                  </a:lnTo>
                  <a:lnTo>
                    <a:pt x="4099" y="0"/>
                  </a:lnTo>
                  <a:lnTo>
                    <a:pt x="149010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611327" y="7456610"/>
              <a:ext cx="147638" cy="64480"/>
            </a:xfrm>
            <a:custGeom>
              <a:avLst/>
              <a:pathLst>
                <a:path w="147638" h="64480">
                  <a:moveTo>
                    <a:pt x="145337" y="64480"/>
                  </a:moveTo>
                  <a:lnTo>
                    <a:pt x="0" y="60542"/>
                  </a:lnTo>
                  <a:lnTo>
                    <a:pt x="2460" y="0"/>
                  </a:lnTo>
                  <a:lnTo>
                    <a:pt x="147638" y="7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610507" y="7517153"/>
              <a:ext cx="146157" cy="60587"/>
            </a:xfrm>
            <a:custGeom>
              <a:avLst/>
              <a:pathLst>
                <a:path w="146157" h="60587">
                  <a:moveTo>
                    <a:pt x="145390" y="60587"/>
                  </a:moveTo>
                  <a:lnTo>
                    <a:pt x="0" y="60587"/>
                  </a:lnTo>
                  <a:lnTo>
                    <a:pt x="820" y="0"/>
                  </a:lnTo>
                  <a:lnTo>
                    <a:pt x="146157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610507" y="7577741"/>
              <a:ext cx="146157" cy="60587"/>
            </a:xfrm>
            <a:custGeom>
              <a:avLst/>
              <a:pathLst>
                <a:path w="146157" h="60587">
                  <a:moveTo>
                    <a:pt x="146157" y="56650"/>
                  </a:moveTo>
                  <a:lnTo>
                    <a:pt x="820" y="60587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611327" y="7634391"/>
              <a:ext cx="147638" cy="64480"/>
            </a:xfrm>
            <a:custGeom>
              <a:avLst/>
              <a:pathLst>
                <a:path w="147638" h="64480">
                  <a:moveTo>
                    <a:pt x="147638" y="56608"/>
                  </a:moveTo>
                  <a:lnTo>
                    <a:pt x="2460" y="64480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613788" y="7691000"/>
              <a:ext cx="149010" cy="68325"/>
            </a:xfrm>
            <a:custGeom>
              <a:avLst/>
              <a:pathLst>
                <a:path w="149010" h="68325">
                  <a:moveTo>
                    <a:pt x="149010" y="56525"/>
                  </a:moveTo>
                  <a:lnTo>
                    <a:pt x="4099" y="68325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617888" y="7747525"/>
              <a:ext cx="150273" cy="72120"/>
            </a:xfrm>
            <a:custGeom>
              <a:avLst/>
              <a:pathLst>
                <a:path w="150273" h="72120">
                  <a:moveTo>
                    <a:pt x="150273" y="56401"/>
                  </a:moveTo>
                  <a:lnTo>
                    <a:pt x="5734" y="7212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623623" y="7803927"/>
              <a:ext cx="151425" cy="75863"/>
            </a:xfrm>
            <a:custGeom>
              <a:avLst/>
              <a:pathLst>
                <a:path w="151425" h="75863">
                  <a:moveTo>
                    <a:pt x="151425" y="56235"/>
                  </a:moveTo>
                  <a:lnTo>
                    <a:pt x="7366" y="75863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630989" y="7860162"/>
              <a:ext cx="152467" cy="79549"/>
            </a:xfrm>
            <a:custGeom>
              <a:avLst/>
              <a:pathLst>
                <a:path w="152467" h="79549">
                  <a:moveTo>
                    <a:pt x="152467" y="56028"/>
                  </a:moveTo>
                  <a:lnTo>
                    <a:pt x="8992" y="79549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639981" y="7916190"/>
              <a:ext cx="153397" cy="83178"/>
            </a:xfrm>
            <a:custGeom>
              <a:avLst/>
              <a:pathLst>
                <a:path w="153397" h="83178">
                  <a:moveTo>
                    <a:pt x="153397" y="55779"/>
                  </a:moveTo>
                  <a:lnTo>
                    <a:pt x="10611" y="83178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650593" y="7971970"/>
              <a:ext cx="154214" cy="86745"/>
            </a:xfrm>
            <a:custGeom>
              <a:avLst/>
              <a:pathLst>
                <a:path w="154214" h="86745">
                  <a:moveTo>
                    <a:pt x="154214" y="55490"/>
                  </a:moveTo>
                  <a:lnTo>
                    <a:pt x="12223" y="86745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662816" y="8027461"/>
              <a:ext cx="154918" cy="90249"/>
            </a:xfrm>
            <a:custGeom>
              <a:avLst/>
              <a:pathLst>
                <a:path w="154918" h="90249">
                  <a:moveTo>
                    <a:pt x="154918" y="55160"/>
                  </a:moveTo>
                  <a:lnTo>
                    <a:pt x="13825" y="902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676642" y="8082622"/>
              <a:ext cx="155509" cy="93686"/>
            </a:xfrm>
            <a:custGeom>
              <a:avLst/>
              <a:pathLst>
                <a:path w="155509" h="93686">
                  <a:moveTo>
                    <a:pt x="155509" y="54790"/>
                  </a:moveTo>
                  <a:lnTo>
                    <a:pt x="15418" y="93686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692060" y="8137412"/>
              <a:ext cx="155985" cy="97055"/>
            </a:xfrm>
            <a:custGeom>
              <a:avLst/>
              <a:pathLst>
                <a:path w="155985" h="97055">
                  <a:moveTo>
                    <a:pt x="155985" y="54380"/>
                  </a:moveTo>
                  <a:lnTo>
                    <a:pt x="16999" y="97055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709059" y="8191792"/>
              <a:ext cx="156347" cy="100353"/>
            </a:xfrm>
            <a:custGeom>
              <a:avLst/>
              <a:pathLst>
                <a:path w="156347" h="100353">
                  <a:moveTo>
                    <a:pt x="156347" y="53929"/>
                  </a:moveTo>
                  <a:lnTo>
                    <a:pt x="18568" y="100353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727628" y="8245722"/>
              <a:ext cx="156595" cy="103577"/>
            </a:xfrm>
            <a:custGeom>
              <a:avLst/>
              <a:pathLst>
                <a:path w="156595" h="103577">
                  <a:moveTo>
                    <a:pt x="156595" y="53439"/>
                  </a:moveTo>
                  <a:lnTo>
                    <a:pt x="20123" y="103577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747751" y="8299162"/>
              <a:ext cx="156727" cy="106725"/>
            </a:xfrm>
            <a:custGeom>
              <a:avLst/>
              <a:pathLst>
                <a:path w="156727" h="106725">
                  <a:moveTo>
                    <a:pt x="156727" y="52910"/>
                  </a:moveTo>
                  <a:lnTo>
                    <a:pt x="21663" y="106725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769414" y="8352073"/>
              <a:ext cx="156745" cy="109795"/>
            </a:xfrm>
            <a:custGeom>
              <a:avLst/>
              <a:pathLst>
                <a:path w="156745" h="109795">
                  <a:moveTo>
                    <a:pt x="156745" y="52342"/>
                  </a:moveTo>
                  <a:lnTo>
                    <a:pt x="23187" y="109795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792602" y="8404416"/>
              <a:ext cx="156648" cy="112784"/>
            </a:xfrm>
            <a:custGeom>
              <a:avLst/>
              <a:pathLst>
                <a:path w="156648" h="112784">
                  <a:moveTo>
                    <a:pt x="156648" y="51736"/>
                  </a:moveTo>
                  <a:lnTo>
                    <a:pt x="24695" y="112784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817298" y="8456152"/>
              <a:ext cx="156436" cy="115691"/>
            </a:xfrm>
            <a:custGeom>
              <a:avLst/>
              <a:pathLst>
                <a:path w="156436" h="115691">
                  <a:moveTo>
                    <a:pt x="156436" y="51092"/>
                  </a:moveTo>
                  <a:lnTo>
                    <a:pt x="26184" y="11569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843482" y="8507245"/>
              <a:ext cx="156109" cy="118512"/>
            </a:xfrm>
            <a:custGeom>
              <a:avLst/>
              <a:pathLst>
                <a:path w="156109" h="118512">
                  <a:moveTo>
                    <a:pt x="156109" y="50410"/>
                  </a:moveTo>
                  <a:lnTo>
                    <a:pt x="27654" y="118512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2871137" y="8557655"/>
              <a:ext cx="155667" cy="121247"/>
            </a:xfrm>
            <a:custGeom>
              <a:avLst/>
              <a:pathLst>
                <a:path w="155667" h="121247">
                  <a:moveTo>
                    <a:pt x="155667" y="49691"/>
                  </a:moveTo>
                  <a:lnTo>
                    <a:pt x="29104" y="121247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900241" y="8607347"/>
              <a:ext cx="155111" cy="123893"/>
            </a:xfrm>
            <a:custGeom>
              <a:avLst/>
              <a:pathLst>
                <a:path w="155111" h="123893">
                  <a:moveTo>
                    <a:pt x="155111" y="48936"/>
                  </a:moveTo>
                  <a:lnTo>
                    <a:pt x="30533" y="123893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930774" y="8656284"/>
              <a:ext cx="154442" cy="126448"/>
            </a:xfrm>
            <a:custGeom>
              <a:avLst/>
              <a:pathLst>
                <a:path w="154442" h="126448">
                  <a:moveTo>
                    <a:pt x="154442" y="48145"/>
                  </a:moveTo>
                  <a:lnTo>
                    <a:pt x="31939" y="126448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962714" y="8704430"/>
              <a:ext cx="153659" cy="128910"/>
            </a:xfrm>
            <a:custGeom>
              <a:avLst/>
              <a:pathLst>
                <a:path w="153659" h="128910">
                  <a:moveTo>
                    <a:pt x="153659" y="47319"/>
                  </a:moveTo>
                  <a:lnTo>
                    <a:pt x="33321" y="128910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996035" y="8751749"/>
              <a:ext cx="152764" cy="131278"/>
            </a:xfrm>
            <a:custGeom>
              <a:avLst/>
              <a:pathLst>
                <a:path w="152764" h="131278">
                  <a:moveTo>
                    <a:pt x="152764" y="46458"/>
                  </a:moveTo>
                  <a:lnTo>
                    <a:pt x="34679" y="131278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3030715" y="8798207"/>
              <a:ext cx="151757" cy="133549"/>
            </a:xfrm>
            <a:custGeom>
              <a:avLst/>
              <a:pathLst>
                <a:path w="151757" h="133549">
                  <a:moveTo>
                    <a:pt x="151757" y="45563"/>
                  </a:moveTo>
                  <a:lnTo>
                    <a:pt x="36012" y="1335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3066728" y="8843770"/>
              <a:ext cx="150638" cy="135723"/>
            </a:xfrm>
            <a:custGeom>
              <a:avLst/>
              <a:pathLst>
                <a:path w="150638" h="135723">
                  <a:moveTo>
                    <a:pt x="150638" y="44634"/>
                  </a:moveTo>
                  <a:lnTo>
                    <a:pt x="37319" y="135723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104047" y="8888405"/>
              <a:ext cx="149409" cy="137797"/>
            </a:xfrm>
            <a:custGeom>
              <a:avLst/>
              <a:pathLst>
                <a:path w="149409" h="137797">
                  <a:moveTo>
                    <a:pt x="149409" y="43673"/>
                  </a:moveTo>
                  <a:lnTo>
                    <a:pt x="38598" y="13779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142645" y="8932078"/>
              <a:ext cx="148070" cy="139770"/>
            </a:xfrm>
            <a:custGeom>
              <a:avLst/>
              <a:pathLst>
                <a:path w="148070" h="139770">
                  <a:moveTo>
                    <a:pt x="148070" y="42680"/>
                  </a:moveTo>
                  <a:lnTo>
                    <a:pt x="39848" y="139770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182494" y="8974759"/>
              <a:ext cx="146623" cy="141640"/>
            </a:xfrm>
            <a:custGeom>
              <a:avLst/>
              <a:pathLst>
                <a:path w="146623" h="141640">
                  <a:moveTo>
                    <a:pt x="146623" y="41655"/>
                  </a:moveTo>
                  <a:lnTo>
                    <a:pt x="41070" y="14164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223564" y="9016414"/>
              <a:ext cx="145068" cy="143406"/>
            </a:xfrm>
            <a:custGeom>
              <a:avLst/>
              <a:pathLst>
                <a:path w="145068" h="143406">
                  <a:moveTo>
                    <a:pt x="145068" y="40600"/>
                  </a:moveTo>
                  <a:lnTo>
                    <a:pt x="42261" y="143406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265826" y="9057014"/>
              <a:ext cx="143406" cy="145068"/>
            </a:xfrm>
            <a:custGeom>
              <a:avLst/>
              <a:pathLst>
                <a:path w="143406" h="145068">
                  <a:moveTo>
                    <a:pt x="143406" y="39515"/>
                  </a:moveTo>
                  <a:lnTo>
                    <a:pt x="43421" y="145068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309248" y="9096530"/>
              <a:ext cx="141640" cy="146623"/>
            </a:xfrm>
            <a:custGeom>
              <a:avLst/>
              <a:pathLst>
                <a:path w="141640" h="146623">
                  <a:moveTo>
                    <a:pt x="141640" y="38401"/>
                  </a:moveTo>
                  <a:lnTo>
                    <a:pt x="44550" y="146623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353798" y="9134931"/>
              <a:ext cx="139770" cy="148070"/>
            </a:xfrm>
            <a:custGeom>
              <a:avLst/>
              <a:pathLst>
                <a:path w="139770" h="148070">
                  <a:moveTo>
                    <a:pt x="139770" y="37259"/>
                  </a:moveTo>
                  <a:lnTo>
                    <a:pt x="45646" y="148070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399444" y="9172190"/>
              <a:ext cx="137797" cy="149409"/>
            </a:xfrm>
            <a:custGeom>
              <a:avLst/>
              <a:pathLst>
                <a:path w="137797" h="149409">
                  <a:moveTo>
                    <a:pt x="137797" y="36089"/>
                  </a:moveTo>
                  <a:lnTo>
                    <a:pt x="46708" y="149409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446153" y="9208280"/>
              <a:ext cx="135723" cy="150638"/>
            </a:xfrm>
            <a:custGeom>
              <a:avLst/>
              <a:pathLst>
                <a:path w="135723" h="150638">
                  <a:moveTo>
                    <a:pt x="135723" y="34894"/>
                  </a:moveTo>
                  <a:lnTo>
                    <a:pt x="47736" y="1506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493890" y="9243174"/>
              <a:ext cx="133549" cy="151757"/>
            </a:xfrm>
            <a:custGeom>
              <a:avLst/>
              <a:pathLst>
                <a:path w="133549" h="151757">
                  <a:moveTo>
                    <a:pt x="133549" y="33672"/>
                  </a:moveTo>
                  <a:lnTo>
                    <a:pt x="48729" y="15175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542619" y="9276847"/>
              <a:ext cx="131278" cy="152764"/>
            </a:xfrm>
            <a:custGeom>
              <a:avLst/>
              <a:pathLst>
                <a:path w="131278" h="152764">
                  <a:moveTo>
                    <a:pt x="131278" y="32426"/>
                  </a:moveTo>
                  <a:lnTo>
                    <a:pt x="49687" y="152764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3592307" y="9309273"/>
              <a:ext cx="128910" cy="153659"/>
            </a:xfrm>
            <a:custGeom>
              <a:avLst/>
              <a:pathLst>
                <a:path w="128910" h="153659">
                  <a:moveTo>
                    <a:pt x="128910" y="31156"/>
                  </a:moveTo>
                  <a:lnTo>
                    <a:pt x="50607" y="153659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3642915" y="9340430"/>
              <a:ext cx="126448" cy="154442"/>
            </a:xfrm>
            <a:custGeom>
              <a:avLst/>
              <a:pathLst>
                <a:path w="126448" h="154442">
                  <a:moveTo>
                    <a:pt x="126448" y="29863"/>
                  </a:moveTo>
                  <a:lnTo>
                    <a:pt x="51491" y="154442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3694406" y="9370293"/>
              <a:ext cx="123893" cy="155111"/>
            </a:xfrm>
            <a:custGeom>
              <a:avLst/>
              <a:pathLst>
                <a:path w="123893" h="155111">
                  <a:moveTo>
                    <a:pt x="123893" y="28548"/>
                  </a:moveTo>
                  <a:lnTo>
                    <a:pt x="52337" y="155111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3746744" y="9398842"/>
              <a:ext cx="121247" cy="155667"/>
            </a:xfrm>
            <a:custGeom>
              <a:avLst/>
              <a:pathLst>
                <a:path w="121247" h="155667">
                  <a:moveTo>
                    <a:pt x="121247" y="27213"/>
                  </a:moveTo>
                  <a:lnTo>
                    <a:pt x="53145" y="155667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3799889" y="9426056"/>
              <a:ext cx="118512" cy="156109"/>
            </a:xfrm>
            <a:custGeom>
              <a:avLst/>
              <a:pathLst>
                <a:path w="118512" h="156109">
                  <a:moveTo>
                    <a:pt x="118512" y="25857"/>
                  </a:moveTo>
                  <a:lnTo>
                    <a:pt x="53914" y="156109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3853803" y="9451913"/>
              <a:ext cx="115691" cy="156436"/>
            </a:xfrm>
            <a:custGeom>
              <a:avLst/>
              <a:pathLst>
                <a:path w="115691" h="156436">
                  <a:moveTo>
                    <a:pt x="115691" y="24483"/>
                  </a:moveTo>
                  <a:lnTo>
                    <a:pt x="54643" y="156436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3908446" y="9476396"/>
              <a:ext cx="112784" cy="156648"/>
            </a:xfrm>
            <a:custGeom>
              <a:avLst/>
              <a:pathLst>
                <a:path w="112784" h="156648">
                  <a:moveTo>
                    <a:pt x="112784" y="23090"/>
                  </a:moveTo>
                  <a:lnTo>
                    <a:pt x="55332" y="156648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3963779" y="9499487"/>
              <a:ext cx="109795" cy="156745"/>
            </a:xfrm>
            <a:custGeom>
              <a:avLst/>
              <a:pathLst>
                <a:path w="109795" h="156745">
                  <a:moveTo>
                    <a:pt x="109795" y="21681"/>
                  </a:moveTo>
                  <a:lnTo>
                    <a:pt x="55980" y="15674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4019759" y="9521168"/>
              <a:ext cx="106725" cy="156727"/>
            </a:xfrm>
            <a:custGeom>
              <a:avLst/>
              <a:pathLst>
                <a:path w="106725" h="156727">
                  <a:moveTo>
                    <a:pt x="106725" y="20255"/>
                  </a:moveTo>
                  <a:lnTo>
                    <a:pt x="56587" y="156727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076347" y="9541424"/>
              <a:ext cx="103577" cy="156595"/>
            </a:xfrm>
            <a:custGeom>
              <a:avLst/>
              <a:pathLst>
                <a:path w="103577" h="156595">
                  <a:moveTo>
                    <a:pt x="103577" y="18815"/>
                  </a:moveTo>
                  <a:lnTo>
                    <a:pt x="57153" y="15659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133501" y="9560239"/>
              <a:ext cx="100353" cy="156347"/>
            </a:xfrm>
            <a:custGeom>
              <a:avLst/>
              <a:pathLst>
                <a:path w="100353" h="156347">
                  <a:moveTo>
                    <a:pt x="100353" y="17361"/>
                  </a:moveTo>
                  <a:lnTo>
                    <a:pt x="57677" y="15634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191179" y="9577601"/>
              <a:ext cx="97055" cy="155985"/>
            </a:xfrm>
            <a:custGeom>
              <a:avLst/>
              <a:pathLst>
                <a:path w="97055" h="155985">
                  <a:moveTo>
                    <a:pt x="97055" y="15894"/>
                  </a:moveTo>
                  <a:lnTo>
                    <a:pt x="58159" y="15598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249338" y="9593496"/>
              <a:ext cx="93686" cy="155509"/>
            </a:xfrm>
            <a:custGeom>
              <a:avLst/>
              <a:pathLst>
                <a:path w="93686" h="155509">
                  <a:moveTo>
                    <a:pt x="93686" y="14416"/>
                  </a:moveTo>
                  <a:lnTo>
                    <a:pt x="58598" y="155509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307937" y="9607912"/>
              <a:ext cx="90249" cy="154918"/>
            </a:xfrm>
            <a:custGeom>
              <a:avLst/>
              <a:pathLst>
                <a:path w="90249" h="154918">
                  <a:moveTo>
                    <a:pt x="90249" y="12927"/>
                  </a:moveTo>
                  <a:lnTo>
                    <a:pt x="58994" y="154918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366931" y="9620839"/>
              <a:ext cx="86745" cy="154214"/>
            </a:xfrm>
            <a:custGeom>
              <a:avLst/>
              <a:pathLst>
                <a:path w="86745" h="154214">
                  <a:moveTo>
                    <a:pt x="86745" y="11428"/>
                  </a:moveTo>
                  <a:lnTo>
                    <a:pt x="59347" y="154214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426279" y="9632268"/>
              <a:ext cx="83178" cy="153397"/>
            </a:xfrm>
            <a:custGeom>
              <a:avLst/>
              <a:pathLst>
                <a:path w="83178" h="153397">
                  <a:moveTo>
                    <a:pt x="83178" y="9922"/>
                  </a:moveTo>
                  <a:lnTo>
                    <a:pt x="59656" y="153397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485935" y="9642190"/>
              <a:ext cx="79549" cy="152467"/>
            </a:xfrm>
            <a:custGeom>
              <a:avLst/>
              <a:pathLst>
                <a:path w="79549" h="152467">
                  <a:moveTo>
                    <a:pt x="79549" y="8407"/>
                  </a:moveTo>
                  <a:lnTo>
                    <a:pt x="59921" y="152467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545857" y="9650598"/>
              <a:ext cx="75863" cy="151425"/>
            </a:xfrm>
            <a:custGeom>
              <a:avLst/>
              <a:pathLst>
                <a:path w="75863" h="151425">
                  <a:moveTo>
                    <a:pt x="75863" y="6887"/>
                  </a:moveTo>
                  <a:lnTo>
                    <a:pt x="60143" y="151425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606001" y="9657486"/>
              <a:ext cx="72120" cy="150273"/>
            </a:xfrm>
            <a:custGeom>
              <a:avLst/>
              <a:pathLst>
                <a:path w="72120" h="150273">
                  <a:moveTo>
                    <a:pt x="72120" y="5362"/>
                  </a:moveTo>
                  <a:lnTo>
                    <a:pt x="60320" y="15027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666322" y="9662848"/>
              <a:ext cx="68325" cy="149010"/>
            </a:xfrm>
            <a:custGeom>
              <a:avLst/>
              <a:pathLst>
                <a:path w="68325" h="149010">
                  <a:moveTo>
                    <a:pt x="68325" y="3833"/>
                  </a:moveTo>
                  <a:lnTo>
                    <a:pt x="60454" y="149010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26776" y="9666681"/>
              <a:ext cx="64480" cy="147638"/>
            </a:xfrm>
            <a:custGeom>
              <a:avLst/>
              <a:pathLst>
                <a:path w="64480" h="147638">
                  <a:moveTo>
                    <a:pt x="64480" y="2300"/>
                  </a:moveTo>
                  <a:lnTo>
                    <a:pt x="60542" y="14763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87319" y="9668982"/>
              <a:ext cx="60587" cy="146157"/>
            </a:xfrm>
            <a:custGeom>
              <a:avLst/>
              <a:pathLst>
                <a:path w="60587" h="146157">
                  <a:moveTo>
                    <a:pt x="60587" y="767"/>
                  </a:moveTo>
                  <a:lnTo>
                    <a:pt x="60587" y="14615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847906" y="9668982"/>
              <a:ext cx="60587" cy="146157"/>
            </a:xfrm>
            <a:custGeom>
              <a:avLst/>
              <a:pathLst>
                <a:path w="60587" h="146157">
                  <a:moveTo>
                    <a:pt x="56650" y="0"/>
                  </a:moveTo>
                  <a:lnTo>
                    <a:pt x="60587" y="145337"/>
                  </a:lnTo>
                  <a:lnTo>
                    <a:pt x="0" y="146157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904556" y="9666681"/>
              <a:ext cx="64480" cy="147638"/>
            </a:xfrm>
            <a:custGeom>
              <a:avLst/>
              <a:pathLst>
                <a:path w="64480" h="147638">
                  <a:moveTo>
                    <a:pt x="56608" y="0"/>
                  </a:moveTo>
                  <a:lnTo>
                    <a:pt x="64480" y="145177"/>
                  </a:lnTo>
                  <a:lnTo>
                    <a:pt x="3937" y="147638"/>
                  </a:lnTo>
                  <a:lnTo>
                    <a:pt x="0" y="23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961165" y="9662848"/>
              <a:ext cx="68325" cy="149010"/>
            </a:xfrm>
            <a:custGeom>
              <a:avLst/>
              <a:pathLst>
                <a:path w="68325" h="149010">
                  <a:moveTo>
                    <a:pt x="56525" y="0"/>
                  </a:moveTo>
                  <a:lnTo>
                    <a:pt x="68325" y="144910"/>
                  </a:lnTo>
                  <a:lnTo>
                    <a:pt x="7871" y="149010"/>
                  </a:lnTo>
                  <a:lnTo>
                    <a:pt x="0" y="38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017691" y="9657486"/>
              <a:ext cx="72120" cy="150273"/>
            </a:xfrm>
            <a:custGeom>
              <a:avLst/>
              <a:pathLst>
                <a:path w="72120" h="150273">
                  <a:moveTo>
                    <a:pt x="56401" y="0"/>
                  </a:moveTo>
                  <a:lnTo>
                    <a:pt x="72120" y="144538"/>
                  </a:lnTo>
                  <a:lnTo>
                    <a:pt x="11799" y="150273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074092" y="9650598"/>
              <a:ext cx="75863" cy="151425"/>
            </a:xfrm>
            <a:custGeom>
              <a:avLst/>
              <a:pathLst>
                <a:path w="75863" h="151425">
                  <a:moveTo>
                    <a:pt x="56235" y="0"/>
                  </a:moveTo>
                  <a:lnTo>
                    <a:pt x="75863" y="144059"/>
                  </a:lnTo>
                  <a:lnTo>
                    <a:pt x="15719" y="151425"/>
                  </a:lnTo>
                  <a:lnTo>
                    <a:pt x="0" y="68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130327" y="9642190"/>
              <a:ext cx="79549" cy="152467"/>
            </a:xfrm>
            <a:custGeom>
              <a:avLst/>
              <a:pathLst>
                <a:path w="79549" h="152467">
                  <a:moveTo>
                    <a:pt x="56028" y="0"/>
                  </a:moveTo>
                  <a:lnTo>
                    <a:pt x="79549" y="143475"/>
                  </a:lnTo>
                  <a:lnTo>
                    <a:pt x="19627" y="152467"/>
                  </a:lnTo>
                  <a:lnTo>
                    <a:pt x="0" y="8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186355" y="9632268"/>
              <a:ext cx="83178" cy="153397"/>
            </a:xfrm>
            <a:custGeom>
              <a:avLst/>
              <a:pathLst>
                <a:path w="83178" h="153397">
                  <a:moveTo>
                    <a:pt x="55779" y="0"/>
                  </a:moveTo>
                  <a:lnTo>
                    <a:pt x="83178" y="142785"/>
                  </a:lnTo>
                  <a:lnTo>
                    <a:pt x="23521" y="153397"/>
                  </a:lnTo>
                  <a:lnTo>
                    <a:pt x="0" y="9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242135" y="9620839"/>
              <a:ext cx="86745" cy="154214"/>
            </a:xfrm>
            <a:custGeom>
              <a:avLst/>
              <a:pathLst>
                <a:path w="86745" h="154214">
                  <a:moveTo>
                    <a:pt x="55490" y="0"/>
                  </a:moveTo>
                  <a:lnTo>
                    <a:pt x="86745" y="141991"/>
                  </a:lnTo>
                  <a:lnTo>
                    <a:pt x="27398" y="154214"/>
                  </a:lnTo>
                  <a:lnTo>
                    <a:pt x="0" y="114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5297626" y="9607912"/>
              <a:ext cx="90249" cy="154918"/>
            </a:xfrm>
            <a:custGeom>
              <a:avLst/>
              <a:pathLst>
                <a:path w="90249" h="154918">
                  <a:moveTo>
                    <a:pt x="55160" y="0"/>
                  </a:moveTo>
                  <a:lnTo>
                    <a:pt x="90249" y="141092"/>
                  </a:lnTo>
                  <a:lnTo>
                    <a:pt x="31254" y="154918"/>
                  </a:lnTo>
                  <a:lnTo>
                    <a:pt x="0" y="129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5352787" y="9593496"/>
              <a:ext cx="93686" cy="155509"/>
            </a:xfrm>
            <a:custGeom>
              <a:avLst/>
              <a:pathLst>
                <a:path w="93686" h="155509">
                  <a:moveTo>
                    <a:pt x="54790" y="0"/>
                  </a:moveTo>
                  <a:lnTo>
                    <a:pt x="93686" y="140091"/>
                  </a:lnTo>
                  <a:lnTo>
                    <a:pt x="35088" y="155509"/>
                  </a:lnTo>
                  <a:lnTo>
                    <a:pt x="0" y="14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5407578" y="9577601"/>
              <a:ext cx="97055" cy="155985"/>
            </a:xfrm>
            <a:custGeom>
              <a:avLst/>
              <a:pathLst>
                <a:path w="97055" h="155985">
                  <a:moveTo>
                    <a:pt x="54380" y="0"/>
                  </a:moveTo>
                  <a:lnTo>
                    <a:pt x="97055" y="138986"/>
                  </a:lnTo>
                  <a:lnTo>
                    <a:pt x="38896" y="155985"/>
                  </a:lnTo>
                  <a:lnTo>
                    <a:pt x="0" y="158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5461958" y="9560239"/>
              <a:ext cx="100353" cy="156347"/>
            </a:xfrm>
            <a:custGeom>
              <a:avLst/>
              <a:pathLst>
                <a:path w="100353" h="156347">
                  <a:moveTo>
                    <a:pt x="53929" y="0"/>
                  </a:moveTo>
                  <a:lnTo>
                    <a:pt x="100353" y="137779"/>
                  </a:lnTo>
                  <a:lnTo>
                    <a:pt x="42675" y="156347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5515888" y="9541424"/>
              <a:ext cx="103577" cy="156595"/>
            </a:xfrm>
            <a:custGeom>
              <a:avLst/>
              <a:pathLst>
                <a:path w="103577" h="156595">
                  <a:moveTo>
                    <a:pt x="53439" y="0"/>
                  </a:moveTo>
                  <a:lnTo>
                    <a:pt x="103577" y="136472"/>
                  </a:lnTo>
                  <a:lnTo>
                    <a:pt x="46423" y="156595"/>
                  </a:lnTo>
                  <a:lnTo>
                    <a:pt x="0" y="18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5569327" y="9521168"/>
              <a:ext cx="106725" cy="156727"/>
            </a:xfrm>
            <a:custGeom>
              <a:avLst/>
              <a:pathLst>
                <a:path w="106725" h="156727">
                  <a:moveTo>
                    <a:pt x="52910" y="0"/>
                  </a:moveTo>
                  <a:lnTo>
                    <a:pt x="106725" y="135064"/>
                  </a:lnTo>
                  <a:lnTo>
                    <a:pt x="50137" y="156727"/>
                  </a:lnTo>
                  <a:lnTo>
                    <a:pt x="0" y="20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5622238" y="9499487"/>
              <a:ext cx="109795" cy="156745"/>
            </a:xfrm>
            <a:custGeom>
              <a:avLst/>
              <a:pathLst>
                <a:path w="109795" h="156745">
                  <a:moveTo>
                    <a:pt x="52342" y="0"/>
                  </a:moveTo>
                  <a:lnTo>
                    <a:pt x="109795" y="133557"/>
                  </a:lnTo>
                  <a:lnTo>
                    <a:pt x="53814" y="156745"/>
                  </a:lnTo>
                  <a:lnTo>
                    <a:pt x="0" y="216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5674581" y="9476396"/>
              <a:ext cx="112784" cy="156648"/>
            </a:xfrm>
            <a:custGeom>
              <a:avLst/>
              <a:pathLst>
                <a:path w="112784" h="156648">
                  <a:moveTo>
                    <a:pt x="51736" y="0"/>
                  </a:moveTo>
                  <a:lnTo>
                    <a:pt x="112784" y="131952"/>
                  </a:lnTo>
                  <a:lnTo>
                    <a:pt x="57452" y="156648"/>
                  </a:lnTo>
                  <a:lnTo>
                    <a:pt x="0" y="23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5726318" y="9451913"/>
              <a:ext cx="115691" cy="156436"/>
            </a:xfrm>
            <a:custGeom>
              <a:avLst/>
              <a:pathLst>
                <a:path w="115691" h="156436">
                  <a:moveTo>
                    <a:pt x="51092" y="0"/>
                  </a:moveTo>
                  <a:lnTo>
                    <a:pt x="115691" y="130251"/>
                  </a:lnTo>
                  <a:lnTo>
                    <a:pt x="61047" y="156436"/>
                  </a:lnTo>
                  <a:lnTo>
                    <a:pt x="0" y="24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5777410" y="9426056"/>
              <a:ext cx="118512" cy="156109"/>
            </a:xfrm>
            <a:custGeom>
              <a:avLst/>
              <a:pathLst>
                <a:path w="118512" h="156109">
                  <a:moveTo>
                    <a:pt x="50410" y="0"/>
                  </a:moveTo>
                  <a:lnTo>
                    <a:pt x="118512" y="128454"/>
                  </a:lnTo>
                  <a:lnTo>
                    <a:pt x="64598" y="156109"/>
                  </a:lnTo>
                  <a:lnTo>
                    <a:pt x="0" y="25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5827821" y="9398842"/>
              <a:ext cx="121247" cy="155667"/>
            </a:xfrm>
            <a:custGeom>
              <a:avLst/>
              <a:pathLst>
                <a:path w="121247" h="155667">
                  <a:moveTo>
                    <a:pt x="49691" y="0"/>
                  </a:moveTo>
                  <a:lnTo>
                    <a:pt x="121247" y="126563"/>
                  </a:lnTo>
                  <a:lnTo>
                    <a:pt x="68102" y="155667"/>
                  </a:lnTo>
                  <a:lnTo>
                    <a:pt x="0" y="272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5877512" y="9370293"/>
              <a:ext cx="123893" cy="155111"/>
            </a:xfrm>
            <a:custGeom>
              <a:avLst/>
              <a:pathLst>
                <a:path w="123893" h="155111">
                  <a:moveTo>
                    <a:pt x="48936" y="0"/>
                  </a:moveTo>
                  <a:lnTo>
                    <a:pt x="123893" y="124578"/>
                  </a:lnTo>
                  <a:lnTo>
                    <a:pt x="71555" y="155111"/>
                  </a:lnTo>
                  <a:lnTo>
                    <a:pt x="0" y="285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5926449" y="9340430"/>
              <a:ext cx="126448" cy="154442"/>
            </a:xfrm>
            <a:custGeom>
              <a:avLst/>
              <a:pathLst>
                <a:path w="126448" h="154442">
                  <a:moveTo>
                    <a:pt x="48145" y="0"/>
                  </a:moveTo>
                  <a:lnTo>
                    <a:pt x="126448" y="122503"/>
                  </a:lnTo>
                  <a:lnTo>
                    <a:pt x="74956" y="154442"/>
                  </a:lnTo>
                  <a:lnTo>
                    <a:pt x="0" y="29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5974595" y="9309273"/>
              <a:ext cx="128910" cy="153659"/>
            </a:xfrm>
            <a:custGeom>
              <a:avLst/>
              <a:pathLst>
                <a:path w="128910" h="153659">
                  <a:moveTo>
                    <a:pt x="47319" y="0"/>
                  </a:moveTo>
                  <a:lnTo>
                    <a:pt x="128910" y="120338"/>
                  </a:lnTo>
                  <a:lnTo>
                    <a:pt x="78302" y="153659"/>
                  </a:lnTo>
                  <a:lnTo>
                    <a:pt x="0" y="3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021914" y="9276847"/>
              <a:ext cx="131278" cy="152764"/>
            </a:xfrm>
            <a:custGeom>
              <a:avLst/>
              <a:pathLst>
                <a:path w="131278" h="152764">
                  <a:moveTo>
                    <a:pt x="46458" y="0"/>
                  </a:moveTo>
                  <a:lnTo>
                    <a:pt x="131278" y="118084"/>
                  </a:lnTo>
                  <a:lnTo>
                    <a:pt x="81591" y="152764"/>
                  </a:lnTo>
                  <a:lnTo>
                    <a:pt x="0" y="324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068373" y="9243174"/>
              <a:ext cx="133549" cy="151757"/>
            </a:xfrm>
            <a:custGeom>
              <a:avLst/>
              <a:pathLst>
                <a:path w="133549" h="151757">
                  <a:moveTo>
                    <a:pt x="45563" y="0"/>
                  </a:moveTo>
                  <a:lnTo>
                    <a:pt x="133549" y="115744"/>
                  </a:lnTo>
                  <a:lnTo>
                    <a:pt x="84820" y="151757"/>
                  </a:lnTo>
                  <a:lnTo>
                    <a:pt x="0" y="3367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113936" y="9208280"/>
              <a:ext cx="135723" cy="150638"/>
            </a:xfrm>
            <a:custGeom>
              <a:avLst/>
              <a:pathLst>
                <a:path w="135723" h="150638">
                  <a:moveTo>
                    <a:pt x="44634" y="0"/>
                  </a:moveTo>
                  <a:lnTo>
                    <a:pt x="135723" y="113319"/>
                  </a:lnTo>
                  <a:lnTo>
                    <a:pt x="87986" y="150638"/>
                  </a:lnTo>
                  <a:lnTo>
                    <a:pt x="0" y="3489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6158570" y="9172190"/>
              <a:ext cx="137797" cy="149409"/>
            </a:xfrm>
            <a:custGeom>
              <a:avLst/>
              <a:pathLst>
                <a:path w="137797" h="149409">
                  <a:moveTo>
                    <a:pt x="43673" y="0"/>
                  </a:moveTo>
                  <a:lnTo>
                    <a:pt x="137797" y="110811"/>
                  </a:lnTo>
                  <a:lnTo>
                    <a:pt x="91088" y="149409"/>
                  </a:lnTo>
                  <a:lnTo>
                    <a:pt x="0" y="3608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6202244" y="9134931"/>
              <a:ext cx="139770" cy="148070"/>
            </a:xfrm>
            <a:custGeom>
              <a:avLst/>
              <a:pathLst>
                <a:path w="139770" h="148070">
                  <a:moveTo>
                    <a:pt x="42680" y="0"/>
                  </a:moveTo>
                  <a:lnTo>
                    <a:pt x="139770" y="108221"/>
                  </a:lnTo>
                  <a:lnTo>
                    <a:pt x="94123" y="148070"/>
                  </a:lnTo>
                  <a:lnTo>
                    <a:pt x="0" y="372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6244924" y="9096530"/>
              <a:ext cx="141640" cy="146623"/>
            </a:xfrm>
            <a:custGeom>
              <a:avLst/>
              <a:pathLst>
                <a:path w="141640" h="146623">
                  <a:moveTo>
                    <a:pt x="41655" y="0"/>
                  </a:moveTo>
                  <a:lnTo>
                    <a:pt x="141640" y="105552"/>
                  </a:lnTo>
                  <a:lnTo>
                    <a:pt x="97090" y="146623"/>
                  </a:lnTo>
                  <a:lnTo>
                    <a:pt x="0" y="38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6286579" y="9057014"/>
              <a:ext cx="143406" cy="145068"/>
            </a:xfrm>
            <a:custGeom>
              <a:avLst/>
              <a:pathLst>
                <a:path w="143406" h="145068">
                  <a:moveTo>
                    <a:pt x="40600" y="0"/>
                  </a:moveTo>
                  <a:lnTo>
                    <a:pt x="143406" y="102806"/>
                  </a:lnTo>
                  <a:lnTo>
                    <a:pt x="99985" y="145068"/>
                  </a:lnTo>
                  <a:lnTo>
                    <a:pt x="0" y="39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6327180" y="9016414"/>
              <a:ext cx="145068" cy="143406"/>
            </a:xfrm>
            <a:custGeom>
              <a:avLst/>
              <a:pathLst>
                <a:path w="145068" h="143406">
                  <a:moveTo>
                    <a:pt x="39515" y="0"/>
                  </a:moveTo>
                  <a:lnTo>
                    <a:pt x="145068" y="99985"/>
                  </a:lnTo>
                  <a:lnTo>
                    <a:pt x="102806" y="143406"/>
                  </a:lnTo>
                  <a:lnTo>
                    <a:pt x="0" y="40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6366695" y="8974759"/>
              <a:ext cx="146623" cy="141640"/>
            </a:xfrm>
            <a:custGeom>
              <a:avLst/>
              <a:pathLst>
                <a:path w="146623" h="141640">
                  <a:moveTo>
                    <a:pt x="38401" y="0"/>
                  </a:moveTo>
                  <a:lnTo>
                    <a:pt x="146623" y="97090"/>
                  </a:lnTo>
                  <a:lnTo>
                    <a:pt x="105552" y="141640"/>
                  </a:lnTo>
                  <a:lnTo>
                    <a:pt x="0" y="416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6405096" y="8932078"/>
              <a:ext cx="148070" cy="139770"/>
            </a:xfrm>
            <a:custGeom>
              <a:avLst/>
              <a:pathLst>
                <a:path w="148070" h="139770">
                  <a:moveTo>
                    <a:pt x="37259" y="0"/>
                  </a:moveTo>
                  <a:lnTo>
                    <a:pt x="148070" y="94123"/>
                  </a:lnTo>
                  <a:lnTo>
                    <a:pt x="108221" y="139770"/>
                  </a:lnTo>
                  <a:lnTo>
                    <a:pt x="0" y="42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6442356" y="8888405"/>
              <a:ext cx="149409" cy="137797"/>
            </a:xfrm>
            <a:custGeom>
              <a:avLst/>
              <a:pathLst>
                <a:path w="149409" h="137797">
                  <a:moveTo>
                    <a:pt x="36089" y="0"/>
                  </a:moveTo>
                  <a:lnTo>
                    <a:pt x="149409" y="91088"/>
                  </a:lnTo>
                  <a:lnTo>
                    <a:pt x="110811" y="137797"/>
                  </a:lnTo>
                  <a:lnTo>
                    <a:pt x="0" y="436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6478446" y="8843770"/>
              <a:ext cx="150638" cy="135723"/>
            </a:xfrm>
            <a:custGeom>
              <a:avLst/>
              <a:pathLst>
                <a:path w="150638" h="135723">
                  <a:moveTo>
                    <a:pt x="34894" y="0"/>
                  </a:moveTo>
                  <a:lnTo>
                    <a:pt x="150638" y="87986"/>
                  </a:lnTo>
                  <a:lnTo>
                    <a:pt x="113319" y="135723"/>
                  </a:lnTo>
                  <a:lnTo>
                    <a:pt x="0" y="446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6513340" y="8798207"/>
              <a:ext cx="151757" cy="133549"/>
            </a:xfrm>
            <a:custGeom>
              <a:avLst/>
              <a:pathLst>
                <a:path w="151757" h="133549">
                  <a:moveTo>
                    <a:pt x="33672" y="0"/>
                  </a:moveTo>
                  <a:lnTo>
                    <a:pt x="151757" y="84820"/>
                  </a:lnTo>
                  <a:lnTo>
                    <a:pt x="115744" y="133549"/>
                  </a:lnTo>
                  <a:lnTo>
                    <a:pt x="0" y="45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6547012" y="8751749"/>
              <a:ext cx="152764" cy="131278"/>
            </a:xfrm>
            <a:custGeom>
              <a:avLst/>
              <a:pathLst>
                <a:path w="152764" h="131278">
                  <a:moveTo>
                    <a:pt x="32426" y="0"/>
                  </a:moveTo>
                  <a:lnTo>
                    <a:pt x="152764" y="81591"/>
                  </a:lnTo>
                  <a:lnTo>
                    <a:pt x="118084" y="131278"/>
                  </a:lnTo>
                  <a:lnTo>
                    <a:pt x="0" y="4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6579439" y="8704430"/>
              <a:ext cx="153659" cy="128910"/>
            </a:xfrm>
            <a:custGeom>
              <a:avLst/>
              <a:pathLst>
                <a:path w="153659" h="128910">
                  <a:moveTo>
                    <a:pt x="31156" y="0"/>
                  </a:moveTo>
                  <a:lnTo>
                    <a:pt x="153659" y="78302"/>
                  </a:lnTo>
                  <a:lnTo>
                    <a:pt x="120338" y="128910"/>
                  </a:lnTo>
                  <a:lnTo>
                    <a:pt x="0" y="47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6610595" y="8656284"/>
              <a:ext cx="154442" cy="126448"/>
            </a:xfrm>
            <a:custGeom>
              <a:avLst/>
              <a:pathLst>
                <a:path w="154442" h="126448">
                  <a:moveTo>
                    <a:pt x="29863" y="0"/>
                  </a:moveTo>
                  <a:lnTo>
                    <a:pt x="154442" y="74956"/>
                  </a:lnTo>
                  <a:lnTo>
                    <a:pt x="122503" y="126448"/>
                  </a:lnTo>
                  <a:lnTo>
                    <a:pt x="0" y="48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6640459" y="8607347"/>
              <a:ext cx="155111" cy="123893"/>
            </a:xfrm>
            <a:custGeom>
              <a:avLst/>
              <a:pathLst>
                <a:path w="155111" h="123893">
                  <a:moveTo>
                    <a:pt x="28548" y="0"/>
                  </a:moveTo>
                  <a:lnTo>
                    <a:pt x="155111" y="71555"/>
                  </a:lnTo>
                  <a:lnTo>
                    <a:pt x="124578" y="123893"/>
                  </a:lnTo>
                  <a:lnTo>
                    <a:pt x="0" y="48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6669008" y="8557655"/>
              <a:ext cx="155667" cy="121247"/>
            </a:xfrm>
            <a:custGeom>
              <a:avLst/>
              <a:pathLst>
                <a:path w="155667" h="121247">
                  <a:moveTo>
                    <a:pt x="27213" y="0"/>
                  </a:moveTo>
                  <a:lnTo>
                    <a:pt x="155667" y="68102"/>
                  </a:lnTo>
                  <a:lnTo>
                    <a:pt x="126563" y="121247"/>
                  </a:lnTo>
                  <a:lnTo>
                    <a:pt x="0" y="49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6696221" y="8507245"/>
              <a:ext cx="156109" cy="118512"/>
            </a:xfrm>
            <a:custGeom>
              <a:avLst/>
              <a:pathLst>
                <a:path w="156109" h="118512">
                  <a:moveTo>
                    <a:pt x="25857" y="0"/>
                  </a:moveTo>
                  <a:lnTo>
                    <a:pt x="156109" y="64598"/>
                  </a:lnTo>
                  <a:lnTo>
                    <a:pt x="128454" y="118512"/>
                  </a:lnTo>
                  <a:lnTo>
                    <a:pt x="0" y="504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6722079" y="8456152"/>
              <a:ext cx="156436" cy="115691"/>
            </a:xfrm>
            <a:custGeom>
              <a:avLst/>
              <a:pathLst>
                <a:path w="156436" h="115691">
                  <a:moveTo>
                    <a:pt x="24483" y="0"/>
                  </a:moveTo>
                  <a:lnTo>
                    <a:pt x="156436" y="61047"/>
                  </a:lnTo>
                  <a:lnTo>
                    <a:pt x="130251" y="115691"/>
                  </a:lnTo>
                  <a:lnTo>
                    <a:pt x="0" y="5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6746562" y="8404416"/>
              <a:ext cx="156648" cy="112784"/>
            </a:xfrm>
            <a:custGeom>
              <a:avLst/>
              <a:pathLst>
                <a:path w="156648" h="112784">
                  <a:moveTo>
                    <a:pt x="23090" y="0"/>
                  </a:moveTo>
                  <a:lnTo>
                    <a:pt x="156648" y="57452"/>
                  </a:lnTo>
                  <a:lnTo>
                    <a:pt x="131952" y="112784"/>
                  </a:lnTo>
                  <a:lnTo>
                    <a:pt x="0" y="51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769652" y="8352073"/>
              <a:ext cx="156745" cy="109795"/>
            </a:xfrm>
            <a:custGeom>
              <a:avLst/>
              <a:pathLst>
                <a:path w="156745" h="109795">
                  <a:moveTo>
                    <a:pt x="21681" y="0"/>
                  </a:moveTo>
                  <a:lnTo>
                    <a:pt x="156745" y="53814"/>
                  </a:lnTo>
                  <a:lnTo>
                    <a:pt x="133557" y="109795"/>
                  </a:lnTo>
                  <a:lnTo>
                    <a:pt x="0" y="52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791333" y="8299162"/>
              <a:ext cx="156727" cy="106725"/>
            </a:xfrm>
            <a:custGeom>
              <a:avLst/>
              <a:pathLst>
                <a:path w="156727" h="106725">
                  <a:moveTo>
                    <a:pt x="20255" y="0"/>
                  </a:moveTo>
                  <a:lnTo>
                    <a:pt x="156727" y="50137"/>
                  </a:lnTo>
                  <a:lnTo>
                    <a:pt x="135064" y="106725"/>
                  </a:lnTo>
                  <a:lnTo>
                    <a:pt x="0" y="52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811589" y="8245722"/>
              <a:ext cx="156595" cy="103577"/>
            </a:xfrm>
            <a:custGeom>
              <a:avLst/>
              <a:pathLst>
                <a:path w="156595" h="103577">
                  <a:moveTo>
                    <a:pt x="18815" y="0"/>
                  </a:moveTo>
                  <a:lnTo>
                    <a:pt x="156595" y="46423"/>
                  </a:lnTo>
                  <a:lnTo>
                    <a:pt x="136472" y="103577"/>
                  </a:lnTo>
                  <a:lnTo>
                    <a:pt x="0" y="53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6830405" y="8191792"/>
              <a:ext cx="156347" cy="100353"/>
            </a:xfrm>
            <a:custGeom>
              <a:avLst/>
              <a:pathLst>
                <a:path w="156347" h="100353">
                  <a:moveTo>
                    <a:pt x="17361" y="0"/>
                  </a:moveTo>
                  <a:lnTo>
                    <a:pt x="156347" y="42675"/>
                  </a:lnTo>
                  <a:lnTo>
                    <a:pt x="137779" y="100353"/>
                  </a:lnTo>
                  <a:lnTo>
                    <a:pt x="0" y="539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6847766" y="8137412"/>
              <a:ext cx="155985" cy="97055"/>
            </a:xfrm>
            <a:custGeom>
              <a:avLst/>
              <a:pathLst>
                <a:path w="155985" h="97055">
                  <a:moveTo>
                    <a:pt x="15894" y="0"/>
                  </a:moveTo>
                  <a:lnTo>
                    <a:pt x="155985" y="38896"/>
                  </a:lnTo>
                  <a:lnTo>
                    <a:pt x="138986" y="97055"/>
                  </a:lnTo>
                  <a:lnTo>
                    <a:pt x="0" y="54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6863661" y="8082622"/>
              <a:ext cx="155509" cy="93686"/>
            </a:xfrm>
            <a:custGeom>
              <a:avLst/>
              <a:pathLst>
                <a:path w="155509" h="93686">
                  <a:moveTo>
                    <a:pt x="14416" y="0"/>
                  </a:moveTo>
                  <a:lnTo>
                    <a:pt x="155509" y="35088"/>
                  </a:lnTo>
                  <a:lnTo>
                    <a:pt x="140091" y="93686"/>
                  </a:lnTo>
                  <a:lnTo>
                    <a:pt x="0" y="547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6878077" y="8027461"/>
              <a:ext cx="154918" cy="90249"/>
            </a:xfrm>
            <a:custGeom>
              <a:avLst/>
              <a:pathLst>
                <a:path w="154918" h="90249">
                  <a:moveTo>
                    <a:pt x="12927" y="0"/>
                  </a:moveTo>
                  <a:lnTo>
                    <a:pt x="154918" y="31254"/>
                  </a:lnTo>
                  <a:lnTo>
                    <a:pt x="141092" y="90249"/>
                  </a:lnTo>
                  <a:lnTo>
                    <a:pt x="0" y="55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6891005" y="7971970"/>
              <a:ext cx="154214" cy="86745"/>
            </a:xfrm>
            <a:custGeom>
              <a:avLst/>
              <a:pathLst>
                <a:path w="154214" h="86745">
                  <a:moveTo>
                    <a:pt x="11428" y="0"/>
                  </a:moveTo>
                  <a:lnTo>
                    <a:pt x="154214" y="27398"/>
                  </a:lnTo>
                  <a:lnTo>
                    <a:pt x="141991" y="86745"/>
                  </a:lnTo>
                  <a:lnTo>
                    <a:pt x="0" y="554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6902434" y="7916190"/>
              <a:ext cx="153397" cy="83178"/>
            </a:xfrm>
            <a:custGeom>
              <a:avLst/>
              <a:pathLst>
                <a:path w="153397" h="83178">
                  <a:moveTo>
                    <a:pt x="9922" y="0"/>
                  </a:moveTo>
                  <a:lnTo>
                    <a:pt x="153397" y="23521"/>
                  </a:lnTo>
                  <a:lnTo>
                    <a:pt x="142785" y="83178"/>
                  </a:lnTo>
                  <a:lnTo>
                    <a:pt x="0" y="55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6912356" y="7860162"/>
              <a:ext cx="152467" cy="79549"/>
            </a:xfrm>
            <a:custGeom>
              <a:avLst/>
              <a:pathLst>
                <a:path w="152467" h="79549">
                  <a:moveTo>
                    <a:pt x="8407" y="0"/>
                  </a:moveTo>
                  <a:lnTo>
                    <a:pt x="152467" y="19627"/>
                  </a:lnTo>
                  <a:lnTo>
                    <a:pt x="143475" y="79549"/>
                  </a:lnTo>
                  <a:lnTo>
                    <a:pt x="0" y="56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6920764" y="7803927"/>
              <a:ext cx="151425" cy="75863"/>
            </a:xfrm>
            <a:custGeom>
              <a:avLst/>
              <a:pathLst>
                <a:path w="151425" h="75863">
                  <a:moveTo>
                    <a:pt x="6887" y="0"/>
                  </a:moveTo>
                  <a:lnTo>
                    <a:pt x="151425" y="15719"/>
                  </a:lnTo>
                  <a:lnTo>
                    <a:pt x="144059" y="75863"/>
                  </a:lnTo>
                  <a:lnTo>
                    <a:pt x="0" y="562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6927651" y="7747525"/>
              <a:ext cx="150273" cy="72120"/>
            </a:xfrm>
            <a:custGeom>
              <a:avLst/>
              <a:pathLst>
                <a:path w="150273" h="72120">
                  <a:moveTo>
                    <a:pt x="5362" y="0"/>
                  </a:moveTo>
                  <a:lnTo>
                    <a:pt x="150273" y="11799"/>
                  </a:lnTo>
                  <a:lnTo>
                    <a:pt x="144538" y="72120"/>
                  </a:lnTo>
                  <a:lnTo>
                    <a:pt x="0" y="56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6933014" y="7691000"/>
              <a:ext cx="149010" cy="68325"/>
            </a:xfrm>
            <a:custGeom>
              <a:avLst/>
              <a:pathLst>
                <a:path w="149010" h="68325">
                  <a:moveTo>
                    <a:pt x="3833" y="0"/>
                  </a:moveTo>
                  <a:lnTo>
                    <a:pt x="149010" y="7871"/>
                  </a:lnTo>
                  <a:lnTo>
                    <a:pt x="144910" y="68325"/>
                  </a:lnTo>
                  <a:lnTo>
                    <a:pt x="0" y="56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6936847" y="7634391"/>
              <a:ext cx="147638" cy="64480"/>
            </a:xfrm>
            <a:custGeom>
              <a:avLst/>
              <a:pathLst>
                <a:path w="147638" h="64480">
                  <a:moveTo>
                    <a:pt x="2300" y="0"/>
                  </a:moveTo>
                  <a:lnTo>
                    <a:pt x="147638" y="3937"/>
                  </a:lnTo>
                  <a:lnTo>
                    <a:pt x="145177" y="64480"/>
                  </a:lnTo>
                  <a:lnTo>
                    <a:pt x="0" y="5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6939148" y="7577741"/>
              <a:ext cx="146157" cy="60587"/>
            </a:xfrm>
            <a:custGeom>
              <a:avLst/>
              <a:pathLst>
                <a:path w="146157" h="60587">
                  <a:moveTo>
                    <a:pt x="767" y="0"/>
                  </a:moveTo>
                  <a:lnTo>
                    <a:pt x="146157" y="0"/>
                  </a:lnTo>
                  <a:lnTo>
                    <a:pt x="145337" y="60587"/>
                  </a:lnTo>
                  <a:lnTo>
                    <a:pt x="0" y="566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7084485" y="7513216"/>
              <a:ext cx="146211" cy="64524"/>
            </a:xfrm>
            <a:custGeom>
              <a:avLst/>
              <a:pathLst>
                <a:path w="146211" h="64524">
                  <a:moveTo>
                    <a:pt x="0" y="3937"/>
                  </a:moveTo>
                  <a:lnTo>
                    <a:pt x="145337" y="0"/>
                  </a:lnTo>
                  <a:lnTo>
                    <a:pt x="146211" y="64524"/>
                  </a:lnTo>
                  <a:lnTo>
                    <a:pt x="82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7082024" y="7448739"/>
              <a:ext cx="147798" cy="68414"/>
            </a:xfrm>
            <a:custGeom>
              <a:avLst/>
              <a:pathLst>
                <a:path w="147798" h="68414">
                  <a:moveTo>
                    <a:pt x="0" y="7871"/>
                  </a:moveTo>
                  <a:lnTo>
                    <a:pt x="145177" y="0"/>
                  </a:lnTo>
                  <a:lnTo>
                    <a:pt x="147798" y="64477"/>
                  </a:lnTo>
                  <a:lnTo>
                    <a:pt x="2460" y="68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7077924" y="7384357"/>
              <a:ext cx="149276" cy="72253"/>
            </a:xfrm>
            <a:custGeom>
              <a:avLst/>
              <a:pathLst>
                <a:path w="149276" h="72253">
                  <a:moveTo>
                    <a:pt x="0" y="11799"/>
                  </a:moveTo>
                  <a:lnTo>
                    <a:pt x="144910" y="0"/>
                  </a:lnTo>
                  <a:lnTo>
                    <a:pt x="149276" y="64382"/>
                  </a:lnTo>
                  <a:lnTo>
                    <a:pt x="4099" y="722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7072190" y="7320116"/>
              <a:ext cx="150645" cy="76040"/>
            </a:xfrm>
            <a:custGeom>
              <a:avLst/>
              <a:pathLst>
                <a:path w="150645" h="76040">
                  <a:moveTo>
                    <a:pt x="0" y="15719"/>
                  </a:moveTo>
                  <a:lnTo>
                    <a:pt x="144538" y="0"/>
                  </a:lnTo>
                  <a:lnTo>
                    <a:pt x="150645" y="64240"/>
                  </a:lnTo>
                  <a:lnTo>
                    <a:pt x="5734" y="760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7064823" y="7256064"/>
              <a:ext cx="151904" cy="79771"/>
            </a:xfrm>
            <a:custGeom>
              <a:avLst/>
              <a:pathLst>
                <a:path w="151904" h="79771">
                  <a:moveTo>
                    <a:pt x="0" y="19627"/>
                  </a:moveTo>
                  <a:lnTo>
                    <a:pt x="144059" y="0"/>
                  </a:lnTo>
                  <a:lnTo>
                    <a:pt x="151904" y="64051"/>
                  </a:lnTo>
                  <a:lnTo>
                    <a:pt x="7366" y="797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7055831" y="7192248"/>
              <a:ext cx="153051" cy="83443"/>
            </a:xfrm>
            <a:custGeom>
              <a:avLst/>
              <a:pathLst>
                <a:path w="153051" h="83443">
                  <a:moveTo>
                    <a:pt x="0" y="23521"/>
                  </a:moveTo>
                  <a:lnTo>
                    <a:pt x="143475" y="0"/>
                  </a:lnTo>
                  <a:lnTo>
                    <a:pt x="153051" y="63815"/>
                  </a:lnTo>
                  <a:lnTo>
                    <a:pt x="8992" y="83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7045219" y="7128715"/>
              <a:ext cx="154086" cy="87054"/>
            </a:xfrm>
            <a:custGeom>
              <a:avLst/>
              <a:pathLst>
                <a:path w="154086" h="87054">
                  <a:moveTo>
                    <a:pt x="0" y="27398"/>
                  </a:moveTo>
                  <a:lnTo>
                    <a:pt x="142785" y="0"/>
                  </a:lnTo>
                  <a:lnTo>
                    <a:pt x="154086" y="63533"/>
                  </a:lnTo>
                  <a:lnTo>
                    <a:pt x="10611" y="8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7032996" y="7065511"/>
              <a:ext cx="155008" cy="90601"/>
            </a:xfrm>
            <a:custGeom>
              <a:avLst/>
              <a:pathLst>
                <a:path w="155008" h="90601">
                  <a:moveTo>
                    <a:pt x="0" y="31254"/>
                  </a:moveTo>
                  <a:lnTo>
                    <a:pt x="141991" y="0"/>
                  </a:lnTo>
                  <a:lnTo>
                    <a:pt x="155008" y="63203"/>
                  </a:lnTo>
                  <a:lnTo>
                    <a:pt x="12223" y="90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7019170" y="7002683"/>
              <a:ext cx="155817" cy="94082"/>
            </a:xfrm>
            <a:custGeom>
              <a:avLst/>
              <a:pathLst>
                <a:path w="155817" h="94082">
                  <a:moveTo>
                    <a:pt x="0" y="35088"/>
                  </a:moveTo>
                  <a:lnTo>
                    <a:pt x="141092" y="0"/>
                  </a:lnTo>
                  <a:lnTo>
                    <a:pt x="155817" y="62828"/>
                  </a:lnTo>
                  <a:lnTo>
                    <a:pt x="13825" y="9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7003752" y="6940277"/>
              <a:ext cx="156511" cy="97494"/>
            </a:xfrm>
            <a:custGeom>
              <a:avLst/>
              <a:pathLst>
                <a:path w="156511" h="97494">
                  <a:moveTo>
                    <a:pt x="0" y="38896"/>
                  </a:moveTo>
                  <a:lnTo>
                    <a:pt x="140091" y="0"/>
                  </a:lnTo>
                  <a:lnTo>
                    <a:pt x="156511" y="62406"/>
                  </a:lnTo>
                  <a:lnTo>
                    <a:pt x="15418" y="97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6986753" y="6878338"/>
              <a:ext cx="157090" cy="100834"/>
            </a:xfrm>
            <a:custGeom>
              <a:avLst/>
              <a:pathLst>
                <a:path w="157090" h="100834">
                  <a:moveTo>
                    <a:pt x="0" y="42675"/>
                  </a:moveTo>
                  <a:lnTo>
                    <a:pt x="138986" y="0"/>
                  </a:lnTo>
                  <a:lnTo>
                    <a:pt x="157090" y="61938"/>
                  </a:lnTo>
                  <a:lnTo>
                    <a:pt x="16999" y="100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6968184" y="6816912"/>
              <a:ext cx="157554" cy="104101"/>
            </a:xfrm>
            <a:custGeom>
              <a:avLst/>
              <a:pathLst>
                <a:path w="157554" h="104101">
                  <a:moveTo>
                    <a:pt x="0" y="46423"/>
                  </a:moveTo>
                  <a:lnTo>
                    <a:pt x="137779" y="0"/>
                  </a:lnTo>
                  <a:lnTo>
                    <a:pt x="157554" y="61425"/>
                  </a:lnTo>
                  <a:lnTo>
                    <a:pt x="18568" y="1041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6948061" y="6756044"/>
              <a:ext cx="157903" cy="107291"/>
            </a:xfrm>
            <a:custGeom>
              <a:avLst/>
              <a:pathLst>
                <a:path w="157903" h="107291">
                  <a:moveTo>
                    <a:pt x="0" y="50137"/>
                  </a:moveTo>
                  <a:lnTo>
                    <a:pt x="136472" y="0"/>
                  </a:lnTo>
                  <a:lnTo>
                    <a:pt x="157903" y="60867"/>
                  </a:lnTo>
                  <a:lnTo>
                    <a:pt x="20123" y="107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6926398" y="6695779"/>
              <a:ext cx="158135" cy="110402"/>
            </a:xfrm>
            <a:custGeom>
              <a:avLst/>
              <a:pathLst>
                <a:path w="158135" h="110402">
                  <a:moveTo>
                    <a:pt x="0" y="53814"/>
                  </a:moveTo>
                  <a:lnTo>
                    <a:pt x="135064" y="0"/>
                  </a:lnTo>
                  <a:lnTo>
                    <a:pt x="158135" y="60265"/>
                  </a:lnTo>
                  <a:lnTo>
                    <a:pt x="21663" y="1104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6903210" y="6636161"/>
              <a:ext cx="158252" cy="113432"/>
            </a:xfrm>
            <a:custGeom>
              <a:avLst/>
              <a:pathLst>
                <a:path w="158252" h="113432">
                  <a:moveTo>
                    <a:pt x="0" y="57452"/>
                  </a:moveTo>
                  <a:lnTo>
                    <a:pt x="133557" y="0"/>
                  </a:lnTo>
                  <a:lnTo>
                    <a:pt x="158252" y="59618"/>
                  </a:lnTo>
                  <a:lnTo>
                    <a:pt x="23187" y="113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6878515" y="6577233"/>
              <a:ext cx="158252" cy="116380"/>
            </a:xfrm>
            <a:custGeom>
              <a:avLst/>
              <a:pathLst>
                <a:path w="158252" h="116380">
                  <a:moveTo>
                    <a:pt x="0" y="61047"/>
                  </a:moveTo>
                  <a:lnTo>
                    <a:pt x="131952" y="0"/>
                  </a:lnTo>
                  <a:lnTo>
                    <a:pt x="158252" y="58927"/>
                  </a:lnTo>
                  <a:lnTo>
                    <a:pt x="24695" y="11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6852330" y="6519039"/>
              <a:ext cx="158137" cy="119241"/>
            </a:xfrm>
            <a:custGeom>
              <a:avLst/>
              <a:pathLst>
                <a:path w="158137" h="119241">
                  <a:moveTo>
                    <a:pt x="0" y="64598"/>
                  </a:moveTo>
                  <a:lnTo>
                    <a:pt x="130251" y="0"/>
                  </a:lnTo>
                  <a:lnTo>
                    <a:pt x="158137" y="58193"/>
                  </a:lnTo>
                  <a:lnTo>
                    <a:pt x="26184" y="1192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6824675" y="6461622"/>
              <a:ext cx="157906" cy="122016"/>
            </a:xfrm>
            <a:custGeom>
              <a:avLst/>
              <a:pathLst>
                <a:path w="157906" h="122016">
                  <a:moveTo>
                    <a:pt x="0" y="68102"/>
                  </a:moveTo>
                  <a:lnTo>
                    <a:pt x="128454" y="0"/>
                  </a:lnTo>
                  <a:lnTo>
                    <a:pt x="157906" y="57417"/>
                  </a:lnTo>
                  <a:lnTo>
                    <a:pt x="27654" y="122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6795571" y="6405023"/>
              <a:ext cx="157558" cy="124701"/>
            </a:xfrm>
            <a:custGeom>
              <a:avLst/>
              <a:pathLst>
                <a:path w="157558" h="124701">
                  <a:moveTo>
                    <a:pt x="0" y="71555"/>
                  </a:moveTo>
                  <a:lnTo>
                    <a:pt x="126563" y="0"/>
                  </a:lnTo>
                  <a:lnTo>
                    <a:pt x="157558" y="56598"/>
                  </a:lnTo>
                  <a:lnTo>
                    <a:pt x="29104" y="124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6765038" y="6349284"/>
              <a:ext cx="157096" cy="127294"/>
            </a:xfrm>
            <a:custGeom>
              <a:avLst/>
              <a:pathLst>
                <a:path w="157096" h="127294">
                  <a:moveTo>
                    <a:pt x="0" y="74956"/>
                  </a:moveTo>
                  <a:lnTo>
                    <a:pt x="124578" y="0"/>
                  </a:lnTo>
                  <a:lnTo>
                    <a:pt x="157096" y="55738"/>
                  </a:lnTo>
                  <a:lnTo>
                    <a:pt x="30533" y="127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6733098" y="6294447"/>
              <a:ext cx="156518" cy="129794"/>
            </a:xfrm>
            <a:custGeom>
              <a:avLst/>
              <a:pathLst>
                <a:path w="156518" h="129794">
                  <a:moveTo>
                    <a:pt x="0" y="78302"/>
                  </a:moveTo>
                  <a:lnTo>
                    <a:pt x="122503" y="0"/>
                  </a:lnTo>
                  <a:lnTo>
                    <a:pt x="156518" y="54837"/>
                  </a:lnTo>
                  <a:lnTo>
                    <a:pt x="31939" y="1297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6699777" y="6240550"/>
              <a:ext cx="155825" cy="132199"/>
            </a:xfrm>
            <a:custGeom>
              <a:avLst/>
              <a:pathLst>
                <a:path w="155825" h="132199">
                  <a:moveTo>
                    <a:pt x="0" y="81591"/>
                  </a:moveTo>
                  <a:lnTo>
                    <a:pt x="120338" y="0"/>
                  </a:lnTo>
                  <a:lnTo>
                    <a:pt x="155825" y="53896"/>
                  </a:lnTo>
                  <a:lnTo>
                    <a:pt x="33321" y="132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6665097" y="6187634"/>
              <a:ext cx="155018" cy="134507"/>
            </a:xfrm>
            <a:custGeom>
              <a:avLst/>
              <a:pathLst>
                <a:path w="155018" h="134507">
                  <a:moveTo>
                    <a:pt x="0" y="84820"/>
                  </a:moveTo>
                  <a:lnTo>
                    <a:pt x="118084" y="0"/>
                  </a:lnTo>
                  <a:lnTo>
                    <a:pt x="155018" y="52915"/>
                  </a:lnTo>
                  <a:lnTo>
                    <a:pt x="34679" y="1345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6629084" y="6135738"/>
              <a:ext cx="154097" cy="136716"/>
            </a:xfrm>
            <a:custGeom>
              <a:avLst/>
              <a:pathLst>
                <a:path w="154097" h="136716">
                  <a:moveTo>
                    <a:pt x="0" y="87986"/>
                  </a:moveTo>
                  <a:lnTo>
                    <a:pt x="115744" y="0"/>
                  </a:lnTo>
                  <a:lnTo>
                    <a:pt x="154097" y="51896"/>
                  </a:lnTo>
                  <a:lnTo>
                    <a:pt x="36012" y="1367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6591765" y="6084899"/>
              <a:ext cx="153063" cy="138825"/>
            </a:xfrm>
            <a:custGeom>
              <a:avLst/>
              <a:pathLst>
                <a:path w="153063" h="138825">
                  <a:moveTo>
                    <a:pt x="0" y="91088"/>
                  </a:moveTo>
                  <a:lnTo>
                    <a:pt x="113319" y="0"/>
                  </a:lnTo>
                  <a:lnTo>
                    <a:pt x="153063" y="50838"/>
                  </a:lnTo>
                  <a:lnTo>
                    <a:pt x="37319" y="138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6553167" y="6035155"/>
              <a:ext cx="151917" cy="140832"/>
            </a:xfrm>
            <a:custGeom>
              <a:avLst/>
              <a:pathLst>
                <a:path w="151917" h="140832">
                  <a:moveTo>
                    <a:pt x="0" y="94123"/>
                  </a:moveTo>
                  <a:lnTo>
                    <a:pt x="110811" y="0"/>
                  </a:lnTo>
                  <a:lnTo>
                    <a:pt x="151917" y="49743"/>
                  </a:lnTo>
                  <a:lnTo>
                    <a:pt x="38598" y="1408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6513318" y="5986543"/>
              <a:ext cx="150659" cy="142736"/>
            </a:xfrm>
            <a:custGeom>
              <a:avLst/>
              <a:pathLst>
                <a:path w="150659" h="142736">
                  <a:moveTo>
                    <a:pt x="0" y="97090"/>
                  </a:moveTo>
                  <a:lnTo>
                    <a:pt x="108221" y="0"/>
                  </a:lnTo>
                  <a:lnTo>
                    <a:pt x="150659" y="48612"/>
                  </a:lnTo>
                  <a:lnTo>
                    <a:pt x="39848" y="142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6472248" y="5939097"/>
              <a:ext cx="149291" cy="144535"/>
            </a:xfrm>
            <a:custGeom>
              <a:avLst/>
              <a:pathLst>
                <a:path w="149291" h="144535">
                  <a:moveTo>
                    <a:pt x="0" y="99985"/>
                  </a:moveTo>
                  <a:lnTo>
                    <a:pt x="105552" y="0"/>
                  </a:lnTo>
                  <a:lnTo>
                    <a:pt x="149291" y="47445"/>
                  </a:lnTo>
                  <a:lnTo>
                    <a:pt x="41070" y="14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6429986" y="5892854"/>
              <a:ext cx="147814" cy="146228"/>
            </a:xfrm>
            <a:custGeom>
              <a:avLst/>
              <a:pathLst>
                <a:path w="147814" h="146228">
                  <a:moveTo>
                    <a:pt x="0" y="102806"/>
                  </a:moveTo>
                  <a:lnTo>
                    <a:pt x="102806" y="0"/>
                  </a:lnTo>
                  <a:lnTo>
                    <a:pt x="147814" y="46243"/>
                  </a:lnTo>
                  <a:lnTo>
                    <a:pt x="42261" y="146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6386564" y="5847846"/>
              <a:ext cx="146228" cy="147814"/>
            </a:xfrm>
            <a:custGeom>
              <a:avLst/>
              <a:pathLst>
                <a:path w="146228" h="147814">
                  <a:moveTo>
                    <a:pt x="0" y="105552"/>
                  </a:moveTo>
                  <a:lnTo>
                    <a:pt x="99985" y="0"/>
                  </a:lnTo>
                  <a:lnTo>
                    <a:pt x="146228" y="45007"/>
                  </a:lnTo>
                  <a:lnTo>
                    <a:pt x="43421" y="147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6342014" y="5804107"/>
              <a:ext cx="144535" cy="149291"/>
            </a:xfrm>
            <a:custGeom>
              <a:avLst/>
              <a:pathLst>
                <a:path w="144535" h="149291">
                  <a:moveTo>
                    <a:pt x="0" y="108221"/>
                  </a:moveTo>
                  <a:lnTo>
                    <a:pt x="97090" y="0"/>
                  </a:lnTo>
                  <a:lnTo>
                    <a:pt x="144535" y="43739"/>
                  </a:lnTo>
                  <a:lnTo>
                    <a:pt x="44550" y="1492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6296368" y="5761669"/>
              <a:ext cx="142736" cy="150659"/>
            </a:xfrm>
            <a:custGeom>
              <a:avLst/>
              <a:pathLst>
                <a:path w="142736" h="150659">
                  <a:moveTo>
                    <a:pt x="0" y="110811"/>
                  </a:moveTo>
                  <a:lnTo>
                    <a:pt x="94123" y="0"/>
                  </a:lnTo>
                  <a:lnTo>
                    <a:pt x="142736" y="42438"/>
                  </a:lnTo>
                  <a:lnTo>
                    <a:pt x="45646" y="150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6249659" y="5720563"/>
              <a:ext cx="140832" cy="151917"/>
            </a:xfrm>
            <a:custGeom>
              <a:avLst/>
              <a:pathLst>
                <a:path w="140832" h="151917">
                  <a:moveTo>
                    <a:pt x="0" y="113319"/>
                  </a:moveTo>
                  <a:lnTo>
                    <a:pt x="91088" y="0"/>
                  </a:lnTo>
                  <a:lnTo>
                    <a:pt x="140832" y="41106"/>
                  </a:lnTo>
                  <a:lnTo>
                    <a:pt x="46708" y="151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6201922" y="5680818"/>
              <a:ext cx="138825" cy="153063"/>
            </a:xfrm>
            <a:custGeom>
              <a:avLst/>
              <a:pathLst>
                <a:path w="138825" h="153063">
                  <a:moveTo>
                    <a:pt x="0" y="115744"/>
                  </a:moveTo>
                  <a:lnTo>
                    <a:pt x="87986" y="0"/>
                  </a:lnTo>
                  <a:lnTo>
                    <a:pt x="138825" y="39744"/>
                  </a:lnTo>
                  <a:lnTo>
                    <a:pt x="47736" y="1530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6153193" y="5642465"/>
              <a:ext cx="136716" cy="154097"/>
            </a:xfrm>
            <a:custGeom>
              <a:avLst/>
              <a:pathLst>
                <a:path w="136716" h="154097">
                  <a:moveTo>
                    <a:pt x="0" y="118084"/>
                  </a:moveTo>
                  <a:lnTo>
                    <a:pt x="84820" y="0"/>
                  </a:lnTo>
                  <a:lnTo>
                    <a:pt x="136716" y="38352"/>
                  </a:lnTo>
                  <a:lnTo>
                    <a:pt x="48729" y="154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103506" y="5605532"/>
              <a:ext cx="134507" cy="155018"/>
            </a:xfrm>
            <a:custGeom>
              <a:avLst/>
              <a:pathLst>
                <a:path w="134507" h="155018">
                  <a:moveTo>
                    <a:pt x="0" y="120338"/>
                  </a:moveTo>
                  <a:lnTo>
                    <a:pt x="81591" y="0"/>
                  </a:lnTo>
                  <a:lnTo>
                    <a:pt x="134507" y="36933"/>
                  </a:lnTo>
                  <a:lnTo>
                    <a:pt x="49687" y="155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052898" y="5570045"/>
              <a:ext cx="132199" cy="155825"/>
            </a:xfrm>
            <a:custGeom>
              <a:avLst/>
              <a:pathLst>
                <a:path w="132199" h="155825">
                  <a:moveTo>
                    <a:pt x="0" y="122503"/>
                  </a:moveTo>
                  <a:lnTo>
                    <a:pt x="78302" y="0"/>
                  </a:lnTo>
                  <a:lnTo>
                    <a:pt x="132199" y="35487"/>
                  </a:lnTo>
                  <a:lnTo>
                    <a:pt x="50607" y="155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001406" y="5536030"/>
              <a:ext cx="129794" cy="156518"/>
            </a:xfrm>
            <a:custGeom>
              <a:avLst/>
              <a:pathLst>
                <a:path w="129794" h="156518">
                  <a:moveTo>
                    <a:pt x="0" y="124578"/>
                  </a:moveTo>
                  <a:lnTo>
                    <a:pt x="74956" y="0"/>
                  </a:lnTo>
                  <a:lnTo>
                    <a:pt x="129794" y="34014"/>
                  </a:lnTo>
                  <a:lnTo>
                    <a:pt x="51491" y="156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5949068" y="5503513"/>
              <a:ext cx="127294" cy="157096"/>
            </a:xfrm>
            <a:custGeom>
              <a:avLst/>
              <a:pathLst>
                <a:path w="127294" h="157096">
                  <a:moveTo>
                    <a:pt x="0" y="126563"/>
                  </a:moveTo>
                  <a:lnTo>
                    <a:pt x="71555" y="0"/>
                  </a:lnTo>
                  <a:lnTo>
                    <a:pt x="127294" y="32517"/>
                  </a:lnTo>
                  <a:lnTo>
                    <a:pt x="52337" y="157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5895923" y="5472517"/>
              <a:ext cx="124701" cy="157558"/>
            </a:xfrm>
            <a:custGeom>
              <a:avLst/>
              <a:pathLst>
                <a:path w="124701" h="157558">
                  <a:moveTo>
                    <a:pt x="0" y="128454"/>
                  </a:moveTo>
                  <a:lnTo>
                    <a:pt x="68102" y="0"/>
                  </a:lnTo>
                  <a:lnTo>
                    <a:pt x="124701" y="30995"/>
                  </a:lnTo>
                  <a:lnTo>
                    <a:pt x="53145" y="157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5842009" y="5443065"/>
              <a:ext cx="122016" cy="157906"/>
            </a:xfrm>
            <a:custGeom>
              <a:avLst/>
              <a:pathLst>
                <a:path w="122016" h="157906">
                  <a:moveTo>
                    <a:pt x="0" y="130251"/>
                  </a:moveTo>
                  <a:lnTo>
                    <a:pt x="64598" y="0"/>
                  </a:lnTo>
                  <a:lnTo>
                    <a:pt x="122016" y="29451"/>
                  </a:lnTo>
                  <a:lnTo>
                    <a:pt x="53914" y="1579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5787366" y="5415179"/>
              <a:ext cx="119241" cy="158137"/>
            </a:xfrm>
            <a:custGeom>
              <a:avLst/>
              <a:pathLst>
                <a:path w="119241" h="158137">
                  <a:moveTo>
                    <a:pt x="0" y="131952"/>
                  </a:moveTo>
                  <a:lnTo>
                    <a:pt x="61047" y="0"/>
                  </a:lnTo>
                  <a:lnTo>
                    <a:pt x="119241" y="27886"/>
                  </a:lnTo>
                  <a:lnTo>
                    <a:pt x="54643" y="158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5732033" y="5388879"/>
              <a:ext cx="116380" cy="158252"/>
            </a:xfrm>
            <a:custGeom>
              <a:avLst/>
              <a:pathLst>
                <a:path w="116380" h="158252">
                  <a:moveTo>
                    <a:pt x="0" y="133557"/>
                  </a:moveTo>
                  <a:lnTo>
                    <a:pt x="57452" y="0"/>
                  </a:lnTo>
                  <a:lnTo>
                    <a:pt x="116380" y="26300"/>
                  </a:lnTo>
                  <a:lnTo>
                    <a:pt x="55332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5676053" y="5364185"/>
              <a:ext cx="113432" cy="158252"/>
            </a:xfrm>
            <a:custGeom>
              <a:avLst/>
              <a:pathLst>
                <a:path w="113432" h="158252">
                  <a:moveTo>
                    <a:pt x="0" y="135064"/>
                  </a:moveTo>
                  <a:lnTo>
                    <a:pt x="53814" y="0"/>
                  </a:lnTo>
                  <a:lnTo>
                    <a:pt x="113432" y="24694"/>
                  </a:lnTo>
                  <a:lnTo>
                    <a:pt x="55980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5619465" y="5341113"/>
              <a:ext cx="110402" cy="158135"/>
            </a:xfrm>
            <a:custGeom>
              <a:avLst/>
              <a:pathLst>
                <a:path w="110402" h="158135">
                  <a:moveTo>
                    <a:pt x="0" y="136472"/>
                  </a:moveTo>
                  <a:lnTo>
                    <a:pt x="50137" y="0"/>
                  </a:lnTo>
                  <a:lnTo>
                    <a:pt x="110402" y="23071"/>
                  </a:lnTo>
                  <a:lnTo>
                    <a:pt x="56587" y="158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5562311" y="5319682"/>
              <a:ext cx="107291" cy="157903"/>
            </a:xfrm>
            <a:custGeom>
              <a:avLst/>
              <a:pathLst>
                <a:path w="107291" h="157903">
                  <a:moveTo>
                    <a:pt x="0" y="137779"/>
                  </a:moveTo>
                  <a:lnTo>
                    <a:pt x="46423" y="0"/>
                  </a:lnTo>
                  <a:lnTo>
                    <a:pt x="107291" y="21430"/>
                  </a:lnTo>
                  <a:lnTo>
                    <a:pt x="57153" y="15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5504633" y="5299908"/>
              <a:ext cx="104101" cy="157554"/>
            </a:xfrm>
            <a:custGeom>
              <a:avLst/>
              <a:pathLst>
                <a:path w="104101" h="157554">
                  <a:moveTo>
                    <a:pt x="0" y="138986"/>
                  </a:moveTo>
                  <a:lnTo>
                    <a:pt x="42675" y="0"/>
                  </a:lnTo>
                  <a:lnTo>
                    <a:pt x="104101" y="19774"/>
                  </a:lnTo>
                  <a:lnTo>
                    <a:pt x="57677" y="157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5446474" y="5281804"/>
              <a:ext cx="100834" cy="157090"/>
            </a:xfrm>
            <a:custGeom>
              <a:avLst/>
              <a:pathLst>
                <a:path w="100834" h="157090">
                  <a:moveTo>
                    <a:pt x="0" y="140091"/>
                  </a:moveTo>
                  <a:lnTo>
                    <a:pt x="38896" y="0"/>
                  </a:lnTo>
                  <a:lnTo>
                    <a:pt x="100834" y="18104"/>
                  </a:lnTo>
                  <a:lnTo>
                    <a:pt x="58159" y="15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5387875" y="5265383"/>
              <a:ext cx="97494" cy="156511"/>
            </a:xfrm>
            <a:custGeom>
              <a:avLst/>
              <a:pathLst>
                <a:path w="97494" h="156511">
                  <a:moveTo>
                    <a:pt x="0" y="141092"/>
                  </a:moveTo>
                  <a:lnTo>
                    <a:pt x="35088" y="0"/>
                  </a:lnTo>
                  <a:lnTo>
                    <a:pt x="97494" y="16420"/>
                  </a:lnTo>
                  <a:lnTo>
                    <a:pt x="58598" y="156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5328881" y="5250659"/>
              <a:ext cx="94082" cy="155817"/>
            </a:xfrm>
            <a:custGeom>
              <a:avLst/>
              <a:pathLst>
                <a:path w="94082" h="155817">
                  <a:moveTo>
                    <a:pt x="0" y="141991"/>
                  </a:moveTo>
                  <a:lnTo>
                    <a:pt x="31254" y="0"/>
                  </a:lnTo>
                  <a:lnTo>
                    <a:pt x="94082" y="14724"/>
                  </a:lnTo>
                  <a:lnTo>
                    <a:pt x="58994" y="1558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269533" y="5237642"/>
              <a:ext cx="90601" cy="155008"/>
            </a:xfrm>
            <a:custGeom>
              <a:avLst/>
              <a:pathLst>
                <a:path w="90601" h="155008">
                  <a:moveTo>
                    <a:pt x="0" y="142785"/>
                  </a:moveTo>
                  <a:lnTo>
                    <a:pt x="27398" y="0"/>
                  </a:lnTo>
                  <a:lnTo>
                    <a:pt x="90601" y="13017"/>
                  </a:lnTo>
                  <a:lnTo>
                    <a:pt x="59347" y="155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209877" y="5226341"/>
              <a:ext cx="87054" cy="154086"/>
            </a:xfrm>
            <a:custGeom>
              <a:avLst/>
              <a:pathLst>
                <a:path w="87054" h="154086">
                  <a:moveTo>
                    <a:pt x="0" y="143475"/>
                  </a:moveTo>
                  <a:lnTo>
                    <a:pt x="23521" y="0"/>
                  </a:lnTo>
                  <a:lnTo>
                    <a:pt x="87054" y="11301"/>
                  </a:lnTo>
                  <a:lnTo>
                    <a:pt x="59656" y="1540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149955" y="5216764"/>
              <a:ext cx="83443" cy="153051"/>
            </a:xfrm>
            <a:custGeom>
              <a:avLst/>
              <a:pathLst>
                <a:path w="83443" h="153051">
                  <a:moveTo>
                    <a:pt x="0" y="144059"/>
                  </a:moveTo>
                  <a:lnTo>
                    <a:pt x="19627" y="0"/>
                  </a:lnTo>
                  <a:lnTo>
                    <a:pt x="83443" y="9576"/>
                  </a:lnTo>
                  <a:lnTo>
                    <a:pt x="59921" y="153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089811" y="5208919"/>
              <a:ext cx="79771" cy="151904"/>
            </a:xfrm>
            <a:custGeom>
              <a:avLst/>
              <a:pathLst>
                <a:path w="79771" h="151904">
                  <a:moveTo>
                    <a:pt x="0" y="144538"/>
                  </a:moveTo>
                  <a:lnTo>
                    <a:pt x="15719" y="0"/>
                  </a:lnTo>
                  <a:lnTo>
                    <a:pt x="79771" y="7845"/>
                  </a:lnTo>
                  <a:lnTo>
                    <a:pt x="60143" y="1519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029490" y="5202811"/>
              <a:ext cx="76040" cy="150645"/>
            </a:xfrm>
            <a:custGeom>
              <a:avLst/>
              <a:pathLst>
                <a:path w="76040" h="150645">
                  <a:moveTo>
                    <a:pt x="0" y="144910"/>
                  </a:moveTo>
                  <a:lnTo>
                    <a:pt x="11799" y="0"/>
                  </a:lnTo>
                  <a:lnTo>
                    <a:pt x="76040" y="6107"/>
                  </a:lnTo>
                  <a:lnTo>
                    <a:pt x="60320" y="1506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4969036" y="5198446"/>
              <a:ext cx="72253" cy="149276"/>
            </a:xfrm>
            <a:custGeom>
              <a:avLst/>
              <a:pathLst>
                <a:path w="72253" h="149276">
                  <a:moveTo>
                    <a:pt x="0" y="145177"/>
                  </a:moveTo>
                  <a:lnTo>
                    <a:pt x="7871" y="0"/>
                  </a:lnTo>
                  <a:lnTo>
                    <a:pt x="72253" y="4365"/>
                  </a:lnTo>
                  <a:lnTo>
                    <a:pt x="60454" y="149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4908493" y="5195825"/>
              <a:ext cx="68414" cy="147798"/>
            </a:xfrm>
            <a:custGeom>
              <a:avLst/>
              <a:pathLst>
                <a:path w="68414" h="147798">
                  <a:moveTo>
                    <a:pt x="0" y="145337"/>
                  </a:moveTo>
                  <a:lnTo>
                    <a:pt x="3937" y="0"/>
                  </a:lnTo>
                  <a:lnTo>
                    <a:pt x="68414" y="2620"/>
                  </a:lnTo>
                  <a:lnTo>
                    <a:pt x="60542" y="1477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4847906" y="5194951"/>
              <a:ext cx="64524" cy="146211"/>
            </a:xfrm>
            <a:custGeom>
              <a:avLst/>
              <a:pathLst>
                <a:path w="64524" h="146211">
                  <a:moveTo>
                    <a:pt x="0" y="145390"/>
                  </a:moveTo>
                  <a:lnTo>
                    <a:pt x="0" y="0"/>
                  </a:lnTo>
                  <a:lnTo>
                    <a:pt x="64524" y="873"/>
                  </a:lnTo>
                  <a:lnTo>
                    <a:pt x="60587" y="1462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4783382" y="5194951"/>
              <a:ext cx="64524" cy="146211"/>
            </a:xfrm>
            <a:custGeom>
              <a:avLst/>
              <a:pathLst>
                <a:path w="64524" h="146211">
                  <a:moveTo>
                    <a:pt x="3937" y="146211"/>
                  </a:moveTo>
                  <a:lnTo>
                    <a:pt x="0" y="873"/>
                  </a:lnTo>
                  <a:lnTo>
                    <a:pt x="64524" y="0"/>
                  </a:lnTo>
                  <a:lnTo>
                    <a:pt x="64524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4718904" y="5195825"/>
              <a:ext cx="68414" cy="147798"/>
            </a:xfrm>
            <a:custGeom>
              <a:avLst/>
              <a:pathLst>
                <a:path w="68414" h="147798">
                  <a:moveTo>
                    <a:pt x="7871" y="147798"/>
                  </a:moveTo>
                  <a:lnTo>
                    <a:pt x="0" y="2620"/>
                  </a:lnTo>
                  <a:lnTo>
                    <a:pt x="64477" y="0"/>
                  </a:lnTo>
                  <a:lnTo>
                    <a:pt x="68414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4654522" y="5198446"/>
              <a:ext cx="72253" cy="149276"/>
            </a:xfrm>
            <a:custGeom>
              <a:avLst/>
              <a:pathLst>
                <a:path w="72253" h="149276">
                  <a:moveTo>
                    <a:pt x="11799" y="149276"/>
                  </a:moveTo>
                  <a:lnTo>
                    <a:pt x="0" y="4365"/>
                  </a:lnTo>
                  <a:lnTo>
                    <a:pt x="64382" y="0"/>
                  </a:lnTo>
                  <a:lnTo>
                    <a:pt x="72253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4590281" y="5202811"/>
              <a:ext cx="76040" cy="150645"/>
            </a:xfrm>
            <a:custGeom>
              <a:avLst/>
              <a:pathLst>
                <a:path w="76040" h="150645">
                  <a:moveTo>
                    <a:pt x="15719" y="150645"/>
                  </a:moveTo>
                  <a:lnTo>
                    <a:pt x="0" y="6107"/>
                  </a:lnTo>
                  <a:lnTo>
                    <a:pt x="64240" y="0"/>
                  </a:lnTo>
                  <a:lnTo>
                    <a:pt x="7604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4526229" y="5208919"/>
              <a:ext cx="79771" cy="151904"/>
            </a:xfrm>
            <a:custGeom>
              <a:avLst/>
              <a:pathLst>
                <a:path w="79771" h="151904">
                  <a:moveTo>
                    <a:pt x="19627" y="151904"/>
                  </a:moveTo>
                  <a:lnTo>
                    <a:pt x="0" y="7845"/>
                  </a:lnTo>
                  <a:lnTo>
                    <a:pt x="64051" y="0"/>
                  </a:lnTo>
                  <a:lnTo>
                    <a:pt x="79771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4462414" y="5216764"/>
              <a:ext cx="83443" cy="153051"/>
            </a:xfrm>
            <a:custGeom>
              <a:avLst/>
              <a:pathLst>
                <a:path w="83443" h="153051">
                  <a:moveTo>
                    <a:pt x="23521" y="153051"/>
                  </a:moveTo>
                  <a:lnTo>
                    <a:pt x="0" y="9576"/>
                  </a:lnTo>
                  <a:lnTo>
                    <a:pt x="63815" y="0"/>
                  </a:lnTo>
                  <a:lnTo>
                    <a:pt x="83443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398880" y="5226341"/>
              <a:ext cx="87054" cy="154086"/>
            </a:xfrm>
            <a:custGeom>
              <a:avLst/>
              <a:pathLst>
                <a:path w="87054" h="154086">
                  <a:moveTo>
                    <a:pt x="27398" y="154086"/>
                  </a:moveTo>
                  <a:lnTo>
                    <a:pt x="0" y="11301"/>
                  </a:lnTo>
                  <a:lnTo>
                    <a:pt x="63533" y="0"/>
                  </a:lnTo>
                  <a:lnTo>
                    <a:pt x="8705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335677" y="5237642"/>
              <a:ext cx="90601" cy="155008"/>
            </a:xfrm>
            <a:custGeom>
              <a:avLst/>
              <a:pathLst>
                <a:path w="90601" h="155008">
                  <a:moveTo>
                    <a:pt x="31254" y="155008"/>
                  </a:moveTo>
                  <a:lnTo>
                    <a:pt x="0" y="13017"/>
                  </a:lnTo>
                  <a:lnTo>
                    <a:pt x="63203" y="0"/>
                  </a:lnTo>
                  <a:lnTo>
                    <a:pt x="9060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272849" y="5250659"/>
              <a:ext cx="94082" cy="155817"/>
            </a:xfrm>
            <a:custGeom>
              <a:avLst/>
              <a:pathLst>
                <a:path w="94082" h="155817">
                  <a:moveTo>
                    <a:pt x="35088" y="155817"/>
                  </a:moveTo>
                  <a:lnTo>
                    <a:pt x="0" y="14724"/>
                  </a:lnTo>
                  <a:lnTo>
                    <a:pt x="62828" y="0"/>
                  </a:lnTo>
                  <a:lnTo>
                    <a:pt x="94082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210442" y="5265383"/>
              <a:ext cx="97494" cy="156511"/>
            </a:xfrm>
            <a:custGeom>
              <a:avLst/>
              <a:pathLst>
                <a:path w="97494" h="156511">
                  <a:moveTo>
                    <a:pt x="38896" y="156511"/>
                  </a:moveTo>
                  <a:lnTo>
                    <a:pt x="0" y="16420"/>
                  </a:lnTo>
                  <a:lnTo>
                    <a:pt x="62406" y="0"/>
                  </a:lnTo>
                  <a:lnTo>
                    <a:pt x="97494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148503" y="5281804"/>
              <a:ext cx="100834" cy="157090"/>
            </a:xfrm>
            <a:custGeom>
              <a:avLst/>
              <a:pathLst>
                <a:path w="100834" h="157090">
                  <a:moveTo>
                    <a:pt x="42675" y="157090"/>
                  </a:moveTo>
                  <a:lnTo>
                    <a:pt x="0" y="18104"/>
                  </a:lnTo>
                  <a:lnTo>
                    <a:pt x="61938" y="0"/>
                  </a:lnTo>
                  <a:lnTo>
                    <a:pt x="10083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087078" y="5299908"/>
              <a:ext cx="104101" cy="157554"/>
            </a:xfrm>
            <a:custGeom>
              <a:avLst/>
              <a:pathLst>
                <a:path w="104101" h="157554">
                  <a:moveTo>
                    <a:pt x="46423" y="157554"/>
                  </a:moveTo>
                  <a:lnTo>
                    <a:pt x="0" y="19774"/>
                  </a:lnTo>
                  <a:lnTo>
                    <a:pt x="61425" y="0"/>
                  </a:lnTo>
                  <a:lnTo>
                    <a:pt x="104101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4026210" y="5319682"/>
              <a:ext cx="107291" cy="157903"/>
            </a:xfrm>
            <a:custGeom>
              <a:avLst/>
              <a:pathLst>
                <a:path w="107291" h="157903">
                  <a:moveTo>
                    <a:pt x="50137" y="157903"/>
                  </a:moveTo>
                  <a:lnTo>
                    <a:pt x="0" y="21430"/>
                  </a:lnTo>
                  <a:lnTo>
                    <a:pt x="60867" y="0"/>
                  </a:lnTo>
                  <a:lnTo>
                    <a:pt x="107291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3965945" y="5341113"/>
              <a:ext cx="110402" cy="158135"/>
            </a:xfrm>
            <a:custGeom>
              <a:avLst/>
              <a:pathLst>
                <a:path w="110402" h="158135">
                  <a:moveTo>
                    <a:pt x="53814" y="158135"/>
                  </a:moveTo>
                  <a:lnTo>
                    <a:pt x="0" y="23071"/>
                  </a:lnTo>
                  <a:lnTo>
                    <a:pt x="60265" y="0"/>
                  </a:lnTo>
                  <a:lnTo>
                    <a:pt x="110402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3906326" y="5364185"/>
              <a:ext cx="113432" cy="158252"/>
            </a:xfrm>
            <a:custGeom>
              <a:avLst/>
              <a:pathLst>
                <a:path w="113432" h="158252">
                  <a:moveTo>
                    <a:pt x="57452" y="158252"/>
                  </a:moveTo>
                  <a:lnTo>
                    <a:pt x="0" y="24694"/>
                  </a:lnTo>
                  <a:lnTo>
                    <a:pt x="59618" y="0"/>
                  </a:lnTo>
                  <a:lnTo>
                    <a:pt x="113432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3847399" y="5388879"/>
              <a:ext cx="116380" cy="158252"/>
            </a:xfrm>
            <a:custGeom>
              <a:avLst/>
              <a:pathLst>
                <a:path w="116380" h="158252">
                  <a:moveTo>
                    <a:pt x="61047" y="158252"/>
                  </a:moveTo>
                  <a:lnTo>
                    <a:pt x="0" y="26300"/>
                  </a:lnTo>
                  <a:lnTo>
                    <a:pt x="58927" y="0"/>
                  </a:lnTo>
                  <a:lnTo>
                    <a:pt x="116380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3789205" y="5415179"/>
              <a:ext cx="119241" cy="158137"/>
            </a:xfrm>
            <a:custGeom>
              <a:avLst/>
              <a:pathLst>
                <a:path w="119241" h="158137">
                  <a:moveTo>
                    <a:pt x="64598" y="158137"/>
                  </a:moveTo>
                  <a:lnTo>
                    <a:pt x="0" y="27886"/>
                  </a:lnTo>
                  <a:lnTo>
                    <a:pt x="58193" y="0"/>
                  </a:lnTo>
                  <a:lnTo>
                    <a:pt x="11924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3731787" y="5443065"/>
              <a:ext cx="122016" cy="157906"/>
            </a:xfrm>
            <a:custGeom>
              <a:avLst/>
              <a:pathLst>
                <a:path w="122016" h="157906">
                  <a:moveTo>
                    <a:pt x="68102" y="157906"/>
                  </a:moveTo>
                  <a:lnTo>
                    <a:pt x="0" y="29451"/>
                  </a:lnTo>
                  <a:lnTo>
                    <a:pt x="57417" y="0"/>
                  </a:lnTo>
                  <a:lnTo>
                    <a:pt x="12201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3675188" y="5472517"/>
              <a:ext cx="124701" cy="157558"/>
            </a:xfrm>
            <a:custGeom>
              <a:avLst/>
              <a:pathLst>
                <a:path w="124701" h="157558">
                  <a:moveTo>
                    <a:pt x="71555" y="157558"/>
                  </a:moveTo>
                  <a:lnTo>
                    <a:pt x="0" y="30995"/>
                  </a:lnTo>
                  <a:lnTo>
                    <a:pt x="56598" y="0"/>
                  </a:lnTo>
                  <a:lnTo>
                    <a:pt x="12470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3619450" y="5503513"/>
              <a:ext cx="127294" cy="157096"/>
            </a:xfrm>
            <a:custGeom>
              <a:avLst/>
              <a:pathLst>
                <a:path w="127294" h="157096">
                  <a:moveTo>
                    <a:pt x="74956" y="157096"/>
                  </a:moveTo>
                  <a:lnTo>
                    <a:pt x="0" y="32517"/>
                  </a:lnTo>
                  <a:lnTo>
                    <a:pt x="55738" y="0"/>
                  </a:lnTo>
                  <a:lnTo>
                    <a:pt x="127294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3564612" y="5536030"/>
              <a:ext cx="129794" cy="156518"/>
            </a:xfrm>
            <a:custGeom>
              <a:avLst/>
              <a:pathLst>
                <a:path w="129794" h="156518">
                  <a:moveTo>
                    <a:pt x="78302" y="156518"/>
                  </a:moveTo>
                  <a:lnTo>
                    <a:pt x="0" y="34014"/>
                  </a:lnTo>
                  <a:lnTo>
                    <a:pt x="54837" y="0"/>
                  </a:lnTo>
                  <a:lnTo>
                    <a:pt x="129794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510715" y="5570045"/>
              <a:ext cx="132199" cy="155825"/>
            </a:xfrm>
            <a:custGeom>
              <a:avLst/>
              <a:pathLst>
                <a:path w="132199" h="155825">
                  <a:moveTo>
                    <a:pt x="81591" y="155825"/>
                  </a:moveTo>
                  <a:lnTo>
                    <a:pt x="0" y="35487"/>
                  </a:lnTo>
                  <a:lnTo>
                    <a:pt x="53896" y="0"/>
                  </a:lnTo>
                  <a:lnTo>
                    <a:pt x="132199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457799" y="5605532"/>
              <a:ext cx="134507" cy="155018"/>
            </a:xfrm>
            <a:custGeom>
              <a:avLst/>
              <a:pathLst>
                <a:path w="134507" h="155018">
                  <a:moveTo>
                    <a:pt x="84820" y="155018"/>
                  </a:moveTo>
                  <a:lnTo>
                    <a:pt x="0" y="36933"/>
                  </a:lnTo>
                  <a:lnTo>
                    <a:pt x="52915" y="0"/>
                  </a:lnTo>
                  <a:lnTo>
                    <a:pt x="134507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405903" y="5642465"/>
              <a:ext cx="136716" cy="154097"/>
            </a:xfrm>
            <a:custGeom>
              <a:avLst/>
              <a:pathLst>
                <a:path w="136716" h="154097">
                  <a:moveTo>
                    <a:pt x="87986" y="154097"/>
                  </a:moveTo>
                  <a:lnTo>
                    <a:pt x="0" y="38352"/>
                  </a:lnTo>
                  <a:lnTo>
                    <a:pt x="51896" y="0"/>
                  </a:lnTo>
                  <a:lnTo>
                    <a:pt x="136716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355064" y="5680818"/>
              <a:ext cx="138825" cy="153063"/>
            </a:xfrm>
            <a:custGeom>
              <a:avLst/>
              <a:pathLst>
                <a:path w="138825" h="153063">
                  <a:moveTo>
                    <a:pt x="91088" y="153063"/>
                  </a:moveTo>
                  <a:lnTo>
                    <a:pt x="0" y="39744"/>
                  </a:lnTo>
                  <a:lnTo>
                    <a:pt x="50838" y="0"/>
                  </a:lnTo>
                  <a:lnTo>
                    <a:pt x="138825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305321" y="5720563"/>
              <a:ext cx="140832" cy="151917"/>
            </a:xfrm>
            <a:custGeom>
              <a:avLst/>
              <a:pathLst>
                <a:path w="140832" h="151917">
                  <a:moveTo>
                    <a:pt x="94123" y="151917"/>
                  </a:moveTo>
                  <a:lnTo>
                    <a:pt x="0" y="41106"/>
                  </a:lnTo>
                  <a:lnTo>
                    <a:pt x="49743" y="0"/>
                  </a:lnTo>
                  <a:lnTo>
                    <a:pt x="140832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256708" y="5761669"/>
              <a:ext cx="142736" cy="150659"/>
            </a:xfrm>
            <a:custGeom>
              <a:avLst/>
              <a:pathLst>
                <a:path w="142736" h="150659">
                  <a:moveTo>
                    <a:pt x="97090" y="150659"/>
                  </a:moveTo>
                  <a:lnTo>
                    <a:pt x="0" y="42438"/>
                  </a:lnTo>
                  <a:lnTo>
                    <a:pt x="48612" y="0"/>
                  </a:lnTo>
                  <a:lnTo>
                    <a:pt x="142736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209263" y="5804107"/>
              <a:ext cx="144535" cy="149291"/>
            </a:xfrm>
            <a:custGeom>
              <a:avLst/>
              <a:pathLst>
                <a:path w="144535" h="149291">
                  <a:moveTo>
                    <a:pt x="99985" y="149291"/>
                  </a:moveTo>
                  <a:lnTo>
                    <a:pt x="0" y="43739"/>
                  </a:lnTo>
                  <a:lnTo>
                    <a:pt x="47445" y="0"/>
                  </a:lnTo>
                  <a:lnTo>
                    <a:pt x="144535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163019" y="5847846"/>
              <a:ext cx="146228" cy="147814"/>
            </a:xfrm>
            <a:custGeom>
              <a:avLst/>
              <a:pathLst>
                <a:path w="146228" h="147814">
                  <a:moveTo>
                    <a:pt x="102806" y="147814"/>
                  </a:moveTo>
                  <a:lnTo>
                    <a:pt x="0" y="45007"/>
                  </a:lnTo>
                  <a:lnTo>
                    <a:pt x="46243" y="0"/>
                  </a:lnTo>
                  <a:lnTo>
                    <a:pt x="146228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118011" y="5892854"/>
              <a:ext cx="147814" cy="146228"/>
            </a:xfrm>
            <a:custGeom>
              <a:avLst/>
              <a:pathLst>
                <a:path w="147814" h="146228">
                  <a:moveTo>
                    <a:pt x="105552" y="146228"/>
                  </a:moveTo>
                  <a:lnTo>
                    <a:pt x="0" y="46243"/>
                  </a:lnTo>
                  <a:lnTo>
                    <a:pt x="45007" y="0"/>
                  </a:lnTo>
                  <a:lnTo>
                    <a:pt x="147814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074272" y="5939097"/>
              <a:ext cx="149291" cy="144535"/>
            </a:xfrm>
            <a:custGeom>
              <a:avLst/>
              <a:pathLst>
                <a:path w="149291" h="144535">
                  <a:moveTo>
                    <a:pt x="108221" y="144535"/>
                  </a:moveTo>
                  <a:lnTo>
                    <a:pt x="0" y="47445"/>
                  </a:lnTo>
                  <a:lnTo>
                    <a:pt x="43739" y="0"/>
                  </a:lnTo>
                  <a:lnTo>
                    <a:pt x="149291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3031834" y="5986543"/>
              <a:ext cx="150659" cy="142736"/>
            </a:xfrm>
            <a:custGeom>
              <a:avLst/>
              <a:pathLst>
                <a:path w="150659" h="142736">
                  <a:moveTo>
                    <a:pt x="110811" y="142736"/>
                  </a:moveTo>
                  <a:lnTo>
                    <a:pt x="0" y="48612"/>
                  </a:lnTo>
                  <a:lnTo>
                    <a:pt x="42438" y="0"/>
                  </a:lnTo>
                  <a:lnTo>
                    <a:pt x="15065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2990728" y="6035155"/>
              <a:ext cx="151917" cy="140832"/>
            </a:xfrm>
            <a:custGeom>
              <a:avLst/>
              <a:pathLst>
                <a:path w="151917" h="140832">
                  <a:moveTo>
                    <a:pt x="113319" y="140832"/>
                  </a:moveTo>
                  <a:lnTo>
                    <a:pt x="0" y="49743"/>
                  </a:lnTo>
                  <a:lnTo>
                    <a:pt x="41106" y="0"/>
                  </a:lnTo>
                  <a:lnTo>
                    <a:pt x="151917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2950984" y="6084899"/>
              <a:ext cx="153063" cy="138825"/>
            </a:xfrm>
            <a:custGeom>
              <a:avLst/>
              <a:pathLst>
                <a:path w="153063" h="138825">
                  <a:moveTo>
                    <a:pt x="115744" y="138825"/>
                  </a:moveTo>
                  <a:lnTo>
                    <a:pt x="0" y="50838"/>
                  </a:lnTo>
                  <a:lnTo>
                    <a:pt x="39744" y="0"/>
                  </a:lnTo>
                  <a:lnTo>
                    <a:pt x="153063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2912631" y="6135738"/>
              <a:ext cx="154097" cy="136716"/>
            </a:xfrm>
            <a:custGeom>
              <a:avLst/>
              <a:pathLst>
                <a:path w="154097" h="136716">
                  <a:moveTo>
                    <a:pt x="118084" y="136716"/>
                  </a:moveTo>
                  <a:lnTo>
                    <a:pt x="0" y="51896"/>
                  </a:lnTo>
                  <a:lnTo>
                    <a:pt x="38352" y="0"/>
                  </a:lnTo>
                  <a:lnTo>
                    <a:pt x="15409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2875697" y="6187634"/>
              <a:ext cx="155018" cy="134507"/>
            </a:xfrm>
            <a:custGeom>
              <a:avLst/>
              <a:pathLst>
                <a:path w="155018" h="134507">
                  <a:moveTo>
                    <a:pt x="120338" y="134507"/>
                  </a:moveTo>
                  <a:lnTo>
                    <a:pt x="0" y="52915"/>
                  </a:lnTo>
                  <a:lnTo>
                    <a:pt x="36933" y="0"/>
                  </a:lnTo>
                  <a:lnTo>
                    <a:pt x="155018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2840210" y="6240550"/>
              <a:ext cx="155825" cy="132199"/>
            </a:xfrm>
            <a:custGeom>
              <a:avLst/>
              <a:pathLst>
                <a:path w="155825" h="132199">
                  <a:moveTo>
                    <a:pt x="122503" y="132199"/>
                  </a:moveTo>
                  <a:lnTo>
                    <a:pt x="0" y="53896"/>
                  </a:lnTo>
                  <a:lnTo>
                    <a:pt x="35487" y="0"/>
                  </a:lnTo>
                  <a:lnTo>
                    <a:pt x="155825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2806196" y="6294447"/>
              <a:ext cx="156518" cy="129794"/>
            </a:xfrm>
            <a:custGeom>
              <a:avLst/>
              <a:pathLst>
                <a:path w="156518" h="129794">
                  <a:moveTo>
                    <a:pt x="124578" y="129794"/>
                  </a:moveTo>
                  <a:lnTo>
                    <a:pt x="0" y="54837"/>
                  </a:lnTo>
                  <a:lnTo>
                    <a:pt x="34014" y="0"/>
                  </a:lnTo>
                  <a:lnTo>
                    <a:pt x="15651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2773678" y="6349284"/>
              <a:ext cx="157096" cy="127294"/>
            </a:xfrm>
            <a:custGeom>
              <a:avLst/>
              <a:pathLst>
                <a:path w="157096" h="127294">
                  <a:moveTo>
                    <a:pt x="126563" y="127294"/>
                  </a:moveTo>
                  <a:lnTo>
                    <a:pt x="0" y="55738"/>
                  </a:lnTo>
                  <a:lnTo>
                    <a:pt x="32517" y="0"/>
                  </a:lnTo>
                  <a:lnTo>
                    <a:pt x="157096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2742683" y="6405023"/>
              <a:ext cx="157558" cy="124701"/>
            </a:xfrm>
            <a:custGeom>
              <a:avLst/>
              <a:pathLst>
                <a:path w="157558" h="124701">
                  <a:moveTo>
                    <a:pt x="128454" y="124701"/>
                  </a:moveTo>
                  <a:lnTo>
                    <a:pt x="0" y="56598"/>
                  </a:lnTo>
                  <a:lnTo>
                    <a:pt x="30995" y="0"/>
                  </a:lnTo>
                  <a:lnTo>
                    <a:pt x="157558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2713231" y="6461622"/>
              <a:ext cx="157906" cy="122016"/>
            </a:xfrm>
            <a:custGeom>
              <a:avLst/>
              <a:pathLst>
                <a:path w="157906" h="122016">
                  <a:moveTo>
                    <a:pt x="130251" y="122016"/>
                  </a:moveTo>
                  <a:lnTo>
                    <a:pt x="0" y="57417"/>
                  </a:lnTo>
                  <a:lnTo>
                    <a:pt x="29451" y="0"/>
                  </a:lnTo>
                  <a:lnTo>
                    <a:pt x="157906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685345" y="6519039"/>
              <a:ext cx="158137" cy="119241"/>
            </a:xfrm>
            <a:custGeom>
              <a:avLst/>
              <a:pathLst>
                <a:path w="158137" h="119241">
                  <a:moveTo>
                    <a:pt x="131952" y="119241"/>
                  </a:moveTo>
                  <a:lnTo>
                    <a:pt x="0" y="58193"/>
                  </a:lnTo>
                  <a:lnTo>
                    <a:pt x="27886" y="0"/>
                  </a:lnTo>
                  <a:lnTo>
                    <a:pt x="158137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659045" y="6577233"/>
              <a:ext cx="158252" cy="116380"/>
            </a:xfrm>
            <a:custGeom>
              <a:avLst/>
              <a:pathLst>
                <a:path w="158252" h="116380">
                  <a:moveTo>
                    <a:pt x="133557" y="116380"/>
                  </a:moveTo>
                  <a:lnTo>
                    <a:pt x="0" y="58927"/>
                  </a:lnTo>
                  <a:lnTo>
                    <a:pt x="26300" y="0"/>
                  </a:lnTo>
                  <a:lnTo>
                    <a:pt x="15825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634350" y="6636161"/>
              <a:ext cx="158252" cy="113432"/>
            </a:xfrm>
            <a:custGeom>
              <a:avLst/>
              <a:pathLst>
                <a:path w="158252" h="113432">
                  <a:moveTo>
                    <a:pt x="135064" y="113432"/>
                  </a:moveTo>
                  <a:lnTo>
                    <a:pt x="0" y="59618"/>
                  </a:lnTo>
                  <a:lnTo>
                    <a:pt x="24694" y="0"/>
                  </a:lnTo>
                  <a:lnTo>
                    <a:pt x="158252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611279" y="6695779"/>
              <a:ext cx="158135" cy="110402"/>
            </a:xfrm>
            <a:custGeom>
              <a:avLst/>
              <a:pathLst>
                <a:path w="158135" h="110402">
                  <a:moveTo>
                    <a:pt x="136472" y="110402"/>
                  </a:moveTo>
                  <a:lnTo>
                    <a:pt x="0" y="60265"/>
                  </a:lnTo>
                  <a:lnTo>
                    <a:pt x="23071" y="0"/>
                  </a:lnTo>
                  <a:lnTo>
                    <a:pt x="158135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589848" y="6756044"/>
              <a:ext cx="157903" cy="107291"/>
            </a:xfrm>
            <a:custGeom>
              <a:avLst/>
              <a:pathLst>
                <a:path w="157903" h="107291">
                  <a:moveTo>
                    <a:pt x="137779" y="107291"/>
                  </a:moveTo>
                  <a:lnTo>
                    <a:pt x="0" y="60867"/>
                  </a:lnTo>
                  <a:lnTo>
                    <a:pt x="21430" y="0"/>
                  </a:lnTo>
                  <a:lnTo>
                    <a:pt x="157903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570073" y="6816912"/>
              <a:ext cx="157554" cy="104101"/>
            </a:xfrm>
            <a:custGeom>
              <a:avLst/>
              <a:pathLst>
                <a:path w="157554" h="104101">
                  <a:moveTo>
                    <a:pt x="138986" y="104101"/>
                  </a:moveTo>
                  <a:lnTo>
                    <a:pt x="0" y="61425"/>
                  </a:lnTo>
                  <a:lnTo>
                    <a:pt x="19774" y="0"/>
                  </a:lnTo>
                  <a:lnTo>
                    <a:pt x="157554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551969" y="6878338"/>
              <a:ext cx="157090" cy="100834"/>
            </a:xfrm>
            <a:custGeom>
              <a:avLst/>
              <a:pathLst>
                <a:path w="157090" h="100834">
                  <a:moveTo>
                    <a:pt x="140091" y="100834"/>
                  </a:moveTo>
                  <a:lnTo>
                    <a:pt x="0" y="61938"/>
                  </a:lnTo>
                  <a:lnTo>
                    <a:pt x="18104" y="0"/>
                  </a:lnTo>
                  <a:lnTo>
                    <a:pt x="157090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535549" y="6940277"/>
              <a:ext cx="156511" cy="97494"/>
            </a:xfrm>
            <a:custGeom>
              <a:avLst/>
              <a:pathLst>
                <a:path w="156511" h="97494">
                  <a:moveTo>
                    <a:pt x="141092" y="97494"/>
                  </a:moveTo>
                  <a:lnTo>
                    <a:pt x="0" y="62406"/>
                  </a:lnTo>
                  <a:lnTo>
                    <a:pt x="16420" y="0"/>
                  </a:lnTo>
                  <a:lnTo>
                    <a:pt x="156511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520825" y="7002683"/>
              <a:ext cx="155817" cy="94082"/>
            </a:xfrm>
            <a:custGeom>
              <a:avLst/>
              <a:pathLst>
                <a:path w="155817" h="94082">
                  <a:moveTo>
                    <a:pt x="141991" y="94082"/>
                  </a:moveTo>
                  <a:lnTo>
                    <a:pt x="0" y="62828"/>
                  </a:lnTo>
                  <a:lnTo>
                    <a:pt x="14724" y="0"/>
                  </a:lnTo>
                  <a:lnTo>
                    <a:pt x="155817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507807" y="7065511"/>
              <a:ext cx="155008" cy="90601"/>
            </a:xfrm>
            <a:custGeom>
              <a:avLst/>
              <a:pathLst>
                <a:path w="155008" h="90601">
                  <a:moveTo>
                    <a:pt x="142785" y="90601"/>
                  </a:moveTo>
                  <a:lnTo>
                    <a:pt x="0" y="63203"/>
                  </a:lnTo>
                  <a:lnTo>
                    <a:pt x="13017" y="0"/>
                  </a:lnTo>
                  <a:lnTo>
                    <a:pt x="155008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496506" y="7128715"/>
              <a:ext cx="154086" cy="87054"/>
            </a:xfrm>
            <a:custGeom>
              <a:avLst/>
              <a:pathLst>
                <a:path w="154086" h="87054">
                  <a:moveTo>
                    <a:pt x="143475" y="87054"/>
                  </a:moveTo>
                  <a:lnTo>
                    <a:pt x="0" y="63533"/>
                  </a:lnTo>
                  <a:lnTo>
                    <a:pt x="11301" y="0"/>
                  </a:lnTo>
                  <a:lnTo>
                    <a:pt x="15408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486929" y="7192248"/>
              <a:ext cx="153051" cy="83443"/>
            </a:xfrm>
            <a:custGeom>
              <a:avLst/>
              <a:pathLst>
                <a:path w="153051" h="83443">
                  <a:moveTo>
                    <a:pt x="144059" y="83443"/>
                  </a:moveTo>
                  <a:lnTo>
                    <a:pt x="0" y="63815"/>
                  </a:lnTo>
                  <a:lnTo>
                    <a:pt x="9576" y="0"/>
                  </a:lnTo>
                  <a:lnTo>
                    <a:pt x="153051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479084" y="7256064"/>
              <a:ext cx="151904" cy="79771"/>
            </a:xfrm>
            <a:custGeom>
              <a:avLst/>
              <a:pathLst>
                <a:path w="151904" h="79771">
                  <a:moveTo>
                    <a:pt x="144538" y="79771"/>
                  </a:moveTo>
                  <a:lnTo>
                    <a:pt x="0" y="64051"/>
                  </a:lnTo>
                  <a:lnTo>
                    <a:pt x="7845" y="0"/>
                  </a:lnTo>
                  <a:lnTo>
                    <a:pt x="151904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472977" y="7320116"/>
              <a:ext cx="150645" cy="76040"/>
            </a:xfrm>
            <a:custGeom>
              <a:avLst/>
              <a:pathLst>
                <a:path w="150645" h="76040">
                  <a:moveTo>
                    <a:pt x="144910" y="76040"/>
                  </a:moveTo>
                  <a:lnTo>
                    <a:pt x="0" y="64240"/>
                  </a:lnTo>
                  <a:lnTo>
                    <a:pt x="6107" y="0"/>
                  </a:lnTo>
                  <a:lnTo>
                    <a:pt x="150645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468611" y="7384357"/>
              <a:ext cx="149276" cy="72253"/>
            </a:xfrm>
            <a:custGeom>
              <a:avLst/>
              <a:pathLst>
                <a:path w="149276" h="72253">
                  <a:moveTo>
                    <a:pt x="145177" y="72253"/>
                  </a:moveTo>
                  <a:lnTo>
                    <a:pt x="0" y="64382"/>
                  </a:lnTo>
                  <a:lnTo>
                    <a:pt x="4365" y="0"/>
                  </a:lnTo>
                  <a:lnTo>
                    <a:pt x="149276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465990" y="7448739"/>
              <a:ext cx="147798" cy="68414"/>
            </a:xfrm>
            <a:custGeom>
              <a:avLst/>
              <a:pathLst>
                <a:path w="147798" h="68414">
                  <a:moveTo>
                    <a:pt x="145337" y="68414"/>
                  </a:moveTo>
                  <a:lnTo>
                    <a:pt x="0" y="64477"/>
                  </a:lnTo>
                  <a:lnTo>
                    <a:pt x="2620" y="0"/>
                  </a:lnTo>
                  <a:lnTo>
                    <a:pt x="147798" y="78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465116" y="7513216"/>
              <a:ext cx="146211" cy="64524"/>
            </a:xfrm>
            <a:custGeom>
              <a:avLst/>
              <a:pathLst>
                <a:path w="146211" h="64524">
                  <a:moveTo>
                    <a:pt x="145390" y="64524"/>
                  </a:moveTo>
                  <a:lnTo>
                    <a:pt x="0" y="64524"/>
                  </a:lnTo>
                  <a:lnTo>
                    <a:pt x="873" y="0"/>
                  </a:lnTo>
                  <a:lnTo>
                    <a:pt x="146211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465116" y="7577741"/>
              <a:ext cx="146211" cy="64524"/>
            </a:xfrm>
            <a:custGeom>
              <a:avLst/>
              <a:pathLst>
                <a:path w="146211" h="64524">
                  <a:moveTo>
                    <a:pt x="146211" y="60587"/>
                  </a:moveTo>
                  <a:lnTo>
                    <a:pt x="873" y="64524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465990" y="7638328"/>
              <a:ext cx="147798" cy="68414"/>
            </a:xfrm>
            <a:custGeom>
              <a:avLst/>
              <a:pathLst>
                <a:path w="147798" h="68414">
                  <a:moveTo>
                    <a:pt x="147798" y="60542"/>
                  </a:moveTo>
                  <a:lnTo>
                    <a:pt x="2620" y="68414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468611" y="7698871"/>
              <a:ext cx="149276" cy="72253"/>
            </a:xfrm>
            <a:custGeom>
              <a:avLst/>
              <a:pathLst>
                <a:path w="149276" h="72253">
                  <a:moveTo>
                    <a:pt x="149276" y="60454"/>
                  </a:moveTo>
                  <a:lnTo>
                    <a:pt x="4365" y="72253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472977" y="7759325"/>
              <a:ext cx="150645" cy="76040"/>
            </a:xfrm>
            <a:custGeom>
              <a:avLst/>
              <a:pathLst>
                <a:path w="150645" h="76040">
                  <a:moveTo>
                    <a:pt x="150645" y="60320"/>
                  </a:moveTo>
                  <a:lnTo>
                    <a:pt x="6107" y="7604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479084" y="7819646"/>
              <a:ext cx="151904" cy="79771"/>
            </a:xfrm>
            <a:custGeom>
              <a:avLst/>
              <a:pathLst>
                <a:path w="151904" h="79771">
                  <a:moveTo>
                    <a:pt x="151904" y="60143"/>
                  </a:moveTo>
                  <a:lnTo>
                    <a:pt x="7845" y="79771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486929" y="7879790"/>
              <a:ext cx="153051" cy="83443"/>
            </a:xfrm>
            <a:custGeom>
              <a:avLst/>
              <a:pathLst>
                <a:path w="153051" h="83443">
                  <a:moveTo>
                    <a:pt x="153051" y="59921"/>
                  </a:moveTo>
                  <a:lnTo>
                    <a:pt x="9576" y="83443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496506" y="7939712"/>
              <a:ext cx="154086" cy="87054"/>
            </a:xfrm>
            <a:custGeom>
              <a:avLst/>
              <a:pathLst>
                <a:path w="154086" h="87054">
                  <a:moveTo>
                    <a:pt x="154086" y="59656"/>
                  </a:moveTo>
                  <a:lnTo>
                    <a:pt x="11301" y="8705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507807" y="7999368"/>
              <a:ext cx="155008" cy="90601"/>
            </a:xfrm>
            <a:custGeom>
              <a:avLst/>
              <a:pathLst>
                <a:path w="155008" h="90601">
                  <a:moveTo>
                    <a:pt x="155008" y="59347"/>
                  </a:moveTo>
                  <a:lnTo>
                    <a:pt x="13017" y="9060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520825" y="8058715"/>
              <a:ext cx="155817" cy="94082"/>
            </a:xfrm>
            <a:custGeom>
              <a:avLst/>
              <a:pathLst>
                <a:path w="155817" h="94082">
                  <a:moveTo>
                    <a:pt x="155817" y="58994"/>
                  </a:moveTo>
                  <a:lnTo>
                    <a:pt x="14724" y="94082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535549" y="8117710"/>
              <a:ext cx="156511" cy="97494"/>
            </a:xfrm>
            <a:custGeom>
              <a:avLst/>
              <a:pathLst>
                <a:path w="156511" h="97494">
                  <a:moveTo>
                    <a:pt x="156511" y="58598"/>
                  </a:moveTo>
                  <a:lnTo>
                    <a:pt x="16420" y="97494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551969" y="8176308"/>
              <a:ext cx="157090" cy="100834"/>
            </a:xfrm>
            <a:custGeom>
              <a:avLst/>
              <a:pathLst>
                <a:path w="157090" h="100834">
                  <a:moveTo>
                    <a:pt x="157090" y="58159"/>
                  </a:moveTo>
                  <a:lnTo>
                    <a:pt x="18104" y="10083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570073" y="8234468"/>
              <a:ext cx="157554" cy="104101"/>
            </a:xfrm>
            <a:custGeom>
              <a:avLst/>
              <a:pathLst>
                <a:path w="157554" h="104101">
                  <a:moveTo>
                    <a:pt x="157554" y="57677"/>
                  </a:moveTo>
                  <a:lnTo>
                    <a:pt x="19774" y="104101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589848" y="8292146"/>
              <a:ext cx="157903" cy="107291"/>
            </a:xfrm>
            <a:custGeom>
              <a:avLst/>
              <a:pathLst>
                <a:path w="157903" h="107291">
                  <a:moveTo>
                    <a:pt x="157903" y="57153"/>
                  </a:moveTo>
                  <a:lnTo>
                    <a:pt x="21430" y="107291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611279" y="8349300"/>
              <a:ext cx="158135" cy="110402"/>
            </a:xfrm>
            <a:custGeom>
              <a:avLst/>
              <a:pathLst>
                <a:path w="158135" h="110402">
                  <a:moveTo>
                    <a:pt x="158135" y="56587"/>
                  </a:moveTo>
                  <a:lnTo>
                    <a:pt x="23071" y="110402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634350" y="8405888"/>
              <a:ext cx="158252" cy="113432"/>
            </a:xfrm>
            <a:custGeom>
              <a:avLst/>
              <a:pathLst>
                <a:path w="158252" h="113432">
                  <a:moveTo>
                    <a:pt x="158252" y="55980"/>
                  </a:moveTo>
                  <a:lnTo>
                    <a:pt x="24694" y="113432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659045" y="8461868"/>
              <a:ext cx="158252" cy="116380"/>
            </a:xfrm>
            <a:custGeom>
              <a:avLst/>
              <a:pathLst>
                <a:path w="158252" h="116380">
                  <a:moveTo>
                    <a:pt x="158252" y="55332"/>
                  </a:moveTo>
                  <a:lnTo>
                    <a:pt x="26300" y="116380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685345" y="8517200"/>
              <a:ext cx="158137" cy="119241"/>
            </a:xfrm>
            <a:custGeom>
              <a:avLst/>
              <a:pathLst>
                <a:path w="158137" h="119241">
                  <a:moveTo>
                    <a:pt x="158137" y="54643"/>
                  </a:moveTo>
                  <a:lnTo>
                    <a:pt x="27886" y="11924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2713231" y="8571843"/>
              <a:ext cx="157906" cy="122016"/>
            </a:xfrm>
            <a:custGeom>
              <a:avLst/>
              <a:pathLst>
                <a:path w="157906" h="122016">
                  <a:moveTo>
                    <a:pt x="157906" y="53914"/>
                  </a:moveTo>
                  <a:lnTo>
                    <a:pt x="29451" y="12201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2742683" y="8625757"/>
              <a:ext cx="157558" cy="124701"/>
            </a:xfrm>
            <a:custGeom>
              <a:avLst/>
              <a:pathLst>
                <a:path w="157558" h="124701">
                  <a:moveTo>
                    <a:pt x="157558" y="53145"/>
                  </a:moveTo>
                  <a:lnTo>
                    <a:pt x="30995" y="12470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2773678" y="8678903"/>
              <a:ext cx="157096" cy="127294"/>
            </a:xfrm>
            <a:custGeom>
              <a:avLst/>
              <a:pathLst>
                <a:path w="157096" h="127294">
                  <a:moveTo>
                    <a:pt x="157096" y="52337"/>
                  </a:moveTo>
                  <a:lnTo>
                    <a:pt x="32517" y="127294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2806196" y="8731241"/>
              <a:ext cx="156518" cy="129794"/>
            </a:xfrm>
            <a:custGeom>
              <a:avLst/>
              <a:pathLst>
                <a:path w="156518" h="129794">
                  <a:moveTo>
                    <a:pt x="156518" y="51491"/>
                  </a:moveTo>
                  <a:lnTo>
                    <a:pt x="34014" y="129794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2840210" y="8782732"/>
              <a:ext cx="155825" cy="132199"/>
            </a:xfrm>
            <a:custGeom>
              <a:avLst/>
              <a:pathLst>
                <a:path w="155825" h="132199">
                  <a:moveTo>
                    <a:pt x="155825" y="50607"/>
                  </a:moveTo>
                  <a:lnTo>
                    <a:pt x="35487" y="132199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2875697" y="8833340"/>
              <a:ext cx="155018" cy="134507"/>
            </a:xfrm>
            <a:custGeom>
              <a:avLst/>
              <a:pathLst>
                <a:path w="155018" h="134507">
                  <a:moveTo>
                    <a:pt x="155018" y="49687"/>
                  </a:moveTo>
                  <a:lnTo>
                    <a:pt x="36933" y="134507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2912631" y="8883027"/>
              <a:ext cx="154097" cy="136716"/>
            </a:xfrm>
            <a:custGeom>
              <a:avLst/>
              <a:pathLst>
                <a:path w="154097" h="136716">
                  <a:moveTo>
                    <a:pt x="154097" y="48729"/>
                  </a:moveTo>
                  <a:lnTo>
                    <a:pt x="38352" y="1367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2950984" y="8931757"/>
              <a:ext cx="153063" cy="138825"/>
            </a:xfrm>
            <a:custGeom>
              <a:avLst/>
              <a:pathLst>
                <a:path w="153063" h="138825">
                  <a:moveTo>
                    <a:pt x="153063" y="47736"/>
                  </a:moveTo>
                  <a:lnTo>
                    <a:pt x="39744" y="138825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2990728" y="8979494"/>
              <a:ext cx="151917" cy="140832"/>
            </a:xfrm>
            <a:custGeom>
              <a:avLst/>
              <a:pathLst>
                <a:path w="151917" h="140832">
                  <a:moveTo>
                    <a:pt x="151917" y="46708"/>
                  </a:moveTo>
                  <a:lnTo>
                    <a:pt x="41106" y="14083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3031834" y="9026202"/>
              <a:ext cx="150659" cy="142736"/>
            </a:xfrm>
            <a:custGeom>
              <a:avLst/>
              <a:pathLst>
                <a:path w="150659" h="142736">
                  <a:moveTo>
                    <a:pt x="150659" y="45646"/>
                  </a:moveTo>
                  <a:lnTo>
                    <a:pt x="42438" y="142736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074272" y="9071849"/>
              <a:ext cx="149291" cy="144535"/>
            </a:xfrm>
            <a:custGeom>
              <a:avLst/>
              <a:pathLst>
                <a:path w="149291" h="144535">
                  <a:moveTo>
                    <a:pt x="149291" y="44550"/>
                  </a:moveTo>
                  <a:lnTo>
                    <a:pt x="43739" y="14453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118011" y="9116399"/>
              <a:ext cx="147814" cy="146228"/>
            </a:xfrm>
            <a:custGeom>
              <a:avLst/>
              <a:pathLst>
                <a:path w="147814" h="146228">
                  <a:moveTo>
                    <a:pt x="147814" y="43421"/>
                  </a:moveTo>
                  <a:lnTo>
                    <a:pt x="45007" y="146228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163019" y="9159821"/>
              <a:ext cx="146228" cy="147814"/>
            </a:xfrm>
            <a:custGeom>
              <a:avLst/>
              <a:pathLst>
                <a:path w="146228" h="147814">
                  <a:moveTo>
                    <a:pt x="146228" y="42261"/>
                  </a:moveTo>
                  <a:lnTo>
                    <a:pt x="46243" y="147814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209263" y="9202082"/>
              <a:ext cx="144535" cy="149291"/>
            </a:xfrm>
            <a:custGeom>
              <a:avLst/>
              <a:pathLst>
                <a:path w="144535" h="149291">
                  <a:moveTo>
                    <a:pt x="144535" y="41070"/>
                  </a:moveTo>
                  <a:lnTo>
                    <a:pt x="47445" y="149291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256708" y="9243153"/>
              <a:ext cx="142736" cy="150659"/>
            </a:xfrm>
            <a:custGeom>
              <a:avLst/>
              <a:pathLst>
                <a:path w="142736" h="150659">
                  <a:moveTo>
                    <a:pt x="142736" y="39848"/>
                  </a:moveTo>
                  <a:lnTo>
                    <a:pt x="48612" y="15065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305321" y="9283002"/>
              <a:ext cx="140832" cy="151917"/>
            </a:xfrm>
            <a:custGeom>
              <a:avLst/>
              <a:pathLst>
                <a:path w="140832" h="151917">
                  <a:moveTo>
                    <a:pt x="140832" y="38598"/>
                  </a:moveTo>
                  <a:lnTo>
                    <a:pt x="49743" y="151917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355064" y="9321600"/>
              <a:ext cx="138825" cy="153063"/>
            </a:xfrm>
            <a:custGeom>
              <a:avLst/>
              <a:pathLst>
                <a:path w="138825" h="153063">
                  <a:moveTo>
                    <a:pt x="138825" y="37319"/>
                  </a:moveTo>
                  <a:lnTo>
                    <a:pt x="50838" y="15306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405903" y="9358919"/>
              <a:ext cx="136716" cy="154097"/>
            </a:xfrm>
            <a:custGeom>
              <a:avLst/>
              <a:pathLst>
                <a:path w="136716" h="154097">
                  <a:moveTo>
                    <a:pt x="136716" y="36012"/>
                  </a:moveTo>
                  <a:lnTo>
                    <a:pt x="51896" y="15409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457799" y="9394931"/>
              <a:ext cx="134507" cy="155018"/>
            </a:xfrm>
            <a:custGeom>
              <a:avLst/>
              <a:pathLst>
                <a:path w="134507" h="155018">
                  <a:moveTo>
                    <a:pt x="134507" y="34679"/>
                  </a:moveTo>
                  <a:lnTo>
                    <a:pt x="52915" y="15501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510715" y="9429611"/>
              <a:ext cx="132199" cy="155825"/>
            </a:xfrm>
            <a:custGeom>
              <a:avLst/>
              <a:pathLst>
                <a:path w="132199" h="155825">
                  <a:moveTo>
                    <a:pt x="132199" y="33321"/>
                  </a:moveTo>
                  <a:lnTo>
                    <a:pt x="53896" y="15582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3564612" y="9462933"/>
              <a:ext cx="129794" cy="156518"/>
            </a:xfrm>
            <a:custGeom>
              <a:avLst/>
              <a:pathLst>
                <a:path w="129794" h="156518">
                  <a:moveTo>
                    <a:pt x="129794" y="31939"/>
                  </a:moveTo>
                  <a:lnTo>
                    <a:pt x="54837" y="15651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3619450" y="9494872"/>
              <a:ext cx="127294" cy="157096"/>
            </a:xfrm>
            <a:custGeom>
              <a:avLst/>
              <a:pathLst>
                <a:path w="127294" h="157096">
                  <a:moveTo>
                    <a:pt x="127294" y="30533"/>
                  </a:moveTo>
                  <a:lnTo>
                    <a:pt x="55738" y="157096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3675188" y="9525405"/>
              <a:ext cx="124701" cy="157558"/>
            </a:xfrm>
            <a:custGeom>
              <a:avLst/>
              <a:pathLst>
                <a:path w="124701" h="157558">
                  <a:moveTo>
                    <a:pt x="124701" y="29104"/>
                  </a:moveTo>
                  <a:lnTo>
                    <a:pt x="56598" y="157558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3731787" y="9554510"/>
              <a:ext cx="122016" cy="157906"/>
            </a:xfrm>
            <a:custGeom>
              <a:avLst/>
              <a:pathLst>
                <a:path w="122016" h="157906">
                  <a:moveTo>
                    <a:pt x="122016" y="27654"/>
                  </a:moveTo>
                  <a:lnTo>
                    <a:pt x="57417" y="157906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3789205" y="9582165"/>
              <a:ext cx="119241" cy="158137"/>
            </a:xfrm>
            <a:custGeom>
              <a:avLst/>
              <a:pathLst>
                <a:path w="119241" h="158137">
                  <a:moveTo>
                    <a:pt x="119241" y="26184"/>
                  </a:moveTo>
                  <a:lnTo>
                    <a:pt x="58193" y="158137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3847399" y="9608349"/>
              <a:ext cx="116380" cy="158252"/>
            </a:xfrm>
            <a:custGeom>
              <a:avLst/>
              <a:pathLst>
                <a:path w="116380" h="158252">
                  <a:moveTo>
                    <a:pt x="116380" y="24695"/>
                  </a:moveTo>
                  <a:lnTo>
                    <a:pt x="58927" y="15825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3906326" y="9633045"/>
              <a:ext cx="113432" cy="158252"/>
            </a:xfrm>
            <a:custGeom>
              <a:avLst/>
              <a:pathLst>
                <a:path w="113432" h="158252">
                  <a:moveTo>
                    <a:pt x="113432" y="23187"/>
                  </a:moveTo>
                  <a:lnTo>
                    <a:pt x="59618" y="15825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65945" y="9656233"/>
              <a:ext cx="110402" cy="158135"/>
            </a:xfrm>
            <a:custGeom>
              <a:avLst/>
              <a:pathLst>
                <a:path w="110402" h="158135">
                  <a:moveTo>
                    <a:pt x="110402" y="21663"/>
                  </a:moveTo>
                  <a:lnTo>
                    <a:pt x="60265" y="158135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4026210" y="9677896"/>
              <a:ext cx="107291" cy="157903"/>
            </a:xfrm>
            <a:custGeom>
              <a:avLst/>
              <a:pathLst>
                <a:path w="107291" h="157903">
                  <a:moveTo>
                    <a:pt x="107291" y="20123"/>
                  </a:moveTo>
                  <a:lnTo>
                    <a:pt x="60867" y="157903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087078" y="9698019"/>
              <a:ext cx="104101" cy="157554"/>
            </a:xfrm>
            <a:custGeom>
              <a:avLst/>
              <a:pathLst>
                <a:path w="104101" h="157554">
                  <a:moveTo>
                    <a:pt x="104101" y="18568"/>
                  </a:moveTo>
                  <a:lnTo>
                    <a:pt x="61425" y="15755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148503" y="9716587"/>
              <a:ext cx="100834" cy="157090"/>
            </a:xfrm>
            <a:custGeom>
              <a:avLst/>
              <a:pathLst>
                <a:path w="100834" h="157090">
                  <a:moveTo>
                    <a:pt x="100834" y="16999"/>
                  </a:moveTo>
                  <a:lnTo>
                    <a:pt x="61938" y="157090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210442" y="9733587"/>
              <a:ext cx="97494" cy="156511"/>
            </a:xfrm>
            <a:custGeom>
              <a:avLst/>
              <a:pathLst>
                <a:path w="97494" h="156511">
                  <a:moveTo>
                    <a:pt x="97494" y="15418"/>
                  </a:moveTo>
                  <a:lnTo>
                    <a:pt x="62406" y="156511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272849" y="9749005"/>
              <a:ext cx="94082" cy="155817"/>
            </a:xfrm>
            <a:custGeom>
              <a:avLst/>
              <a:pathLst>
                <a:path w="94082" h="155817">
                  <a:moveTo>
                    <a:pt x="94082" y="13825"/>
                  </a:moveTo>
                  <a:lnTo>
                    <a:pt x="62828" y="155817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335677" y="9762831"/>
              <a:ext cx="90601" cy="155008"/>
            </a:xfrm>
            <a:custGeom>
              <a:avLst/>
              <a:pathLst>
                <a:path w="90601" h="155008">
                  <a:moveTo>
                    <a:pt x="90601" y="12223"/>
                  </a:moveTo>
                  <a:lnTo>
                    <a:pt x="63203" y="155008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398880" y="9775054"/>
              <a:ext cx="87054" cy="154086"/>
            </a:xfrm>
            <a:custGeom>
              <a:avLst/>
              <a:pathLst>
                <a:path w="87054" h="154086">
                  <a:moveTo>
                    <a:pt x="87054" y="10611"/>
                  </a:moveTo>
                  <a:lnTo>
                    <a:pt x="63533" y="15408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4462414" y="9785666"/>
              <a:ext cx="83443" cy="153051"/>
            </a:xfrm>
            <a:custGeom>
              <a:avLst/>
              <a:pathLst>
                <a:path w="83443" h="153051">
                  <a:moveTo>
                    <a:pt x="83443" y="8992"/>
                  </a:moveTo>
                  <a:lnTo>
                    <a:pt x="63815" y="153051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4526229" y="9794658"/>
              <a:ext cx="79771" cy="151904"/>
            </a:xfrm>
            <a:custGeom>
              <a:avLst/>
              <a:pathLst>
                <a:path w="79771" h="151904">
                  <a:moveTo>
                    <a:pt x="79771" y="7366"/>
                  </a:moveTo>
                  <a:lnTo>
                    <a:pt x="64051" y="151904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4590281" y="9802024"/>
              <a:ext cx="76040" cy="150645"/>
            </a:xfrm>
            <a:custGeom>
              <a:avLst/>
              <a:pathLst>
                <a:path w="76040" h="150645">
                  <a:moveTo>
                    <a:pt x="76040" y="5734"/>
                  </a:moveTo>
                  <a:lnTo>
                    <a:pt x="64240" y="150645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4654522" y="9807759"/>
              <a:ext cx="72253" cy="149276"/>
            </a:xfrm>
            <a:custGeom>
              <a:avLst/>
              <a:pathLst>
                <a:path w="72253" h="149276">
                  <a:moveTo>
                    <a:pt x="72253" y="4099"/>
                  </a:moveTo>
                  <a:lnTo>
                    <a:pt x="64382" y="149276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4718904" y="9811859"/>
              <a:ext cx="68414" cy="147798"/>
            </a:xfrm>
            <a:custGeom>
              <a:avLst/>
              <a:pathLst>
                <a:path w="68414" h="147798">
                  <a:moveTo>
                    <a:pt x="68414" y="2460"/>
                  </a:moveTo>
                  <a:lnTo>
                    <a:pt x="64477" y="14779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4783382" y="9814319"/>
              <a:ext cx="64524" cy="146211"/>
            </a:xfrm>
            <a:custGeom>
              <a:avLst/>
              <a:pathLst>
                <a:path w="64524" h="146211">
                  <a:moveTo>
                    <a:pt x="64524" y="820"/>
                  </a:moveTo>
                  <a:lnTo>
                    <a:pt x="64524" y="146211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4847906" y="9814319"/>
              <a:ext cx="64524" cy="146211"/>
            </a:xfrm>
            <a:custGeom>
              <a:avLst/>
              <a:pathLst>
                <a:path w="64524" h="146211">
                  <a:moveTo>
                    <a:pt x="60587" y="0"/>
                  </a:moveTo>
                  <a:lnTo>
                    <a:pt x="64524" y="145337"/>
                  </a:lnTo>
                  <a:lnTo>
                    <a:pt x="0" y="146211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4908493" y="9811859"/>
              <a:ext cx="68414" cy="147798"/>
            </a:xfrm>
            <a:custGeom>
              <a:avLst/>
              <a:pathLst>
                <a:path w="68414" h="147798">
                  <a:moveTo>
                    <a:pt x="60542" y="0"/>
                  </a:moveTo>
                  <a:lnTo>
                    <a:pt x="68414" y="145177"/>
                  </a:lnTo>
                  <a:lnTo>
                    <a:pt x="3937" y="147798"/>
                  </a:lnTo>
                  <a:lnTo>
                    <a:pt x="0" y="24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4969036" y="9807759"/>
              <a:ext cx="72253" cy="149276"/>
            </a:xfrm>
            <a:custGeom>
              <a:avLst/>
              <a:pathLst>
                <a:path w="72253" h="149276">
                  <a:moveTo>
                    <a:pt x="60454" y="0"/>
                  </a:moveTo>
                  <a:lnTo>
                    <a:pt x="72253" y="144910"/>
                  </a:lnTo>
                  <a:lnTo>
                    <a:pt x="7871" y="149276"/>
                  </a:lnTo>
                  <a:lnTo>
                    <a:pt x="0" y="4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029490" y="9802024"/>
              <a:ext cx="76040" cy="150645"/>
            </a:xfrm>
            <a:custGeom>
              <a:avLst/>
              <a:pathLst>
                <a:path w="76040" h="150645">
                  <a:moveTo>
                    <a:pt x="60320" y="0"/>
                  </a:moveTo>
                  <a:lnTo>
                    <a:pt x="76040" y="144538"/>
                  </a:lnTo>
                  <a:lnTo>
                    <a:pt x="11799" y="150645"/>
                  </a:lnTo>
                  <a:lnTo>
                    <a:pt x="0" y="5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089811" y="9794658"/>
              <a:ext cx="79771" cy="151904"/>
            </a:xfrm>
            <a:custGeom>
              <a:avLst/>
              <a:pathLst>
                <a:path w="79771" h="151904">
                  <a:moveTo>
                    <a:pt x="60143" y="0"/>
                  </a:moveTo>
                  <a:lnTo>
                    <a:pt x="79771" y="144059"/>
                  </a:lnTo>
                  <a:lnTo>
                    <a:pt x="15719" y="151904"/>
                  </a:lnTo>
                  <a:lnTo>
                    <a:pt x="0" y="73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149955" y="9785666"/>
              <a:ext cx="83443" cy="153051"/>
            </a:xfrm>
            <a:custGeom>
              <a:avLst/>
              <a:pathLst>
                <a:path w="83443" h="153051">
                  <a:moveTo>
                    <a:pt x="59921" y="0"/>
                  </a:moveTo>
                  <a:lnTo>
                    <a:pt x="83443" y="143475"/>
                  </a:lnTo>
                  <a:lnTo>
                    <a:pt x="19627" y="153051"/>
                  </a:lnTo>
                  <a:lnTo>
                    <a:pt x="0" y="8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209877" y="9775054"/>
              <a:ext cx="87054" cy="154086"/>
            </a:xfrm>
            <a:custGeom>
              <a:avLst/>
              <a:pathLst>
                <a:path w="87054" h="154086">
                  <a:moveTo>
                    <a:pt x="59656" y="0"/>
                  </a:moveTo>
                  <a:lnTo>
                    <a:pt x="87054" y="142785"/>
                  </a:lnTo>
                  <a:lnTo>
                    <a:pt x="23521" y="154086"/>
                  </a:lnTo>
                  <a:lnTo>
                    <a:pt x="0" y="10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269533" y="9762831"/>
              <a:ext cx="90601" cy="155008"/>
            </a:xfrm>
            <a:custGeom>
              <a:avLst/>
              <a:pathLst>
                <a:path w="90601" h="155008">
                  <a:moveTo>
                    <a:pt x="59347" y="0"/>
                  </a:moveTo>
                  <a:lnTo>
                    <a:pt x="90601" y="141991"/>
                  </a:lnTo>
                  <a:lnTo>
                    <a:pt x="27398" y="155008"/>
                  </a:lnTo>
                  <a:lnTo>
                    <a:pt x="0" y="12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5328881" y="9749005"/>
              <a:ext cx="94082" cy="155817"/>
            </a:xfrm>
            <a:custGeom>
              <a:avLst/>
              <a:pathLst>
                <a:path w="94082" h="155817">
                  <a:moveTo>
                    <a:pt x="58994" y="0"/>
                  </a:moveTo>
                  <a:lnTo>
                    <a:pt x="94082" y="141092"/>
                  </a:lnTo>
                  <a:lnTo>
                    <a:pt x="31254" y="155817"/>
                  </a:lnTo>
                  <a:lnTo>
                    <a:pt x="0" y="13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5387875" y="9733587"/>
              <a:ext cx="97494" cy="156511"/>
            </a:xfrm>
            <a:custGeom>
              <a:avLst/>
              <a:pathLst>
                <a:path w="97494" h="156511">
                  <a:moveTo>
                    <a:pt x="58598" y="0"/>
                  </a:moveTo>
                  <a:lnTo>
                    <a:pt x="97494" y="140091"/>
                  </a:lnTo>
                  <a:lnTo>
                    <a:pt x="35088" y="156511"/>
                  </a:lnTo>
                  <a:lnTo>
                    <a:pt x="0" y="154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5446474" y="9716587"/>
              <a:ext cx="100834" cy="157090"/>
            </a:xfrm>
            <a:custGeom>
              <a:avLst/>
              <a:pathLst>
                <a:path w="100834" h="157090">
                  <a:moveTo>
                    <a:pt x="58159" y="0"/>
                  </a:moveTo>
                  <a:lnTo>
                    <a:pt x="100834" y="138986"/>
                  </a:lnTo>
                  <a:lnTo>
                    <a:pt x="38896" y="157090"/>
                  </a:lnTo>
                  <a:lnTo>
                    <a:pt x="0" y="1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5504633" y="9698019"/>
              <a:ext cx="104101" cy="157554"/>
            </a:xfrm>
            <a:custGeom>
              <a:avLst/>
              <a:pathLst>
                <a:path w="104101" h="157554">
                  <a:moveTo>
                    <a:pt x="57677" y="0"/>
                  </a:moveTo>
                  <a:lnTo>
                    <a:pt x="104101" y="137779"/>
                  </a:lnTo>
                  <a:lnTo>
                    <a:pt x="42675" y="157554"/>
                  </a:lnTo>
                  <a:lnTo>
                    <a:pt x="0" y="1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5562311" y="9677896"/>
              <a:ext cx="107291" cy="157903"/>
            </a:xfrm>
            <a:custGeom>
              <a:avLst/>
              <a:pathLst>
                <a:path w="107291" h="157903">
                  <a:moveTo>
                    <a:pt x="57153" y="0"/>
                  </a:moveTo>
                  <a:lnTo>
                    <a:pt x="107291" y="136472"/>
                  </a:lnTo>
                  <a:lnTo>
                    <a:pt x="46423" y="157903"/>
                  </a:lnTo>
                  <a:lnTo>
                    <a:pt x="0" y="20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5619465" y="9656233"/>
              <a:ext cx="110402" cy="158135"/>
            </a:xfrm>
            <a:custGeom>
              <a:avLst/>
              <a:pathLst>
                <a:path w="110402" h="158135">
                  <a:moveTo>
                    <a:pt x="56587" y="0"/>
                  </a:moveTo>
                  <a:lnTo>
                    <a:pt x="110402" y="135064"/>
                  </a:lnTo>
                  <a:lnTo>
                    <a:pt x="50137" y="158135"/>
                  </a:lnTo>
                  <a:lnTo>
                    <a:pt x="0" y="2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5676053" y="9633045"/>
              <a:ext cx="113432" cy="158252"/>
            </a:xfrm>
            <a:custGeom>
              <a:avLst/>
              <a:pathLst>
                <a:path w="113432" h="158252">
                  <a:moveTo>
                    <a:pt x="55980" y="0"/>
                  </a:moveTo>
                  <a:lnTo>
                    <a:pt x="113432" y="133557"/>
                  </a:lnTo>
                  <a:lnTo>
                    <a:pt x="53814" y="158252"/>
                  </a:lnTo>
                  <a:lnTo>
                    <a:pt x="0" y="2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5732033" y="9608349"/>
              <a:ext cx="116380" cy="158252"/>
            </a:xfrm>
            <a:custGeom>
              <a:avLst/>
              <a:pathLst>
                <a:path w="116380" h="158252">
                  <a:moveTo>
                    <a:pt x="55332" y="0"/>
                  </a:moveTo>
                  <a:lnTo>
                    <a:pt x="116380" y="131952"/>
                  </a:lnTo>
                  <a:lnTo>
                    <a:pt x="57452" y="158252"/>
                  </a:lnTo>
                  <a:lnTo>
                    <a:pt x="0" y="24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5787366" y="9582165"/>
              <a:ext cx="119241" cy="158137"/>
            </a:xfrm>
            <a:custGeom>
              <a:avLst/>
              <a:pathLst>
                <a:path w="119241" h="158137">
                  <a:moveTo>
                    <a:pt x="54643" y="0"/>
                  </a:moveTo>
                  <a:lnTo>
                    <a:pt x="119241" y="130251"/>
                  </a:lnTo>
                  <a:lnTo>
                    <a:pt x="61047" y="158137"/>
                  </a:lnTo>
                  <a:lnTo>
                    <a:pt x="0" y="2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5842009" y="9554510"/>
              <a:ext cx="122016" cy="157906"/>
            </a:xfrm>
            <a:custGeom>
              <a:avLst/>
              <a:pathLst>
                <a:path w="122016" h="157906">
                  <a:moveTo>
                    <a:pt x="53914" y="0"/>
                  </a:moveTo>
                  <a:lnTo>
                    <a:pt x="122016" y="128454"/>
                  </a:lnTo>
                  <a:lnTo>
                    <a:pt x="64598" y="157906"/>
                  </a:lnTo>
                  <a:lnTo>
                    <a:pt x="0" y="2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5895923" y="9525405"/>
              <a:ext cx="124701" cy="157558"/>
            </a:xfrm>
            <a:custGeom>
              <a:avLst/>
              <a:pathLst>
                <a:path w="124701" h="157558">
                  <a:moveTo>
                    <a:pt x="53145" y="0"/>
                  </a:moveTo>
                  <a:lnTo>
                    <a:pt x="124701" y="126563"/>
                  </a:lnTo>
                  <a:lnTo>
                    <a:pt x="68102" y="157558"/>
                  </a:lnTo>
                  <a:lnTo>
                    <a:pt x="0" y="2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5949068" y="9494872"/>
              <a:ext cx="127294" cy="157096"/>
            </a:xfrm>
            <a:custGeom>
              <a:avLst/>
              <a:pathLst>
                <a:path w="127294" h="157096">
                  <a:moveTo>
                    <a:pt x="52337" y="0"/>
                  </a:moveTo>
                  <a:lnTo>
                    <a:pt x="127294" y="124578"/>
                  </a:lnTo>
                  <a:lnTo>
                    <a:pt x="71555" y="157096"/>
                  </a:lnTo>
                  <a:lnTo>
                    <a:pt x="0" y="305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001406" y="9462933"/>
              <a:ext cx="129794" cy="156518"/>
            </a:xfrm>
            <a:custGeom>
              <a:avLst/>
              <a:pathLst>
                <a:path w="129794" h="156518">
                  <a:moveTo>
                    <a:pt x="51491" y="0"/>
                  </a:moveTo>
                  <a:lnTo>
                    <a:pt x="129794" y="122503"/>
                  </a:lnTo>
                  <a:lnTo>
                    <a:pt x="74956" y="156518"/>
                  </a:lnTo>
                  <a:lnTo>
                    <a:pt x="0" y="319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052898" y="9429611"/>
              <a:ext cx="132199" cy="155825"/>
            </a:xfrm>
            <a:custGeom>
              <a:avLst/>
              <a:pathLst>
                <a:path w="132199" h="155825">
                  <a:moveTo>
                    <a:pt x="50607" y="0"/>
                  </a:moveTo>
                  <a:lnTo>
                    <a:pt x="132199" y="120338"/>
                  </a:lnTo>
                  <a:lnTo>
                    <a:pt x="78302" y="155825"/>
                  </a:lnTo>
                  <a:lnTo>
                    <a:pt x="0" y="3332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103506" y="9394931"/>
              <a:ext cx="134507" cy="155018"/>
            </a:xfrm>
            <a:custGeom>
              <a:avLst/>
              <a:pathLst>
                <a:path w="134507" h="155018">
                  <a:moveTo>
                    <a:pt x="49687" y="0"/>
                  </a:moveTo>
                  <a:lnTo>
                    <a:pt x="134507" y="118084"/>
                  </a:lnTo>
                  <a:lnTo>
                    <a:pt x="81591" y="155018"/>
                  </a:lnTo>
                  <a:lnTo>
                    <a:pt x="0" y="346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6153193" y="9358919"/>
              <a:ext cx="136716" cy="154097"/>
            </a:xfrm>
            <a:custGeom>
              <a:avLst/>
              <a:pathLst>
                <a:path w="136716" h="154097">
                  <a:moveTo>
                    <a:pt x="48729" y="0"/>
                  </a:moveTo>
                  <a:lnTo>
                    <a:pt x="136716" y="115744"/>
                  </a:lnTo>
                  <a:lnTo>
                    <a:pt x="84820" y="154097"/>
                  </a:lnTo>
                  <a:lnTo>
                    <a:pt x="0" y="36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6201922" y="9321600"/>
              <a:ext cx="138825" cy="153063"/>
            </a:xfrm>
            <a:custGeom>
              <a:avLst/>
              <a:pathLst>
                <a:path w="138825" h="153063">
                  <a:moveTo>
                    <a:pt x="47736" y="0"/>
                  </a:moveTo>
                  <a:lnTo>
                    <a:pt x="138825" y="113319"/>
                  </a:lnTo>
                  <a:lnTo>
                    <a:pt x="87986" y="153063"/>
                  </a:lnTo>
                  <a:lnTo>
                    <a:pt x="0" y="37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6249659" y="9283002"/>
              <a:ext cx="140832" cy="151917"/>
            </a:xfrm>
            <a:custGeom>
              <a:avLst/>
              <a:pathLst>
                <a:path w="140832" h="151917">
                  <a:moveTo>
                    <a:pt x="46708" y="0"/>
                  </a:moveTo>
                  <a:lnTo>
                    <a:pt x="140832" y="110811"/>
                  </a:lnTo>
                  <a:lnTo>
                    <a:pt x="91088" y="151917"/>
                  </a:lnTo>
                  <a:lnTo>
                    <a:pt x="0" y="38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6296368" y="9243153"/>
              <a:ext cx="142736" cy="150659"/>
            </a:xfrm>
            <a:custGeom>
              <a:avLst/>
              <a:pathLst>
                <a:path w="142736" h="150659">
                  <a:moveTo>
                    <a:pt x="45646" y="0"/>
                  </a:moveTo>
                  <a:lnTo>
                    <a:pt x="142736" y="108221"/>
                  </a:lnTo>
                  <a:lnTo>
                    <a:pt x="94123" y="150659"/>
                  </a:lnTo>
                  <a:lnTo>
                    <a:pt x="0" y="3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6342014" y="9202082"/>
              <a:ext cx="144535" cy="149291"/>
            </a:xfrm>
            <a:custGeom>
              <a:avLst/>
              <a:pathLst>
                <a:path w="144535" h="149291">
                  <a:moveTo>
                    <a:pt x="44550" y="0"/>
                  </a:moveTo>
                  <a:lnTo>
                    <a:pt x="144535" y="105552"/>
                  </a:lnTo>
                  <a:lnTo>
                    <a:pt x="97090" y="149291"/>
                  </a:lnTo>
                  <a:lnTo>
                    <a:pt x="0" y="41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6386564" y="9159821"/>
              <a:ext cx="146228" cy="147814"/>
            </a:xfrm>
            <a:custGeom>
              <a:avLst/>
              <a:pathLst>
                <a:path w="146228" h="147814">
                  <a:moveTo>
                    <a:pt x="43421" y="0"/>
                  </a:moveTo>
                  <a:lnTo>
                    <a:pt x="146228" y="102806"/>
                  </a:lnTo>
                  <a:lnTo>
                    <a:pt x="99985" y="147814"/>
                  </a:lnTo>
                  <a:lnTo>
                    <a:pt x="0" y="422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6429986" y="9116399"/>
              <a:ext cx="147814" cy="146228"/>
            </a:xfrm>
            <a:custGeom>
              <a:avLst/>
              <a:pathLst>
                <a:path w="147814" h="146228">
                  <a:moveTo>
                    <a:pt x="42261" y="0"/>
                  </a:moveTo>
                  <a:lnTo>
                    <a:pt x="147814" y="99985"/>
                  </a:lnTo>
                  <a:lnTo>
                    <a:pt x="102806" y="146228"/>
                  </a:lnTo>
                  <a:lnTo>
                    <a:pt x="0" y="43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6472248" y="9071849"/>
              <a:ext cx="149291" cy="144535"/>
            </a:xfrm>
            <a:custGeom>
              <a:avLst/>
              <a:pathLst>
                <a:path w="149291" h="144535">
                  <a:moveTo>
                    <a:pt x="41070" y="0"/>
                  </a:moveTo>
                  <a:lnTo>
                    <a:pt x="149291" y="97090"/>
                  </a:lnTo>
                  <a:lnTo>
                    <a:pt x="105552" y="144535"/>
                  </a:lnTo>
                  <a:lnTo>
                    <a:pt x="0" y="44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6513318" y="9026202"/>
              <a:ext cx="150659" cy="142736"/>
            </a:xfrm>
            <a:custGeom>
              <a:avLst/>
              <a:pathLst>
                <a:path w="150659" h="142736">
                  <a:moveTo>
                    <a:pt x="39848" y="0"/>
                  </a:moveTo>
                  <a:lnTo>
                    <a:pt x="150659" y="94123"/>
                  </a:lnTo>
                  <a:lnTo>
                    <a:pt x="108221" y="142736"/>
                  </a:lnTo>
                  <a:lnTo>
                    <a:pt x="0" y="45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6553167" y="8979494"/>
              <a:ext cx="151917" cy="140832"/>
            </a:xfrm>
            <a:custGeom>
              <a:avLst/>
              <a:pathLst>
                <a:path w="151917" h="140832">
                  <a:moveTo>
                    <a:pt x="38598" y="0"/>
                  </a:moveTo>
                  <a:lnTo>
                    <a:pt x="151917" y="91088"/>
                  </a:lnTo>
                  <a:lnTo>
                    <a:pt x="110811" y="140832"/>
                  </a:lnTo>
                  <a:lnTo>
                    <a:pt x="0" y="46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6591765" y="8931757"/>
              <a:ext cx="153063" cy="138825"/>
            </a:xfrm>
            <a:custGeom>
              <a:avLst/>
              <a:pathLst>
                <a:path w="153063" h="138825">
                  <a:moveTo>
                    <a:pt x="37319" y="0"/>
                  </a:moveTo>
                  <a:lnTo>
                    <a:pt x="153063" y="87986"/>
                  </a:lnTo>
                  <a:lnTo>
                    <a:pt x="113319" y="138825"/>
                  </a:lnTo>
                  <a:lnTo>
                    <a:pt x="0" y="47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6629084" y="8883027"/>
              <a:ext cx="154097" cy="136716"/>
            </a:xfrm>
            <a:custGeom>
              <a:avLst/>
              <a:pathLst>
                <a:path w="154097" h="136716">
                  <a:moveTo>
                    <a:pt x="36012" y="0"/>
                  </a:moveTo>
                  <a:lnTo>
                    <a:pt x="154097" y="84820"/>
                  </a:lnTo>
                  <a:lnTo>
                    <a:pt x="115744" y="136716"/>
                  </a:lnTo>
                  <a:lnTo>
                    <a:pt x="0" y="487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6665097" y="8833340"/>
              <a:ext cx="155018" cy="134507"/>
            </a:xfrm>
            <a:custGeom>
              <a:avLst/>
              <a:pathLst>
                <a:path w="155018" h="134507">
                  <a:moveTo>
                    <a:pt x="34679" y="0"/>
                  </a:moveTo>
                  <a:lnTo>
                    <a:pt x="155018" y="81591"/>
                  </a:lnTo>
                  <a:lnTo>
                    <a:pt x="118084" y="134507"/>
                  </a:lnTo>
                  <a:lnTo>
                    <a:pt x="0" y="49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6699777" y="8782732"/>
              <a:ext cx="155825" cy="132199"/>
            </a:xfrm>
            <a:custGeom>
              <a:avLst/>
              <a:pathLst>
                <a:path w="155825" h="132199">
                  <a:moveTo>
                    <a:pt x="33321" y="0"/>
                  </a:moveTo>
                  <a:lnTo>
                    <a:pt x="155825" y="78302"/>
                  </a:lnTo>
                  <a:lnTo>
                    <a:pt x="120338" y="132199"/>
                  </a:lnTo>
                  <a:lnTo>
                    <a:pt x="0" y="50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6733098" y="8731241"/>
              <a:ext cx="156518" cy="129794"/>
            </a:xfrm>
            <a:custGeom>
              <a:avLst/>
              <a:pathLst>
                <a:path w="156518" h="129794">
                  <a:moveTo>
                    <a:pt x="31939" y="0"/>
                  </a:moveTo>
                  <a:lnTo>
                    <a:pt x="156518" y="74956"/>
                  </a:lnTo>
                  <a:lnTo>
                    <a:pt x="122503" y="129794"/>
                  </a:lnTo>
                  <a:lnTo>
                    <a:pt x="0" y="5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6765038" y="8678903"/>
              <a:ext cx="157096" cy="127294"/>
            </a:xfrm>
            <a:custGeom>
              <a:avLst/>
              <a:pathLst>
                <a:path w="157096" h="127294">
                  <a:moveTo>
                    <a:pt x="30533" y="0"/>
                  </a:moveTo>
                  <a:lnTo>
                    <a:pt x="157096" y="71555"/>
                  </a:lnTo>
                  <a:lnTo>
                    <a:pt x="124578" y="127294"/>
                  </a:lnTo>
                  <a:lnTo>
                    <a:pt x="0" y="5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6795571" y="8625757"/>
              <a:ext cx="157558" cy="124701"/>
            </a:xfrm>
            <a:custGeom>
              <a:avLst/>
              <a:pathLst>
                <a:path w="157558" h="124701">
                  <a:moveTo>
                    <a:pt x="29104" y="0"/>
                  </a:moveTo>
                  <a:lnTo>
                    <a:pt x="157558" y="68102"/>
                  </a:lnTo>
                  <a:lnTo>
                    <a:pt x="126563" y="124701"/>
                  </a:lnTo>
                  <a:lnTo>
                    <a:pt x="0" y="53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6824675" y="8571843"/>
              <a:ext cx="157906" cy="122016"/>
            </a:xfrm>
            <a:custGeom>
              <a:avLst/>
              <a:pathLst>
                <a:path w="157906" h="122016">
                  <a:moveTo>
                    <a:pt x="27654" y="0"/>
                  </a:moveTo>
                  <a:lnTo>
                    <a:pt x="157906" y="64598"/>
                  </a:lnTo>
                  <a:lnTo>
                    <a:pt x="128454" y="122016"/>
                  </a:lnTo>
                  <a:lnTo>
                    <a:pt x="0" y="539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6852330" y="8517200"/>
              <a:ext cx="158137" cy="119241"/>
            </a:xfrm>
            <a:custGeom>
              <a:avLst/>
              <a:pathLst>
                <a:path w="158137" h="119241">
                  <a:moveTo>
                    <a:pt x="26184" y="0"/>
                  </a:moveTo>
                  <a:lnTo>
                    <a:pt x="158137" y="61047"/>
                  </a:lnTo>
                  <a:lnTo>
                    <a:pt x="130251" y="119241"/>
                  </a:lnTo>
                  <a:lnTo>
                    <a:pt x="0" y="546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6878515" y="8461868"/>
              <a:ext cx="158252" cy="116380"/>
            </a:xfrm>
            <a:custGeom>
              <a:avLst/>
              <a:pathLst>
                <a:path w="158252" h="116380">
                  <a:moveTo>
                    <a:pt x="24695" y="0"/>
                  </a:moveTo>
                  <a:lnTo>
                    <a:pt x="158252" y="57452"/>
                  </a:lnTo>
                  <a:lnTo>
                    <a:pt x="131952" y="116380"/>
                  </a:lnTo>
                  <a:lnTo>
                    <a:pt x="0" y="553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6903210" y="8405888"/>
              <a:ext cx="158252" cy="113432"/>
            </a:xfrm>
            <a:custGeom>
              <a:avLst/>
              <a:pathLst>
                <a:path w="158252" h="113432">
                  <a:moveTo>
                    <a:pt x="23187" y="0"/>
                  </a:moveTo>
                  <a:lnTo>
                    <a:pt x="158252" y="53814"/>
                  </a:lnTo>
                  <a:lnTo>
                    <a:pt x="133557" y="113432"/>
                  </a:lnTo>
                  <a:lnTo>
                    <a:pt x="0" y="55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6926398" y="8349300"/>
              <a:ext cx="158135" cy="110402"/>
            </a:xfrm>
            <a:custGeom>
              <a:avLst/>
              <a:pathLst>
                <a:path w="158135" h="110402">
                  <a:moveTo>
                    <a:pt x="21663" y="0"/>
                  </a:moveTo>
                  <a:lnTo>
                    <a:pt x="158135" y="50137"/>
                  </a:lnTo>
                  <a:lnTo>
                    <a:pt x="135064" y="110402"/>
                  </a:lnTo>
                  <a:lnTo>
                    <a:pt x="0" y="56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6948061" y="8292146"/>
              <a:ext cx="157903" cy="107291"/>
            </a:xfrm>
            <a:custGeom>
              <a:avLst/>
              <a:pathLst>
                <a:path w="157903" h="107291">
                  <a:moveTo>
                    <a:pt x="20123" y="0"/>
                  </a:moveTo>
                  <a:lnTo>
                    <a:pt x="157903" y="46423"/>
                  </a:lnTo>
                  <a:lnTo>
                    <a:pt x="136472" y="107291"/>
                  </a:lnTo>
                  <a:lnTo>
                    <a:pt x="0" y="57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6968184" y="8234468"/>
              <a:ext cx="157554" cy="104101"/>
            </a:xfrm>
            <a:custGeom>
              <a:avLst/>
              <a:pathLst>
                <a:path w="157554" h="104101">
                  <a:moveTo>
                    <a:pt x="18568" y="0"/>
                  </a:moveTo>
                  <a:lnTo>
                    <a:pt x="157554" y="42675"/>
                  </a:lnTo>
                  <a:lnTo>
                    <a:pt x="137779" y="104101"/>
                  </a:lnTo>
                  <a:lnTo>
                    <a:pt x="0" y="57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6986753" y="8176308"/>
              <a:ext cx="157090" cy="100834"/>
            </a:xfrm>
            <a:custGeom>
              <a:avLst/>
              <a:pathLst>
                <a:path w="157090" h="100834">
                  <a:moveTo>
                    <a:pt x="16999" y="0"/>
                  </a:moveTo>
                  <a:lnTo>
                    <a:pt x="157090" y="38896"/>
                  </a:lnTo>
                  <a:lnTo>
                    <a:pt x="138986" y="100834"/>
                  </a:lnTo>
                  <a:lnTo>
                    <a:pt x="0" y="58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7003752" y="8117710"/>
              <a:ext cx="156511" cy="97494"/>
            </a:xfrm>
            <a:custGeom>
              <a:avLst/>
              <a:pathLst>
                <a:path w="156511" h="97494">
                  <a:moveTo>
                    <a:pt x="15418" y="0"/>
                  </a:moveTo>
                  <a:lnTo>
                    <a:pt x="156511" y="35088"/>
                  </a:lnTo>
                  <a:lnTo>
                    <a:pt x="140091" y="97494"/>
                  </a:lnTo>
                  <a:lnTo>
                    <a:pt x="0" y="58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7019170" y="8058715"/>
              <a:ext cx="155817" cy="94082"/>
            </a:xfrm>
            <a:custGeom>
              <a:avLst/>
              <a:pathLst>
                <a:path w="155817" h="94082">
                  <a:moveTo>
                    <a:pt x="13825" y="0"/>
                  </a:moveTo>
                  <a:lnTo>
                    <a:pt x="155817" y="31254"/>
                  </a:lnTo>
                  <a:lnTo>
                    <a:pt x="141092" y="94082"/>
                  </a:lnTo>
                  <a:lnTo>
                    <a:pt x="0" y="589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7032996" y="7999368"/>
              <a:ext cx="155008" cy="90601"/>
            </a:xfrm>
            <a:custGeom>
              <a:avLst/>
              <a:pathLst>
                <a:path w="155008" h="90601">
                  <a:moveTo>
                    <a:pt x="12223" y="0"/>
                  </a:moveTo>
                  <a:lnTo>
                    <a:pt x="155008" y="27398"/>
                  </a:lnTo>
                  <a:lnTo>
                    <a:pt x="141991" y="90601"/>
                  </a:lnTo>
                  <a:lnTo>
                    <a:pt x="0" y="59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7045219" y="7939712"/>
              <a:ext cx="154086" cy="87054"/>
            </a:xfrm>
            <a:custGeom>
              <a:avLst/>
              <a:pathLst>
                <a:path w="154086" h="87054">
                  <a:moveTo>
                    <a:pt x="10611" y="0"/>
                  </a:moveTo>
                  <a:lnTo>
                    <a:pt x="154086" y="23521"/>
                  </a:lnTo>
                  <a:lnTo>
                    <a:pt x="142785" y="87054"/>
                  </a:lnTo>
                  <a:lnTo>
                    <a:pt x="0" y="596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7055831" y="7879790"/>
              <a:ext cx="153051" cy="83443"/>
            </a:xfrm>
            <a:custGeom>
              <a:avLst/>
              <a:pathLst>
                <a:path w="153051" h="83443">
                  <a:moveTo>
                    <a:pt x="8992" y="0"/>
                  </a:moveTo>
                  <a:lnTo>
                    <a:pt x="153051" y="19627"/>
                  </a:lnTo>
                  <a:lnTo>
                    <a:pt x="143475" y="83443"/>
                  </a:lnTo>
                  <a:lnTo>
                    <a:pt x="0" y="59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7064823" y="7819646"/>
              <a:ext cx="151904" cy="79771"/>
            </a:xfrm>
            <a:custGeom>
              <a:avLst/>
              <a:pathLst>
                <a:path w="151904" h="79771">
                  <a:moveTo>
                    <a:pt x="7366" y="0"/>
                  </a:moveTo>
                  <a:lnTo>
                    <a:pt x="151904" y="15719"/>
                  </a:lnTo>
                  <a:lnTo>
                    <a:pt x="144059" y="79771"/>
                  </a:lnTo>
                  <a:lnTo>
                    <a:pt x="0" y="601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7072190" y="7759325"/>
              <a:ext cx="150645" cy="76040"/>
            </a:xfrm>
            <a:custGeom>
              <a:avLst/>
              <a:pathLst>
                <a:path w="150645" h="76040">
                  <a:moveTo>
                    <a:pt x="5734" y="0"/>
                  </a:moveTo>
                  <a:lnTo>
                    <a:pt x="150645" y="11799"/>
                  </a:lnTo>
                  <a:lnTo>
                    <a:pt x="144538" y="76040"/>
                  </a:lnTo>
                  <a:lnTo>
                    <a:pt x="0" y="60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7077924" y="7698871"/>
              <a:ext cx="149276" cy="72253"/>
            </a:xfrm>
            <a:custGeom>
              <a:avLst/>
              <a:pathLst>
                <a:path w="149276" h="72253">
                  <a:moveTo>
                    <a:pt x="4099" y="0"/>
                  </a:moveTo>
                  <a:lnTo>
                    <a:pt x="149276" y="7871"/>
                  </a:lnTo>
                  <a:lnTo>
                    <a:pt x="144910" y="72253"/>
                  </a:lnTo>
                  <a:lnTo>
                    <a:pt x="0" y="60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7082024" y="7638328"/>
              <a:ext cx="147798" cy="68414"/>
            </a:xfrm>
            <a:custGeom>
              <a:avLst/>
              <a:pathLst>
                <a:path w="147798" h="68414">
                  <a:moveTo>
                    <a:pt x="2460" y="0"/>
                  </a:moveTo>
                  <a:lnTo>
                    <a:pt x="147798" y="3937"/>
                  </a:lnTo>
                  <a:lnTo>
                    <a:pt x="145177" y="68414"/>
                  </a:lnTo>
                  <a:lnTo>
                    <a:pt x="0" y="60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7084485" y="7577741"/>
              <a:ext cx="146211" cy="64524"/>
            </a:xfrm>
            <a:custGeom>
              <a:avLst/>
              <a:pathLst>
                <a:path w="146211" h="64524">
                  <a:moveTo>
                    <a:pt x="820" y="0"/>
                  </a:moveTo>
                  <a:lnTo>
                    <a:pt x="146211" y="0"/>
                  </a:lnTo>
                  <a:lnTo>
                    <a:pt x="145337" y="64524"/>
                  </a:lnTo>
                  <a:lnTo>
                    <a:pt x="0" y="60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7229822" y="7509279"/>
              <a:ext cx="146264" cy="68461"/>
            </a:xfrm>
            <a:custGeom>
              <a:avLst/>
              <a:pathLst>
                <a:path w="146264" h="68461">
                  <a:moveTo>
                    <a:pt x="0" y="3937"/>
                  </a:moveTo>
                  <a:lnTo>
                    <a:pt x="145337" y="0"/>
                  </a:lnTo>
                  <a:lnTo>
                    <a:pt x="146264" y="68461"/>
                  </a:lnTo>
                  <a:lnTo>
                    <a:pt x="873" y="6846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7227201" y="7440868"/>
              <a:ext cx="147958" cy="72348"/>
            </a:xfrm>
            <a:custGeom>
              <a:avLst/>
              <a:pathLst>
                <a:path w="147958" h="72348">
                  <a:moveTo>
                    <a:pt x="0" y="7871"/>
                  </a:moveTo>
                  <a:lnTo>
                    <a:pt x="145177" y="0"/>
                  </a:lnTo>
                  <a:lnTo>
                    <a:pt x="147958" y="68411"/>
                  </a:lnTo>
                  <a:lnTo>
                    <a:pt x="2620" y="72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7222835" y="7372557"/>
              <a:ext cx="149543" cy="76182"/>
            </a:xfrm>
            <a:custGeom>
              <a:avLst/>
              <a:pathLst>
                <a:path w="149543" h="76182">
                  <a:moveTo>
                    <a:pt x="0" y="11799"/>
                  </a:moveTo>
                  <a:lnTo>
                    <a:pt x="144910" y="0"/>
                  </a:lnTo>
                  <a:lnTo>
                    <a:pt x="149543" y="68310"/>
                  </a:lnTo>
                  <a:lnTo>
                    <a:pt x="4365" y="7618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7216728" y="7304396"/>
              <a:ext cx="151018" cy="79960"/>
            </a:xfrm>
            <a:custGeom>
              <a:avLst/>
              <a:pathLst>
                <a:path w="151018" h="79960">
                  <a:moveTo>
                    <a:pt x="0" y="15719"/>
                  </a:moveTo>
                  <a:lnTo>
                    <a:pt x="144538" y="0"/>
                  </a:lnTo>
                  <a:lnTo>
                    <a:pt x="151018" y="68160"/>
                  </a:lnTo>
                  <a:lnTo>
                    <a:pt x="6107" y="799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7208883" y="7236436"/>
              <a:ext cx="152383" cy="83679"/>
            </a:xfrm>
            <a:custGeom>
              <a:avLst/>
              <a:pathLst>
                <a:path w="152383" h="83679">
                  <a:moveTo>
                    <a:pt x="0" y="19627"/>
                  </a:moveTo>
                  <a:lnTo>
                    <a:pt x="144059" y="0"/>
                  </a:lnTo>
                  <a:lnTo>
                    <a:pt x="152383" y="67960"/>
                  </a:lnTo>
                  <a:lnTo>
                    <a:pt x="7845" y="836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7199306" y="7168727"/>
              <a:ext cx="153636" cy="87337"/>
            </a:xfrm>
            <a:custGeom>
              <a:avLst/>
              <a:pathLst>
                <a:path w="153636" h="87337">
                  <a:moveTo>
                    <a:pt x="0" y="23521"/>
                  </a:moveTo>
                  <a:lnTo>
                    <a:pt x="143475" y="0"/>
                  </a:lnTo>
                  <a:lnTo>
                    <a:pt x="153636" y="67709"/>
                  </a:lnTo>
                  <a:lnTo>
                    <a:pt x="9576" y="87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7188005" y="7101317"/>
              <a:ext cx="154776" cy="90931"/>
            </a:xfrm>
            <a:custGeom>
              <a:avLst/>
              <a:pathLst>
                <a:path w="154776" h="90931">
                  <a:moveTo>
                    <a:pt x="0" y="27398"/>
                  </a:moveTo>
                  <a:lnTo>
                    <a:pt x="142785" y="0"/>
                  </a:lnTo>
                  <a:lnTo>
                    <a:pt x="154776" y="67409"/>
                  </a:lnTo>
                  <a:lnTo>
                    <a:pt x="11301" y="90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7174988" y="7034257"/>
              <a:ext cx="155803" cy="94458"/>
            </a:xfrm>
            <a:custGeom>
              <a:avLst/>
              <a:pathLst>
                <a:path w="155803" h="94458">
                  <a:moveTo>
                    <a:pt x="0" y="31254"/>
                  </a:moveTo>
                  <a:lnTo>
                    <a:pt x="141991" y="0"/>
                  </a:lnTo>
                  <a:lnTo>
                    <a:pt x="155803" y="67060"/>
                  </a:lnTo>
                  <a:lnTo>
                    <a:pt x="13017" y="94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7160263" y="6967595"/>
              <a:ext cx="156715" cy="97916"/>
            </a:xfrm>
            <a:custGeom>
              <a:avLst/>
              <a:pathLst>
                <a:path w="156715" h="97916">
                  <a:moveTo>
                    <a:pt x="0" y="35088"/>
                  </a:moveTo>
                  <a:lnTo>
                    <a:pt x="141092" y="0"/>
                  </a:lnTo>
                  <a:lnTo>
                    <a:pt x="156715" y="66661"/>
                  </a:lnTo>
                  <a:lnTo>
                    <a:pt x="14724" y="97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7143843" y="6901381"/>
              <a:ext cx="157513" cy="101302"/>
            </a:xfrm>
            <a:custGeom>
              <a:avLst/>
              <a:pathLst>
                <a:path w="157513" h="101302">
                  <a:moveTo>
                    <a:pt x="0" y="38896"/>
                  </a:moveTo>
                  <a:lnTo>
                    <a:pt x="140091" y="0"/>
                  </a:lnTo>
                  <a:lnTo>
                    <a:pt x="157513" y="66214"/>
                  </a:lnTo>
                  <a:lnTo>
                    <a:pt x="16420" y="101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7125739" y="6835663"/>
              <a:ext cx="158195" cy="104614"/>
            </a:xfrm>
            <a:custGeom>
              <a:avLst/>
              <a:pathLst>
                <a:path w="158195" h="104614">
                  <a:moveTo>
                    <a:pt x="0" y="42675"/>
                  </a:moveTo>
                  <a:lnTo>
                    <a:pt x="138986" y="0"/>
                  </a:lnTo>
                  <a:lnTo>
                    <a:pt x="158195" y="65718"/>
                  </a:lnTo>
                  <a:lnTo>
                    <a:pt x="18104" y="104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7105964" y="6770489"/>
              <a:ext cx="158761" cy="107849"/>
            </a:xfrm>
            <a:custGeom>
              <a:avLst/>
              <a:pathLst>
                <a:path w="158761" h="107849">
                  <a:moveTo>
                    <a:pt x="0" y="46423"/>
                  </a:moveTo>
                  <a:lnTo>
                    <a:pt x="137779" y="0"/>
                  </a:lnTo>
                  <a:lnTo>
                    <a:pt x="158761" y="65173"/>
                  </a:lnTo>
                  <a:lnTo>
                    <a:pt x="19774" y="1078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7084533" y="6705907"/>
              <a:ext cx="159210" cy="111005"/>
            </a:xfrm>
            <a:custGeom>
              <a:avLst/>
              <a:pathLst>
                <a:path w="159210" h="111005">
                  <a:moveTo>
                    <a:pt x="0" y="50137"/>
                  </a:moveTo>
                  <a:lnTo>
                    <a:pt x="136472" y="0"/>
                  </a:lnTo>
                  <a:lnTo>
                    <a:pt x="159210" y="64581"/>
                  </a:lnTo>
                  <a:lnTo>
                    <a:pt x="21430" y="111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7061462" y="6641965"/>
              <a:ext cx="159543" cy="114079"/>
            </a:xfrm>
            <a:custGeom>
              <a:avLst/>
              <a:pathLst>
                <a:path w="159543" h="114079">
                  <a:moveTo>
                    <a:pt x="0" y="53814"/>
                  </a:moveTo>
                  <a:lnTo>
                    <a:pt x="135064" y="0"/>
                  </a:lnTo>
                  <a:lnTo>
                    <a:pt x="159543" y="63942"/>
                  </a:lnTo>
                  <a:lnTo>
                    <a:pt x="23071" y="114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7036768" y="6578709"/>
              <a:ext cx="159759" cy="117070"/>
            </a:xfrm>
            <a:custGeom>
              <a:avLst/>
              <a:pathLst>
                <a:path w="159759" h="117070">
                  <a:moveTo>
                    <a:pt x="0" y="57452"/>
                  </a:moveTo>
                  <a:lnTo>
                    <a:pt x="133557" y="0"/>
                  </a:lnTo>
                  <a:lnTo>
                    <a:pt x="159759" y="63256"/>
                  </a:lnTo>
                  <a:lnTo>
                    <a:pt x="24694" y="117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7010467" y="6516185"/>
              <a:ext cx="159857" cy="119975"/>
            </a:xfrm>
            <a:custGeom>
              <a:avLst/>
              <a:pathLst>
                <a:path w="159857" h="119975">
                  <a:moveTo>
                    <a:pt x="0" y="61047"/>
                  </a:moveTo>
                  <a:lnTo>
                    <a:pt x="131952" y="0"/>
                  </a:lnTo>
                  <a:lnTo>
                    <a:pt x="159857" y="62523"/>
                  </a:lnTo>
                  <a:lnTo>
                    <a:pt x="26300" y="1199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6982581" y="6454441"/>
              <a:ext cx="159839" cy="122792"/>
            </a:xfrm>
            <a:custGeom>
              <a:avLst/>
              <a:pathLst>
                <a:path w="159839" h="122792">
                  <a:moveTo>
                    <a:pt x="0" y="64598"/>
                  </a:moveTo>
                  <a:lnTo>
                    <a:pt x="130251" y="0"/>
                  </a:lnTo>
                  <a:lnTo>
                    <a:pt x="159839" y="61744"/>
                  </a:lnTo>
                  <a:lnTo>
                    <a:pt x="27886" y="122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6953129" y="6393520"/>
              <a:ext cx="159703" cy="125519"/>
            </a:xfrm>
            <a:custGeom>
              <a:avLst/>
              <a:pathLst>
                <a:path w="159703" h="125519">
                  <a:moveTo>
                    <a:pt x="0" y="68102"/>
                  </a:moveTo>
                  <a:lnTo>
                    <a:pt x="128454" y="0"/>
                  </a:lnTo>
                  <a:lnTo>
                    <a:pt x="159703" y="60920"/>
                  </a:lnTo>
                  <a:lnTo>
                    <a:pt x="29451" y="125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6922134" y="6333467"/>
              <a:ext cx="159450" cy="128154"/>
            </a:xfrm>
            <a:custGeom>
              <a:avLst/>
              <a:pathLst>
                <a:path w="159450" h="128154">
                  <a:moveTo>
                    <a:pt x="0" y="71555"/>
                  </a:moveTo>
                  <a:lnTo>
                    <a:pt x="126563" y="0"/>
                  </a:lnTo>
                  <a:lnTo>
                    <a:pt x="159450" y="60052"/>
                  </a:lnTo>
                  <a:lnTo>
                    <a:pt x="30995" y="128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6889617" y="6274328"/>
              <a:ext cx="159080" cy="130695"/>
            </a:xfrm>
            <a:custGeom>
              <a:avLst/>
              <a:pathLst>
                <a:path w="159080" h="130695">
                  <a:moveTo>
                    <a:pt x="0" y="74956"/>
                  </a:moveTo>
                  <a:lnTo>
                    <a:pt x="124578" y="0"/>
                  </a:lnTo>
                  <a:lnTo>
                    <a:pt x="159080" y="59139"/>
                  </a:lnTo>
                  <a:lnTo>
                    <a:pt x="32517" y="1306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6855602" y="6216144"/>
              <a:ext cx="158593" cy="133140"/>
            </a:xfrm>
            <a:custGeom>
              <a:avLst/>
              <a:pathLst>
                <a:path w="158593" h="133140">
                  <a:moveTo>
                    <a:pt x="0" y="78302"/>
                  </a:moveTo>
                  <a:lnTo>
                    <a:pt x="122503" y="0"/>
                  </a:lnTo>
                  <a:lnTo>
                    <a:pt x="158593" y="58183"/>
                  </a:lnTo>
                  <a:lnTo>
                    <a:pt x="34014" y="133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6820115" y="6158959"/>
              <a:ext cx="157990" cy="135487"/>
            </a:xfrm>
            <a:custGeom>
              <a:avLst/>
              <a:pathLst>
                <a:path w="157990" h="135487">
                  <a:moveTo>
                    <a:pt x="0" y="81591"/>
                  </a:moveTo>
                  <a:lnTo>
                    <a:pt x="120338" y="0"/>
                  </a:lnTo>
                  <a:lnTo>
                    <a:pt x="157990" y="57185"/>
                  </a:lnTo>
                  <a:lnTo>
                    <a:pt x="35487" y="135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6783181" y="6102814"/>
              <a:ext cx="157271" cy="137735"/>
            </a:xfrm>
            <a:custGeom>
              <a:avLst/>
              <a:pathLst>
                <a:path w="157271" h="137735">
                  <a:moveTo>
                    <a:pt x="0" y="84820"/>
                  </a:moveTo>
                  <a:lnTo>
                    <a:pt x="118084" y="0"/>
                  </a:lnTo>
                  <a:lnTo>
                    <a:pt x="157271" y="56144"/>
                  </a:lnTo>
                  <a:lnTo>
                    <a:pt x="36933" y="137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6744828" y="6047751"/>
              <a:ext cx="156437" cy="139882"/>
            </a:xfrm>
            <a:custGeom>
              <a:avLst/>
              <a:pathLst>
                <a:path w="156437" h="139882">
                  <a:moveTo>
                    <a:pt x="0" y="87986"/>
                  </a:moveTo>
                  <a:lnTo>
                    <a:pt x="115744" y="0"/>
                  </a:lnTo>
                  <a:lnTo>
                    <a:pt x="156437" y="55062"/>
                  </a:lnTo>
                  <a:lnTo>
                    <a:pt x="38352" y="139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6705084" y="5993810"/>
              <a:ext cx="155488" cy="141927"/>
            </a:xfrm>
            <a:custGeom>
              <a:avLst/>
              <a:pathLst>
                <a:path w="155488" h="141927">
                  <a:moveTo>
                    <a:pt x="0" y="91088"/>
                  </a:moveTo>
                  <a:lnTo>
                    <a:pt x="113319" y="0"/>
                  </a:lnTo>
                  <a:lnTo>
                    <a:pt x="155488" y="53940"/>
                  </a:lnTo>
                  <a:lnTo>
                    <a:pt x="39744" y="1419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6663978" y="5941031"/>
              <a:ext cx="154425" cy="143867"/>
            </a:xfrm>
            <a:custGeom>
              <a:avLst/>
              <a:pathLst>
                <a:path w="154425" h="143867">
                  <a:moveTo>
                    <a:pt x="0" y="94123"/>
                  </a:moveTo>
                  <a:lnTo>
                    <a:pt x="110811" y="0"/>
                  </a:lnTo>
                  <a:lnTo>
                    <a:pt x="154425" y="52779"/>
                  </a:lnTo>
                  <a:lnTo>
                    <a:pt x="41106" y="1438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6621540" y="5889453"/>
              <a:ext cx="153249" cy="145702"/>
            </a:xfrm>
            <a:custGeom>
              <a:avLst/>
              <a:pathLst>
                <a:path w="153249" h="145702">
                  <a:moveTo>
                    <a:pt x="0" y="97090"/>
                  </a:moveTo>
                  <a:lnTo>
                    <a:pt x="108221" y="0"/>
                  </a:lnTo>
                  <a:lnTo>
                    <a:pt x="153249" y="51578"/>
                  </a:lnTo>
                  <a:lnTo>
                    <a:pt x="42438" y="145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6577801" y="5839112"/>
              <a:ext cx="151960" cy="147430"/>
            </a:xfrm>
            <a:custGeom>
              <a:avLst/>
              <a:pathLst>
                <a:path w="151960" h="147430">
                  <a:moveTo>
                    <a:pt x="0" y="99985"/>
                  </a:moveTo>
                  <a:lnTo>
                    <a:pt x="105552" y="0"/>
                  </a:lnTo>
                  <a:lnTo>
                    <a:pt x="151960" y="50340"/>
                  </a:lnTo>
                  <a:lnTo>
                    <a:pt x="43739" y="147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6532793" y="5790047"/>
              <a:ext cx="150560" cy="149050"/>
            </a:xfrm>
            <a:custGeom>
              <a:avLst/>
              <a:pathLst>
                <a:path w="150560" h="149050">
                  <a:moveTo>
                    <a:pt x="0" y="102806"/>
                  </a:moveTo>
                  <a:lnTo>
                    <a:pt x="102806" y="0"/>
                  </a:lnTo>
                  <a:lnTo>
                    <a:pt x="150560" y="49065"/>
                  </a:lnTo>
                  <a:lnTo>
                    <a:pt x="45007" y="1490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6486549" y="5742293"/>
              <a:ext cx="149050" cy="150560"/>
            </a:xfrm>
            <a:custGeom>
              <a:avLst/>
              <a:pathLst>
                <a:path w="149050" h="150560">
                  <a:moveTo>
                    <a:pt x="0" y="105552"/>
                  </a:moveTo>
                  <a:lnTo>
                    <a:pt x="99985" y="0"/>
                  </a:lnTo>
                  <a:lnTo>
                    <a:pt x="149050" y="47754"/>
                  </a:lnTo>
                  <a:lnTo>
                    <a:pt x="46243" y="150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6439104" y="5695885"/>
              <a:ext cx="147430" cy="151960"/>
            </a:xfrm>
            <a:custGeom>
              <a:avLst/>
              <a:pathLst>
                <a:path w="147430" h="151960">
                  <a:moveTo>
                    <a:pt x="0" y="108221"/>
                  </a:moveTo>
                  <a:lnTo>
                    <a:pt x="97090" y="0"/>
                  </a:lnTo>
                  <a:lnTo>
                    <a:pt x="147430" y="46407"/>
                  </a:lnTo>
                  <a:lnTo>
                    <a:pt x="47445" y="151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6390491" y="5650858"/>
              <a:ext cx="145702" cy="153249"/>
            </a:xfrm>
            <a:custGeom>
              <a:avLst/>
              <a:pathLst>
                <a:path w="145702" h="153249">
                  <a:moveTo>
                    <a:pt x="0" y="110811"/>
                  </a:moveTo>
                  <a:lnTo>
                    <a:pt x="94123" y="0"/>
                  </a:lnTo>
                  <a:lnTo>
                    <a:pt x="145702" y="45027"/>
                  </a:lnTo>
                  <a:lnTo>
                    <a:pt x="48612" y="153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6340748" y="5607243"/>
              <a:ext cx="143867" cy="154425"/>
            </a:xfrm>
            <a:custGeom>
              <a:avLst/>
              <a:pathLst>
                <a:path w="143867" h="154425">
                  <a:moveTo>
                    <a:pt x="0" y="113319"/>
                  </a:moveTo>
                  <a:lnTo>
                    <a:pt x="91088" y="0"/>
                  </a:lnTo>
                  <a:lnTo>
                    <a:pt x="143867" y="43614"/>
                  </a:lnTo>
                  <a:lnTo>
                    <a:pt x="49743" y="15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6289909" y="5565074"/>
              <a:ext cx="141927" cy="155488"/>
            </a:xfrm>
            <a:custGeom>
              <a:avLst/>
              <a:pathLst>
                <a:path w="141927" h="155488">
                  <a:moveTo>
                    <a:pt x="0" y="115744"/>
                  </a:moveTo>
                  <a:lnTo>
                    <a:pt x="87986" y="0"/>
                  </a:lnTo>
                  <a:lnTo>
                    <a:pt x="141927" y="42169"/>
                  </a:lnTo>
                  <a:lnTo>
                    <a:pt x="50838" y="155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6238013" y="5524381"/>
              <a:ext cx="139882" cy="156437"/>
            </a:xfrm>
            <a:custGeom>
              <a:avLst/>
              <a:pathLst>
                <a:path w="139882" h="156437">
                  <a:moveTo>
                    <a:pt x="0" y="118084"/>
                  </a:moveTo>
                  <a:lnTo>
                    <a:pt x="84820" y="0"/>
                  </a:lnTo>
                  <a:lnTo>
                    <a:pt x="139882" y="40693"/>
                  </a:lnTo>
                  <a:lnTo>
                    <a:pt x="51896" y="156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6185097" y="5485194"/>
              <a:ext cx="137735" cy="157271"/>
            </a:xfrm>
            <a:custGeom>
              <a:avLst/>
              <a:pathLst>
                <a:path w="137735" h="157271">
                  <a:moveTo>
                    <a:pt x="0" y="120338"/>
                  </a:moveTo>
                  <a:lnTo>
                    <a:pt x="81591" y="0"/>
                  </a:lnTo>
                  <a:lnTo>
                    <a:pt x="137735" y="39187"/>
                  </a:lnTo>
                  <a:lnTo>
                    <a:pt x="52915" y="1572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6131200" y="5447541"/>
              <a:ext cx="135487" cy="157990"/>
            </a:xfrm>
            <a:custGeom>
              <a:avLst/>
              <a:pathLst>
                <a:path w="135487" h="157990">
                  <a:moveTo>
                    <a:pt x="0" y="122503"/>
                  </a:moveTo>
                  <a:lnTo>
                    <a:pt x="78302" y="0"/>
                  </a:lnTo>
                  <a:lnTo>
                    <a:pt x="135487" y="37652"/>
                  </a:lnTo>
                  <a:lnTo>
                    <a:pt x="53896" y="1579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076362" y="5411451"/>
              <a:ext cx="133140" cy="158593"/>
            </a:xfrm>
            <a:custGeom>
              <a:avLst/>
              <a:pathLst>
                <a:path w="133140" h="158593">
                  <a:moveTo>
                    <a:pt x="0" y="124578"/>
                  </a:moveTo>
                  <a:lnTo>
                    <a:pt x="74956" y="0"/>
                  </a:lnTo>
                  <a:lnTo>
                    <a:pt x="133140" y="36090"/>
                  </a:lnTo>
                  <a:lnTo>
                    <a:pt x="54837" y="158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020624" y="5376950"/>
              <a:ext cx="130695" cy="159080"/>
            </a:xfrm>
            <a:custGeom>
              <a:avLst/>
              <a:pathLst>
                <a:path w="130695" h="159080">
                  <a:moveTo>
                    <a:pt x="0" y="126563"/>
                  </a:moveTo>
                  <a:lnTo>
                    <a:pt x="71555" y="0"/>
                  </a:lnTo>
                  <a:lnTo>
                    <a:pt x="130695" y="34501"/>
                  </a:lnTo>
                  <a:lnTo>
                    <a:pt x="55738" y="1590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5964025" y="5344063"/>
              <a:ext cx="128154" cy="159450"/>
            </a:xfrm>
            <a:custGeom>
              <a:avLst/>
              <a:pathLst>
                <a:path w="128154" h="159450">
                  <a:moveTo>
                    <a:pt x="0" y="128454"/>
                  </a:moveTo>
                  <a:lnTo>
                    <a:pt x="68102" y="0"/>
                  </a:lnTo>
                  <a:lnTo>
                    <a:pt x="128154" y="32887"/>
                  </a:lnTo>
                  <a:lnTo>
                    <a:pt x="56598" y="1594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5906607" y="5312814"/>
              <a:ext cx="125519" cy="159703"/>
            </a:xfrm>
            <a:custGeom>
              <a:avLst/>
              <a:pathLst>
                <a:path w="125519" h="159703">
                  <a:moveTo>
                    <a:pt x="0" y="130251"/>
                  </a:moveTo>
                  <a:lnTo>
                    <a:pt x="64598" y="0"/>
                  </a:lnTo>
                  <a:lnTo>
                    <a:pt x="125519" y="31248"/>
                  </a:lnTo>
                  <a:lnTo>
                    <a:pt x="57417" y="159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5848413" y="5283226"/>
              <a:ext cx="122792" cy="159839"/>
            </a:xfrm>
            <a:custGeom>
              <a:avLst/>
              <a:pathLst>
                <a:path w="122792" h="159839">
                  <a:moveTo>
                    <a:pt x="0" y="131952"/>
                  </a:moveTo>
                  <a:lnTo>
                    <a:pt x="61047" y="0"/>
                  </a:lnTo>
                  <a:lnTo>
                    <a:pt x="122792" y="29587"/>
                  </a:lnTo>
                  <a:lnTo>
                    <a:pt x="58193" y="159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5789486" y="5255322"/>
              <a:ext cx="119975" cy="159857"/>
            </a:xfrm>
            <a:custGeom>
              <a:avLst/>
              <a:pathLst>
                <a:path w="119975" h="159857">
                  <a:moveTo>
                    <a:pt x="0" y="133557"/>
                  </a:moveTo>
                  <a:lnTo>
                    <a:pt x="57452" y="0"/>
                  </a:lnTo>
                  <a:lnTo>
                    <a:pt x="119975" y="27904"/>
                  </a:lnTo>
                  <a:lnTo>
                    <a:pt x="58927" y="159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5729867" y="5229120"/>
              <a:ext cx="117070" cy="159759"/>
            </a:xfrm>
            <a:custGeom>
              <a:avLst/>
              <a:pathLst>
                <a:path w="117070" h="159759">
                  <a:moveTo>
                    <a:pt x="0" y="135064"/>
                  </a:moveTo>
                  <a:lnTo>
                    <a:pt x="53814" y="0"/>
                  </a:lnTo>
                  <a:lnTo>
                    <a:pt x="117070" y="26201"/>
                  </a:lnTo>
                  <a:lnTo>
                    <a:pt x="59618" y="159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5669602" y="5204641"/>
              <a:ext cx="114079" cy="159543"/>
            </a:xfrm>
            <a:custGeom>
              <a:avLst/>
              <a:pathLst>
                <a:path w="114079" h="159543">
                  <a:moveTo>
                    <a:pt x="0" y="136472"/>
                  </a:moveTo>
                  <a:lnTo>
                    <a:pt x="50137" y="0"/>
                  </a:lnTo>
                  <a:lnTo>
                    <a:pt x="114079" y="24478"/>
                  </a:lnTo>
                  <a:lnTo>
                    <a:pt x="60265" y="15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5608734" y="5181903"/>
              <a:ext cx="111005" cy="159210"/>
            </a:xfrm>
            <a:custGeom>
              <a:avLst/>
              <a:pathLst>
                <a:path w="111005" h="159210">
                  <a:moveTo>
                    <a:pt x="0" y="137779"/>
                  </a:moveTo>
                  <a:lnTo>
                    <a:pt x="46423" y="0"/>
                  </a:lnTo>
                  <a:lnTo>
                    <a:pt x="111005" y="22738"/>
                  </a:lnTo>
                  <a:lnTo>
                    <a:pt x="60867" y="159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5547309" y="5160921"/>
              <a:ext cx="107849" cy="158761"/>
            </a:xfrm>
            <a:custGeom>
              <a:avLst/>
              <a:pathLst>
                <a:path w="107849" h="158761">
                  <a:moveTo>
                    <a:pt x="0" y="138986"/>
                  </a:moveTo>
                  <a:lnTo>
                    <a:pt x="42675" y="0"/>
                  </a:lnTo>
                  <a:lnTo>
                    <a:pt x="107849" y="20981"/>
                  </a:lnTo>
                  <a:lnTo>
                    <a:pt x="61425" y="1587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5485370" y="5141713"/>
              <a:ext cx="104614" cy="158195"/>
            </a:xfrm>
            <a:custGeom>
              <a:avLst/>
              <a:pathLst>
                <a:path w="104614" h="158195">
                  <a:moveTo>
                    <a:pt x="0" y="140091"/>
                  </a:moveTo>
                  <a:lnTo>
                    <a:pt x="38896" y="0"/>
                  </a:lnTo>
                  <a:lnTo>
                    <a:pt x="104614" y="19208"/>
                  </a:lnTo>
                  <a:lnTo>
                    <a:pt x="61938" y="158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5422963" y="5124291"/>
              <a:ext cx="101302" cy="157513"/>
            </a:xfrm>
            <a:custGeom>
              <a:avLst/>
              <a:pathLst>
                <a:path w="101302" h="157513">
                  <a:moveTo>
                    <a:pt x="0" y="141092"/>
                  </a:moveTo>
                  <a:lnTo>
                    <a:pt x="35088" y="0"/>
                  </a:lnTo>
                  <a:lnTo>
                    <a:pt x="101302" y="17422"/>
                  </a:lnTo>
                  <a:lnTo>
                    <a:pt x="62406" y="1575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5360135" y="5108668"/>
              <a:ext cx="97916" cy="156715"/>
            </a:xfrm>
            <a:custGeom>
              <a:avLst/>
              <a:pathLst>
                <a:path w="97916" h="156715">
                  <a:moveTo>
                    <a:pt x="0" y="141991"/>
                  </a:moveTo>
                  <a:lnTo>
                    <a:pt x="31254" y="0"/>
                  </a:lnTo>
                  <a:lnTo>
                    <a:pt x="97916" y="15622"/>
                  </a:lnTo>
                  <a:lnTo>
                    <a:pt x="62828" y="156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5296932" y="5094856"/>
              <a:ext cx="94458" cy="155803"/>
            </a:xfrm>
            <a:custGeom>
              <a:avLst/>
              <a:pathLst>
                <a:path w="94458" h="155803">
                  <a:moveTo>
                    <a:pt x="0" y="142785"/>
                  </a:moveTo>
                  <a:lnTo>
                    <a:pt x="27398" y="0"/>
                  </a:lnTo>
                  <a:lnTo>
                    <a:pt x="94458" y="13811"/>
                  </a:lnTo>
                  <a:lnTo>
                    <a:pt x="63203" y="15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233399" y="5082865"/>
              <a:ext cx="90931" cy="154776"/>
            </a:xfrm>
            <a:custGeom>
              <a:avLst/>
              <a:pathLst>
                <a:path w="90931" h="154776">
                  <a:moveTo>
                    <a:pt x="0" y="143475"/>
                  </a:moveTo>
                  <a:lnTo>
                    <a:pt x="23521" y="0"/>
                  </a:lnTo>
                  <a:lnTo>
                    <a:pt x="90931" y="11990"/>
                  </a:lnTo>
                  <a:lnTo>
                    <a:pt x="63533" y="154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169583" y="5072704"/>
              <a:ext cx="87337" cy="153636"/>
            </a:xfrm>
            <a:custGeom>
              <a:avLst/>
              <a:pathLst>
                <a:path w="87337" h="153636">
                  <a:moveTo>
                    <a:pt x="0" y="144059"/>
                  </a:moveTo>
                  <a:lnTo>
                    <a:pt x="19627" y="0"/>
                  </a:lnTo>
                  <a:lnTo>
                    <a:pt x="87337" y="10160"/>
                  </a:lnTo>
                  <a:lnTo>
                    <a:pt x="63815" y="153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105531" y="5064381"/>
              <a:ext cx="83679" cy="152383"/>
            </a:xfrm>
            <a:custGeom>
              <a:avLst/>
              <a:pathLst>
                <a:path w="83679" h="152383">
                  <a:moveTo>
                    <a:pt x="0" y="144538"/>
                  </a:moveTo>
                  <a:lnTo>
                    <a:pt x="15719" y="0"/>
                  </a:lnTo>
                  <a:lnTo>
                    <a:pt x="83679" y="8323"/>
                  </a:lnTo>
                  <a:lnTo>
                    <a:pt x="64051" y="1523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041290" y="5057900"/>
              <a:ext cx="79960" cy="151018"/>
            </a:xfrm>
            <a:custGeom>
              <a:avLst/>
              <a:pathLst>
                <a:path w="79960" h="151018">
                  <a:moveTo>
                    <a:pt x="0" y="144910"/>
                  </a:moveTo>
                  <a:lnTo>
                    <a:pt x="11799" y="0"/>
                  </a:lnTo>
                  <a:lnTo>
                    <a:pt x="79960" y="6480"/>
                  </a:lnTo>
                  <a:lnTo>
                    <a:pt x="64240" y="151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4976908" y="5053268"/>
              <a:ext cx="76182" cy="149543"/>
            </a:xfrm>
            <a:custGeom>
              <a:avLst/>
              <a:pathLst>
                <a:path w="76182" h="149543">
                  <a:moveTo>
                    <a:pt x="0" y="145177"/>
                  </a:moveTo>
                  <a:lnTo>
                    <a:pt x="7871" y="0"/>
                  </a:lnTo>
                  <a:lnTo>
                    <a:pt x="76182" y="4632"/>
                  </a:lnTo>
                  <a:lnTo>
                    <a:pt x="64382" y="14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4912431" y="5050488"/>
              <a:ext cx="72348" cy="147958"/>
            </a:xfrm>
            <a:custGeom>
              <a:avLst/>
              <a:pathLst>
                <a:path w="72348" h="147958">
                  <a:moveTo>
                    <a:pt x="0" y="145337"/>
                  </a:moveTo>
                  <a:lnTo>
                    <a:pt x="3937" y="0"/>
                  </a:lnTo>
                  <a:lnTo>
                    <a:pt x="72348" y="2780"/>
                  </a:lnTo>
                  <a:lnTo>
                    <a:pt x="64477" y="147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4847906" y="5049560"/>
              <a:ext cx="68461" cy="146264"/>
            </a:xfrm>
            <a:custGeom>
              <a:avLst/>
              <a:pathLst>
                <a:path w="68461" h="146264">
                  <a:moveTo>
                    <a:pt x="0" y="145390"/>
                  </a:moveTo>
                  <a:lnTo>
                    <a:pt x="0" y="0"/>
                  </a:lnTo>
                  <a:lnTo>
                    <a:pt x="68461" y="927"/>
                  </a:lnTo>
                  <a:lnTo>
                    <a:pt x="64524" y="146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4779444" y="5049560"/>
              <a:ext cx="68461" cy="146264"/>
            </a:xfrm>
            <a:custGeom>
              <a:avLst/>
              <a:pathLst>
                <a:path w="68461" h="146264">
                  <a:moveTo>
                    <a:pt x="3937" y="146264"/>
                  </a:moveTo>
                  <a:lnTo>
                    <a:pt x="0" y="927"/>
                  </a:lnTo>
                  <a:lnTo>
                    <a:pt x="68461" y="0"/>
                  </a:lnTo>
                  <a:lnTo>
                    <a:pt x="68461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4711033" y="5050488"/>
              <a:ext cx="72348" cy="147958"/>
            </a:xfrm>
            <a:custGeom>
              <a:avLst/>
              <a:pathLst>
                <a:path w="72348" h="147958">
                  <a:moveTo>
                    <a:pt x="7871" y="147958"/>
                  </a:moveTo>
                  <a:lnTo>
                    <a:pt x="0" y="2780"/>
                  </a:lnTo>
                  <a:lnTo>
                    <a:pt x="68411" y="0"/>
                  </a:lnTo>
                  <a:lnTo>
                    <a:pt x="72348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4642722" y="5053268"/>
              <a:ext cx="76182" cy="149543"/>
            </a:xfrm>
            <a:custGeom>
              <a:avLst/>
              <a:pathLst>
                <a:path w="76182" h="149543">
                  <a:moveTo>
                    <a:pt x="11799" y="149543"/>
                  </a:moveTo>
                  <a:lnTo>
                    <a:pt x="0" y="4632"/>
                  </a:lnTo>
                  <a:lnTo>
                    <a:pt x="68310" y="0"/>
                  </a:lnTo>
                  <a:lnTo>
                    <a:pt x="76182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4574562" y="5057900"/>
              <a:ext cx="79960" cy="151018"/>
            </a:xfrm>
            <a:custGeom>
              <a:avLst/>
              <a:pathLst>
                <a:path w="79960" h="151018">
                  <a:moveTo>
                    <a:pt x="15719" y="151018"/>
                  </a:moveTo>
                  <a:lnTo>
                    <a:pt x="0" y="6480"/>
                  </a:lnTo>
                  <a:lnTo>
                    <a:pt x="68160" y="0"/>
                  </a:lnTo>
                  <a:lnTo>
                    <a:pt x="7996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4506602" y="5064381"/>
              <a:ext cx="83679" cy="152383"/>
            </a:xfrm>
            <a:custGeom>
              <a:avLst/>
              <a:pathLst>
                <a:path w="83679" h="152383">
                  <a:moveTo>
                    <a:pt x="19627" y="152383"/>
                  </a:moveTo>
                  <a:lnTo>
                    <a:pt x="0" y="8323"/>
                  </a:lnTo>
                  <a:lnTo>
                    <a:pt x="67960" y="0"/>
                  </a:lnTo>
                  <a:lnTo>
                    <a:pt x="83679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4438892" y="5072704"/>
              <a:ext cx="87337" cy="153636"/>
            </a:xfrm>
            <a:custGeom>
              <a:avLst/>
              <a:pathLst>
                <a:path w="87337" h="153636">
                  <a:moveTo>
                    <a:pt x="23521" y="153636"/>
                  </a:moveTo>
                  <a:lnTo>
                    <a:pt x="0" y="10160"/>
                  </a:lnTo>
                  <a:lnTo>
                    <a:pt x="67709" y="0"/>
                  </a:lnTo>
                  <a:lnTo>
                    <a:pt x="87337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371482" y="5082865"/>
              <a:ext cx="90931" cy="154776"/>
            </a:xfrm>
            <a:custGeom>
              <a:avLst/>
              <a:pathLst>
                <a:path w="90931" h="154776">
                  <a:moveTo>
                    <a:pt x="27398" y="154776"/>
                  </a:moveTo>
                  <a:lnTo>
                    <a:pt x="0" y="11990"/>
                  </a:lnTo>
                  <a:lnTo>
                    <a:pt x="67409" y="0"/>
                  </a:lnTo>
                  <a:lnTo>
                    <a:pt x="90931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304422" y="5094856"/>
              <a:ext cx="94458" cy="155803"/>
            </a:xfrm>
            <a:custGeom>
              <a:avLst/>
              <a:pathLst>
                <a:path w="94458" h="155803">
                  <a:moveTo>
                    <a:pt x="31254" y="155803"/>
                  </a:moveTo>
                  <a:lnTo>
                    <a:pt x="0" y="13811"/>
                  </a:lnTo>
                  <a:lnTo>
                    <a:pt x="67060" y="0"/>
                  </a:lnTo>
                  <a:lnTo>
                    <a:pt x="94458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237760" y="5108668"/>
              <a:ext cx="97916" cy="156715"/>
            </a:xfrm>
            <a:custGeom>
              <a:avLst/>
              <a:pathLst>
                <a:path w="97916" h="156715">
                  <a:moveTo>
                    <a:pt x="35088" y="156715"/>
                  </a:moveTo>
                  <a:lnTo>
                    <a:pt x="0" y="15622"/>
                  </a:lnTo>
                  <a:lnTo>
                    <a:pt x="66661" y="0"/>
                  </a:lnTo>
                  <a:lnTo>
                    <a:pt x="97916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171546" y="5124291"/>
              <a:ext cx="101302" cy="157513"/>
            </a:xfrm>
            <a:custGeom>
              <a:avLst/>
              <a:pathLst>
                <a:path w="101302" h="157513">
                  <a:moveTo>
                    <a:pt x="38896" y="157513"/>
                  </a:moveTo>
                  <a:lnTo>
                    <a:pt x="0" y="17422"/>
                  </a:lnTo>
                  <a:lnTo>
                    <a:pt x="66214" y="0"/>
                  </a:lnTo>
                  <a:lnTo>
                    <a:pt x="101302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105828" y="5141713"/>
              <a:ext cx="104614" cy="158195"/>
            </a:xfrm>
            <a:custGeom>
              <a:avLst/>
              <a:pathLst>
                <a:path w="104614" h="158195">
                  <a:moveTo>
                    <a:pt x="42675" y="158195"/>
                  </a:moveTo>
                  <a:lnTo>
                    <a:pt x="0" y="19208"/>
                  </a:lnTo>
                  <a:lnTo>
                    <a:pt x="65718" y="0"/>
                  </a:lnTo>
                  <a:lnTo>
                    <a:pt x="10461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040654" y="5160921"/>
              <a:ext cx="107849" cy="158761"/>
            </a:xfrm>
            <a:custGeom>
              <a:avLst/>
              <a:pathLst>
                <a:path w="107849" h="158761">
                  <a:moveTo>
                    <a:pt x="46423" y="158761"/>
                  </a:moveTo>
                  <a:lnTo>
                    <a:pt x="0" y="20981"/>
                  </a:lnTo>
                  <a:lnTo>
                    <a:pt x="65173" y="0"/>
                  </a:lnTo>
                  <a:lnTo>
                    <a:pt x="107849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3976072" y="5181903"/>
              <a:ext cx="111005" cy="159210"/>
            </a:xfrm>
            <a:custGeom>
              <a:avLst/>
              <a:pathLst>
                <a:path w="111005" h="159210">
                  <a:moveTo>
                    <a:pt x="50137" y="159210"/>
                  </a:moveTo>
                  <a:lnTo>
                    <a:pt x="0" y="22738"/>
                  </a:lnTo>
                  <a:lnTo>
                    <a:pt x="64581" y="0"/>
                  </a:lnTo>
                  <a:lnTo>
                    <a:pt x="111005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3912130" y="5204641"/>
              <a:ext cx="114079" cy="159543"/>
            </a:xfrm>
            <a:custGeom>
              <a:avLst/>
              <a:pathLst>
                <a:path w="114079" h="159543">
                  <a:moveTo>
                    <a:pt x="53814" y="159543"/>
                  </a:moveTo>
                  <a:lnTo>
                    <a:pt x="0" y="24478"/>
                  </a:lnTo>
                  <a:lnTo>
                    <a:pt x="63942" y="0"/>
                  </a:lnTo>
                  <a:lnTo>
                    <a:pt x="114079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3848874" y="5229120"/>
              <a:ext cx="117070" cy="159759"/>
            </a:xfrm>
            <a:custGeom>
              <a:avLst/>
              <a:pathLst>
                <a:path w="117070" h="159759">
                  <a:moveTo>
                    <a:pt x="57452" y="159759"/>
                  </a:moveTo>
                  <a:lnTo>
                    <a:pt x="0" y="26201"/>
                  </a:lnTo>
                  <a:lnTo>
                    <a:pt x="63256" y="0"/>
                  </a:lnTo>
                  <a:lnTo>
                    <a:pt x="117070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3786351" y="5255322"/>
              <a:ext cx="119975" cy="159857"/>
            </a:xfrm>
            <a:custGeom>
              <a:avLst/>
              <a:pathLst>
                <a:path w="119975" h="159857">
                  <a:moveTo>
                    <a:pt x="61047" y="159857"/>
                  </a:moveTo>
                  <a:lnTo>
                    <a:pt x="0" y="27904"/>
                  </a:lnTo>
                  <a:lnTo>
                    <a:pt x="62523" y="0"/>
                  </a:lnTo>
                  <a:lnTo>
                    <a:pt x="119975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3724606" y="5283226"/>
              <a:ext cx="122792" cy="159839"/>
            </a:xfrm>
            <a:custGeom>
              <a:avLst/>
              <a:pathLst>
                <a:path w="122792" h="159839">
                  <a:moveTo>
                    <a:pt x="64598" y="159839"/>
                  </a:moveTo>
                  <a:lnTo>
                    <a:pt x="0" y="29587"/>
                  </a:lnTo>
                  <a:lnTo>
                    <a:pt x="61744" y="0"/>
                  </a:lnTo>
                  <a:lnTo>
                    <a:pt x="122792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3663685" y="5312814"/>
              <a:ext cx="125519" cy="159703"/>
            </a:xfrm>
            <a:custGeom>
              <a:avLst/>
              <a:pathLst>
                <a:path w="125519" h="159703">
                  <a:moveTo>
                    <a:pt x="68102" y="159703"/>
                  </a:moveTo>
                  <a:lnTo>
                    <a:pt x="0" y="31248"/>
                  </a:lnTo>
                  <a:lnTo>
                    <a:pt x="60920" y="0"/>
                  </a:lnTo>
                  <a:lnTo>
                    <a:pt x="125519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3603633" y="5344063"/>
              <a:ext cx="128154" cy="159450"/>
            </a:xfrm>
            <a:custGeom>
              <a:avLst/>
              <a:pathLst>
                <a:path w="128154" h="159450">
                  <a:moveTo>
                    <a:pt x="71555" y="159450"/>
                  </a:moveTo>
                  <a:lnTo>
                    <a:pt x="0" y="32887"/>
                  </a:lnTo>
                  <a:lnTo>
                    <a:pt x="60052" y="0"/>
                  </a:lnTo>
                  <a:lnTo>
                    <a:pt x="128154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544493" y="5376950"/>
              <a:ext cx="130695" cy="159080"/>
            </a:xfrm>
            <a:custGeom>
              <a:avLst/>
              <a:pathLst>
                <a:path w="130695" h="159080">
                  <a:moveTo>
                    <a:pt x="74956" y="159080"/>
                  </a:moveTo>
                  <a:lnTo>
                    <a:pt x="0" y="34501"/>
                  </a:lnTo>
                  <a:lnTo>
                    <a:pt x="59139" y="0"/>
                  </a:lnTo>
                  <a:lnTo>
                    <a:pt x="130695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486309" y="5411451"/>
              <a:ext cx="133140" cy="158593"/>
            </a:xfrm>
            <a:custGeom>
              <a:avLst/>
              <a:pathLst>
                <a:path w="133140" h="158593">
                  <a:moveTo>
                    <a:pt x="78302" y="158593"/>
                  </a:moveTo>
                  <a:lnTo>
                    <a:pt x="0" y="36090"/>
                  </a:lnTo>
                  <a:lnTo>
                    <a:pt x="58183" y="0"/>
                  </a:lnTo>
                  <a:lnTo>
                    <a:pt x="133140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429124" y="5447541"/>
              <a:ext cx="135487" cy="157990"/>
            </a:xfrm>
            <a:custGeom>
              <a:avLst/>
              <a:pathLst>
                <a:path w="135487" h="157990">
                  <a:moveTo>
                    <a:pt x="81591" y="157990"/>
                  </a:moveTo>
                  <a:lnTo>
                    <a:pt x="0" y="37652"/>
                  </a:lnTo>
                  <a:lnTo>
                    <a:pt x="57185" y="0"/>
                  </a:lnTo>
                  <a:lnTo>
                    <a:pt x="135487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372979" y="5485194"/>
              <a:ext cx="137735" cy="157271"/>
            </a:xfrm>
            <a:custGeom>
              <a:avLst/>
              <a:pathLst>
                <a:path w="137735" h="157271">
                  <a:moveTo>
                    <a:pt x="84820" y="157271"/>
                  </a:moveTo>
                  <a:lnTo>
                    <a:pt x="0" y="39187"/>
                  </a:lnTo>
                  <a:lnTo>
                    <a:pt x="56144" y="0"/>
                  </a:lnTo>
                  <a:lnTo>
                    <a:pt x="137735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317916" y="5524381"/>
              <a:ext cx="139882" cy="156437"/>
            </a:xfrm>
            <a:custGeom>
              <a:avLst/>
              <a:pathLst>
                <a:path w="139882" h="156437">
                  <a:moveTo>
                    <a:pt x="87986" y="156437"/>
                  </a:moveTo>
                  <a:lnTo>
                    <a:pt x="0" y="40693"/>
                  </a:lnTo>
                  <a:lnTo>
                    <a:pt x="55062" y="0"/>
                  </a:lnTo>
                  <a:lnTo>
                    <a:pt x="139882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263976" y="5565074"/>
              <a:ext cx="141927" cy="155488"/>
            </a:xfrm>
            <a:custGeom>
              <a:avLst/>
              <a:pathLst>
                <a:path w="141927" h="155488">
                  <a:moveTo>
                    <a:pt x="91088" y="155488"/>
                  </a:moveTo>
                  <a:lnTo>
                    <a:pt x="0" y="42169"/>
                  </a:lnTo>
                  <a:lnTo>
                    <a:pt x="53940" y="0"/>
                  </a:lnTo>
                  <a:lnTo>
                    <a:pt x="141927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211197" y="5607243"/>
              <a:ext cx="143867" cy="154425"/>
            </a:xfrm>
            <a:custGeom>
              <a:avLst/>
              <a:pathLst>
                <a:path w="143867" h="154425">
                  <a:moveTo>
                    <a:pt x="94123" y="154425"/>
                  </a:moveTo>
                  <a:lnTo>
                    <a:pt x="0" y="43614"/>
                  </a:lnTo>
                  <a:lnTo>
                    <a:pt x="52779" y="0"/>
                  </a:lnTo>
                  <a:lnTo>
                    <a:pt x="14386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159618" y="5650858"/>
              <a:ext cx="145702" cy="153249"/>
            </a:xfrm>
            <a:custGeom>
              <a:avLst/>
              <a:pathLst>
                <a:path w="145702" h="153249">
                  <a:moveTo>
                    <a:pt x="97090" y="153249"/>
                  </a:moveTo>
                  <a:lnTo>
                    <a:pt x="0" y="45027"/>
                  </a:lnTo>
                  <a:lnTo>
                    <a:pt x="51578" y="0"/>
                  </a:lnTo>
                  <a:lnTo>
                    <a:pt x="145702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109278" y="5695885"/>
              <a:ext cx="147430" cy="151960"/>
            </a:xfrm>
            <a:custGeom>
              <a:avLst/>
              <a:pathLst>
                <a:path w="147430" h="151960">
                  <a:moveTo>
                    <a:pt x="99985" y="151960"/>
                  </a:moveTo>
                  <a:lnTo>
                    <a:pt x="0" y="46407"/>
                  </a:lnTo>
                  <a:lnTo>
                    <a:pt x="50340" y="0"/>
                  </a:lnTo>
                  <a:lnTo>
                    <a:pt x="14743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060213" y="5742293"/>
              <a:ext cx="149050" cy="150560"/>
            </a:xfrm>
            <a:custGeom>
              <a:avLst/>
              <a:pathLst>
                <a:path w="149050" h="150560">
                  <a:moveTo>
                    <a:pt x="102806" y="150560"/>
                  </a:moveTo>
                  <a:lnTo>
                    <a:pt x="0" y="47754"/>
                  </a:lnTo>
                  <a:lnTo>
                    <a:pt x="49065" y="0"/>
                  </a:lnTo>
                  <a:lnTo>
                    <a:pt x="149050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3012459" y="5790047"/>
              <a:ext cx="150560" cy="149050"/>
            </a:xfrm>
            <a:custGeom>
              <a:avLst/>
              <a:pathLst>
                <a:path w="150560" h="149050">
                  <a:moveTo>
                    <a:pt x="105552" y="149050"/>
                  </a:moveTo>
                  <a:lnTo>
                    <a:pt x="0" y="49065"/>
                  </a:lnTo>
                  <a:lnTo>
                    <a:pt x="47754" y="0"/>
                  </a:lnTo>
                  <a:lnTo>
                    <a:pt x="150560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2966051" y="5839112"/>
              <a:ext cx="151960" cy="147430"/>
            </a:xfrm>
            <a:custGeom>
              <a:avLst/>
              <a:pathLst>
                <a:path w="151960" h="147430">
                  <a:moveTo>
                    <a:pt x="108221" y="147430"/>
                  </a:moveTo>
                  <a:lnTo>
                    <a:pt x="0" y="50340"/>
                  </a:lnTo>
                  <a:lnTo>
                    <a:pt x="46407" y="0"/>
                  </a:lnTo>
                  <a:lnTo>
                    <a:pt x="151960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2921023" y="5889453"/>
              <a:ext cx="153249" cy="145702"/>
            </a:xfrm>
            <a:custGeom>
              <a:avLst/>
              <a:pathLst>
                <a:path w="153249" h="145702">
                  <a:moveTo>
                    <a:pt x="110811" y="145702"/>
                  </a:moveTo>
                  <a:lnTo>
                    <a:pt x="0" y="51578"/>
                  </a:lnTo>
                  <a:lnTo>
                    <a:pt x="45027" y="0"/>
                  </a:lnTo>
                  <a:lnTo>
                    <a:pt x="15324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2877408" y="5941031"/>
              <a:ext cx="154425" cy="143867"/>
            </a:xfrm>
            <a:custGeom>
              <a:avLst/>
              <a:pathLst>
                <a:path w="154425" h="143867">
                  <a:moveTo>
                    <a:pt x="113319" y="143867"/>
                  </a:moveTo>
                  <a:lnTo>
                    <a:pt x="0" y="52779"/>
                  </a:lnTo>
                  <a:lnTo>
                    <a:pt x="43614" y="0"/>
                  </a:lnTo>
                  <a:lnTo>
                    <a:pt x="154425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2835239" y="5993810"/>
              <a:ext cx="155488" cy="141927"/>
            </a:xfrm>
            <a:custGeom>
              <a:avLst/>
              <a:pathLst>
                <a:path w="155488" h="141927">
                  <a:moveTo>
                    <a:pt x="115744" y="141927"/>
                  </a:moveTo>
                  <a:lnTo>
                    <a:pt x="0" y="53940"/>
                  </a:lnTo>
                  <a:lnTo>
                    <a:pt x="42169" y="0"/>
                  </a:lnTo>
                  <a:lnTo>
                    <a:pt x="15548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2794546" y="6047751"/>
              <a:ext cx="156437" cy="139882"/>
            </a:xfrm>
            <a:custGeom>
              <a:avLst/>
              <a:pathLst>
                <a:path w="156437" h="139882">
                  <a:moveTo>
                    <a:pt x="118084" y="139882"/>
                  </a:moveTo>
                  <a:lnTo>
                    <a:pt x="0" y="55062"/>
                  </a:lnTo>
                  <a:lnTo>
                    <a:pt x="40693" y="0"/>
                  </a:lnTo>
                  <a:lnTo>
                    <a:pt x="15643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2755359" y="6102814"/>
              <a:ext cx="157271" cy="137735"/>
            </a:xfrm>
            <a:custGeom>
              <a:avLst/>
              <a:pathLst>
                <a:path w="157271" h="137735">
                  <a:moveTo>
                    <a:pt x="120338" y="137735"/>
                  </a:moveTo>
                  <a:lnTo>
                    <a:pt x="0" y="56144"/>
                  </a:lnTo>
                  <a:lnTo>
                    <a:pt x="39187" y="0"/>
                  </a:lnTo>
                  <a:lnTo>
                    <a:pt x="157271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2717707" y="6158959"/>
              <a:ext cx="157990" cy="135487"/>
            </a:xfrm>
            <a:custGeom>
              <a:avLst/>
              <a:pathLst>
                <a:path w="157990" h="135487">
                  <a:moveTo>
                    <a:pt x="122503" y="135487"/>
                  </a:moveTo>
                  <a:lnTo>
                    <a:pt x="0" y="57185"/>
                  </a:lnTo>
                  <a:lnTo>
                    <a:pt x="37652" y="0"/>
                  </a:lnTo>
                  <a:lnTo>
                    <a:pt x="157990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681617" y="6216144"/>
              <a:ext cx="158593" cy="133140"/>
            </a:xfrm>
            <a:custGeom>
              <a:avLst/>
              <a:pathLst>
                <a:path w="158593" h="133140">
                  <a:moveTo>
                    <a:pt x="124578" y="133140"/>
                  </a:moveTo>
                  <a:lnTo>
                    <a:pt x="0" y="58183"/>
                  </a:lnTo>
                  <a:lnTo>
                    <a:pt x="36090" y="0"/>
                  </a:lnTo>
                  <a:lnTo>
                    <a:pt x="158593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647115" y="6274328"/>
              <a:ext cx="159080" cy="130695"/>
            </a:xfrm>
            <a:custGeom>
              <a:avLst/>
              <a:pathLst>
                <a:path w="159080" h="130695">
                  <a:moveTo>
                    <a:pt x="126563" y="130695"/>
                  </a:moveTo>
                  <a:lnTo>
                    <a:pt x="0" y="59139"/>
                  </a:lnTo>
                  <a:lnTo>
                    <a:pt x="34501" y="0"/>
                  </a:lnTo>
                  <a:lnTo>
                    <a:pt x="159080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614228" y="6333467"/>
              <a:ext cx="159450" cy="128154"/>
            </a:xfrm>
            <a:custGeom>
              <a:avLst/>
              <a:pathLst>
                <a:path w="159450" h="128154">
                  <a:moveTo>
                    <a:pt x="128454" y="128154"/>
                  </a:moveTo>
                  <a:lnTo>
                    <a:pt x="0" y="60052"/>
                  </a:lnTo>
                  <a:lnTo>
                    <a:pt x="32887" y="0"/>
                  </a:lnTo>
                  <a:lnTo>
                    <a:pt x="159450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582979" y="6393520"/>
              <a:ext cx="159703" cy="125519"/>
            </a:xfrm>
            <a:custGeom>
              <a:avLst/>
              <a:pathLst>
                <a:path w="159703" h="125519">
                  <a:moveTo>
                    <a:pt x="130251" y="125519"/>
                  </a:moveTo>
                  <a:lnTo>
                    <a:pt x="0" y="60920"/>
                  </a:lnTo>
                  <a:lnTo>
                    <a:pt x="31248" y="0"/>
                  </a:lnTo>
                  <a:lnTo>
                    <a:pt x="159703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553392" y="6454441"/>
              <a:ext cx="159839" cy="122792"/>
            </a:xfrm>
            <a:custGeom>
              <a:avLst/>
              <a:pathLst>
                <a:path w="159839" h="122792">
                  <a:moveTo>
                    <a:pt x="131952" y="122792"/>
                  </a:moveTo>
                  <a:lnTo>
                    <a:pt x="0" y="61744"/>
                  </a:lnTo>
                  <a:lnTo>
                    <a:pt x="29587" y="0"/>
                  </a:lnTo>
                  <a:lnTo>
                    <a:pt x="159839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525487" y="6516185"/>
              <a:ext cx="159857" cy="119975"/>
            </a:xfrm>
            <a:custGeom>
              <a:avLst/>
              <a:pathLst>
                <a:path w="159857" h="119975">
                  <a:moveTo>
                    <a:pt x="133557" y="119975"/>
                  </a:moveTo>
                  <a:lnTo>
                    <a:pt x="0" y="62523"/>
                  </a:lnTo>
                  <a:lnTo>
                    <a:pt x="27904" y="0"/>
                  </a:lnTo>
                  <a:lnTo>
                    <a:pt x="159857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499285" y="6578709"/>
              <a:ext cx="159759" cy="117070"/>
            </a:xfrm>
            <a:custGeom>
              <a:avLst/>
              <a:pathLst>
                <a:path w="159759" h="117070">
                  <a:moveTo>
                    <a:pt x="135064" y="117070"/>
                  </a:moveTo>
                  <a:lnTo>
                    <a:pt x="0" y="63256"/>
                  </a:lnTo>
                  <a:lnTo>
                    <a:pt x="26201" y="0"/>
                  </a:lnTo>
                  <a:lnTo>
                    <a:pt x="159759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474806" y="6641965"/>
              <a:ext cx="159543" cy="114079"/>
            </a:xfrm>
            <a:custGeom>
              <a:avLst/>
              <a:pathLst>
                <a:path w="159543" h="114079">
                  <a:moveTo>
                    <a:pt x="136472" y="114079"/>
                  </a:moveTo>
                  <a:lnTo>
                    <a:pt x="0" y="63942"/>
                  </a:lnTo>
                  <a:lnTo>
                    <a:pt x="24478" y="0"/>
                  </a:lnTo>
                  <a:lnTo>
                    <a:pt x="159543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452068" y="6705907"/>
              <a:ext cx="159210" cy="111005"/>
            </a:xfrm>
            <a:custGeom>
              <a:avLst/>
              <a:pathLst>
                <a:path w="159210" h="111005">
                  <a:moveTo>
                    <a:pt x="137779" y="111005"/>
                  </a:moveTo>
                  <a:lnTo>
                    <a:pt x="0" y="64581"/>
                  </a:lnTo>
                  <a:lnTo>
                    <a:pt x="22738" y="0"/>
                  </a:lnTo>
                  <a:lnTo>
                    <a:pt x="159210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431087" y="6770489"/>
              <a:ext cx="158761" cy="107849"/>
            </a:xfrm>
            <a:custGeom>
              <a:avLst/>
              <a:pathLst>
                <a:path w="158761" h="107849">
                  <a:moveTo>
                    <a:pt x="138986" y="107849"/>
                  </a:moveTo>
                  <a:lnTo>
                    <a:pt x="0" y="65173"/>
                  </a:lnTo>
                  <a:lnTo>
                    <a:pt x="20981" y="0"/>
                  </a:lnTo>
                  <a:lnTo>
                    <a:pt x="158761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411878" y="6835663"/>
              <a:ext cx="158195" cy="104614"/>
            </a:xfrm>
            <a:custGeom>
              <a:avLst/>
              <a:pathLst>
                <a:path w="158195" h="104614">
                  <a:moveTo>
                    <a:pt x="140091" y="104614"/>
                  </a:moveTo>
                  <a:lnTo>
                    <a:pt x="0" y="65718"/>
                  </a:lnTo>
                  <a:lnTo>
                    <a:pt x="19208" y="0"/>
                  </a:lnTo>
                  <a:lnTo>
                    <a:pt x="15819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394456" y="6901381"/>
              <a:ext cx="157513" cy="101302"/>
            </a:xfrm>
            <a:custGeom>
              <a:avLst/>
              <a:pathLst>
                <a:path w="157513" h="101302">
                  <a:moveTo>
                    <a:pt x="141092" y="101302"/>
                  </a:moveTo>
                  <a:lnTo>
                    <a:pt x="0" y="66214"/>
                  </a:lnTo>
                  <a:lnTo>
                    <a:pt x="17422" y="0"/>
                  </a:lnTo>
                  <a:lnTo>
                    <a:pt x="157513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378833" y="6967595"/>
              <a:ext cx="156715" cy="97916"/>
            </a:xfrm>
            <a:custGeom>
              <a:avLst/>
              <a:pathLst>
                <a:path w="156715" h="97916">
                  <a:moveTo>
                    <a:pt x="141991" y="97916"/>
                  </a:moveTo>
                  <a:lnTo>
                    <a:pt x="0" y="66661"/>
                  </a:lnTo>
                  <a:lnTo>
                    <a:pt x="15622" y="0"/>
                  </a:lnTo>
                  <a:lnTo>
                    <a:pt x="156715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365021" y="7034257"/>
              <a:ext cx="155803" cy="94458"/>
            </a:xfrm>
            <a:custGeom>
              <a:avLst/>
              <a:pathLst>
                <a:path w="155803" h="94458">
                  <a:moveTo>
                    <a:pt x="142785" y="94458"/>
                  </a:moveTo>
                  <a:lnTo>
                    <a:pt x="0" y="67060"/>
                  </a:lnTo>
                  <a:lnTo>
                    <a:pt x="13811" y="0"/>
                  </a:lnTo>
                  <a:lnTo>
                    <a:pt x="155803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353031" y="7101317"/>
              <a:ext cx="154776" cy="90931"/>
            </a:xfrm>
            <a:custGeom>
              <a:avLst/>
              <a:pathLst>
                <a:path w="154776" h="90931">
                  <a:moveTo>
                    <a:pt x="143475" y="90931"/>
                  </a:moveTo>
                  <a:lnTo>
                    <a:pt x="0" y="67409"/>
                  </a:lnTo>
                  <a:lnTo>
                    <a:pt x="11990" y="0"/>
                  </a:lnTo>
                  <a:lnTo>
                    <a:pt x="15477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342870" y="7168727"/>
              <a:ext cx="153636" cy="87337"/>
            </a:xfrm>
            <a:custGeom>
              <a:avLst/>
              <a:pathLst>
                <a:path w="153636" h="87337">
                  <a:moveTo>
                    <a:pt x="144059" y="87337"/>
                  </a:moveTo>
                  <a:lnTo>
                    <a:pt x="0" y="67709"/>
                  </a:lnTo>
                  <a:lnTo>
                    <a:pt x="10160" y="0"/>
                  </a:lnTo>
                  <a:lnTo>
                    <a:pt x="153636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334546" y="7236436"/>
              <a:ext cx="152383" cy="83679"/>
            </a:xfrm>
            <a:custGeom>
              <a:avLst/>
              <a:pathLst>
                <a:path w="152383" h="83679">
                  <a:moveTo>
                    <a:pt x="144538" y="83679"/>
                  </a:moveTo>
                  <a:lnTo>
                    <a:pt x="0" y="67960"/>
                  </a:lnTo>
                  <a:lnTo>
                    <a:pt x="8323" y="0"/>
                  </a:lnTo>
                  <a:lnTo>
                    <a:pt x="152383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328066" y="7304396"/>
              <a:ext cx="151018" cy="79960"/>
            </a:xfrm>
            <a:custGeom>
              <a:avLst/>
              <a:pathLst>
                <a:path w="151018" h="79960">
                  <a:moveTo>
                    <a:pt x="144910" y="79960"/>
                  </a:moveTo>
                  <a:lnTo>
                    <a:pt x="0" y="68160"/>
                  </a:lnTo>
                  <a:lnTo>
                    <a:pt x="6480" y="0"/>
                  </a:lnTo>
                  <a:lnTo>
                    <a:pt x="151018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323433" y="7372557"/>
              <a:ext cx="149543" cy="76182"/>
            </a:xfrm>
            <a:custGeom>
              <a:avLst/>
              <a:pathLst>
                <a:path w="149543" h="76182">
                  <a:moveTo>
                    <a:pt x="145177" y="76182"/>
                  </a:moveTo>
                  <a:lnTo>
                    <a:pt x="0" y="68310"/>
                  </a:lnTo>
                  <a:lnTo>
                    <a:pt x="4632" y="0"/>
                  </a:lnTo>
                  <a:lnTo>
                    <a:pt x="149543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320653" y="7440868"/>
              <a:ext cx="147958" cy="72348"/>
            </a:xfrm>
            <a:custGeom>
              <a:avLst/>
              <a:pathLst>
                <a:path w="147958" h="72348">
                  <a:moveTo>
                    <a:pt x="145337" y="72348"/>
                  </a:moveTo>
                  <a:lnTo>
                    <a:pt x="0" y="68411"/>
                  </a:lnTo>
                  <a:lnTo>
                    <a:pt x="2780" y="0"/>
                  </a:lnTo>
                  <a:lnTo>
                    <a:pt x="147958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319726" y="7509279"/>
              <a:ext cx="146264" cy="68461"/>
            </a:xfrm>
            <a:custGeom>
              <a:avLst/>
              <a:pathLst>
                <a:path w="146264" h="68461">
                  <a:moveTo>
                    <a:pt x="145390" y="68461"/>
                  </a:moveTo>
                  <a:lnTo>
                    <a:pt x="0" y="68461"/>
                  </a:lnTo>
                  <a:lnTo>
                    <a:pt x="927" y="0"/>
                  </a:lnTo>
                  <a:lnTo>
                    <a:pt x="146264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319726" y="7577741"/>
              <a:ext cx="146264" cy="68461"/>
            </a:xfrm>
            <a:custGeom>
              <a:avLst/>
              <a:pathLst>
                <a:path w="146264" h="68461">
                  <a:moveTo>
                    <a:pt x="146264" y="64524"/>
                  </a:moveTo>
                  <a:lnTo>
                    <a:pt x="927" y="68461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320653" y="7642265"/>
              <a:ext cx="147958" cy="72348"/>
            </a:xfrm>
            <a:custGeom>
              <a:avLst/>
              <a:pathLst>
                <a:path w="147958" h="72348">
                  <a:moveTo>
                    <a:pt x="147958" y="64477"/>
                  </a:moveTo>
                  <a:lnTo>
                    <a:pt x="2780" y="72348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323433" y="7706742"/>
              <a:ext cx="149543" cy="76182"/>
            </a:xfrm>
            <a:custGeom>
              <a:avLst/>
              <a:pathLst>
                <a:path w="149543" h="76182">
                  <a:moveTo>
                    <a:pt x="149543" y="64382"/>
                  </a:moveTo>
                  <a:lnTo>
                    <a:pt x="4632" y="76182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328066" y="7771125"/>
              <a:ext cx="151018" cy="79960"/>
            </a:xfrm>
            <a:custGeom>
              <a:avLst/>
              <a:pathLst>
                <a:path w="151018" h="79960">
                  <a:moveTo>
                    <a:pt x="151018" y="64240"/>
                  </a:moveTo>
                  <a:lnTo>
                    <a:pt x="6480" y="7996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334546" y="7835366"/>
              <a:ext cx="152383" cy="83679"/>
            </a:xfrm>
            <a:custGeom>
              <a:avLst/>
              <a:pathLst>
                <a:path w="152383" h="83679">
                  <a:moveTo>
                    <a:pt x="152383" y="64051"/>
                  </a:moveTo>
                  <a:lnTo>
                    <a:pt x="8323" y="83679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342870" y="7899417"/>
              <a:ext cx="153636" cy="87337"/>
            </a:xfrm>
            <a:custGeom>
              <a:avLst/>
              <a:pathLst>
                <a:path w="153636" h="87337">
                  <a:moveTo>
                    <a:pt x="153636" y="63815"/>
                  </a:moveTo>
                  <a:lnTo>
                    <a:pt x="10160" y="87337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353031" y="7963233"/>
              <a:ext cx="154776" cy="90931"/>
            </a:xfrm>
            <a:custGeom>
              <a:avLst/>
              <a:pathLst>
                <a:path w="154776" h="90931">
                  <a:moveTo>
                    <a:pt x="154776" y="63533"/>
                  </a:moveTo>
                  <a:lnTo>
                    <a:pt x="11990" y="90931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365021" y="8026766"/>
              <a:ext cx="155803" cy="94458"/>
            </a:xfrm>
            <a:custGeom>
              <a:avLst/>
              <a:pathLst>
                <a:path w="155803" h="94458">
                  <a:moveTo>
                    <a:pt x="155803" y="63203"/>
                  </a:moveTo>
                  <a:lnTo>
                    <a:pt x="13811" y="94458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378833" y="8089970"/>
              <a:ext cx="156715" cy="97916"/>
            </a:xfrm>
            <a:custGeom>
              <a:avLst/>
              <a:pathLst>
                <a:path w="156715" h="97916">
                  <a:moveTo>
                    <a:pt x="156715" y="62828"/>
                  </a:moveTo>
                  <a:lnTo>
                    <a:pt x="15622" y="97916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394456" y="8152798"/>
              <a:ext cx="157513" cy="101302"/>
            </a:xfrm>
            <a:custGeom>
              <a:avLst/>
              <a:pathLst>
                <a:path w="157513" h="101302">
                  <a:moveTo>
                    <a:pt x="157513" y="62406"/>
                  </a:moveTo>
                  <a:lnTo>
                    <a:pt x="17422" y="101302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411878" y="8215205"/>
              <a:ext cx="158195" cy="104614"/>
            </a:xfrm>
            <a:custGeom>
              <a:avLst/>
              <a:pathLst>
                <a:path w="158195" h="104614">
                  <a:moveTo>
                    <a:pt x="158195" y="61938"/>
                  </a:moveTo>
                  <a:lnTo>
                    <a:pt x="19208" y="10461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431087" y="8277143"/>
              <a:ext cx="158761" cy="107849"/>
            </a:xfrm>
            <a:custGeom>
              <a:avLst/>
              <a:pathLst>
                <a:path w="158761" h="107849">
                  <a:moveTo>
                    <a:pt x="158761" y="61425"/>
                  </a:moveTo>
                  <a:lnTo>
                    <a:pt x="20981" y="107849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452068" y="8338569"/>
              <a:ext cx="159210" cy="111005"/>
            </a:xfrm>
            <a:custGeom>
              <a:avLst/>
              <a:pathLst>
                <a:path w="159210" h="111005">
                  <a:moveTo>
                    <a:pt x="159210" y="60867"/>
                  </a:moveTo>
                  <a:lnTo>
                    <a:pt x="22738" y="111005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474806" y="8399437"/>
              <a:ext cx="159543" cy="114079"/>
            </a:xfrm>
            <a:custGeom>
              <a:avLst/>
              <a:pathLst>
                <a:path w="159543" h="114079">
                  <a:moveTo>
                    <a:pt x="159543" y="60265"/>
                  </a:moveTo>
                  <a:lnTo>
                    <a:pt x="24478" y="114079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499285" y="8459702"/>
              <a:ext cx="159759" cy="117070"/>
            </a:xfrm>
            <a:custGeom>
              <a:avLst/>
              <a:pathLst>
                <a:path w="159759" h="117070">
                  <a:moveTo>
                    <a:pt x="159759" y="59618"/>
                  </a:moveTo>
                  <a:lnTo>
                    <a:pt x="26201" y="117070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525487" y="8519320"/>
              <a:ext cx="159857" cy="119975"/>
            </a:xfrm>
            <a:custGeom>
              <a:avLst/>
              <a:pathLst>
                <a:path w="159857" h="119975">
                  <a:moveTo>
                    <a:pt x="159857" y="58927"/>
                  </a:moveTo>
                  <a:lnTo>
                    <a:pt x="27904" y="119975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553392" y="8578248"/>
              <a:ext cx="159839" cy="122792"/>
            </a:xfrm>
            <a:custGeom>
              <a:avLst/>
              <a:pathLst>
                <a:path w="159839" h="122792">
                  <a:moveTo>
                    <a:pt x="159839" y="58193"/>
                  </a:moveTo>
                  <a:lnTo>
                    <a:pt x="29587" y="122792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582979" y="8636442"/>
              <a:ext cx="159703" cy="125519"/>
            </a:xfrm>
            <a:custGeom>
              <a:avLst/>
              <a:pathLst>
                <a:path w="159703" h="125519">
                  <a:moveTo>
                    <a:pt x="159703" y="57417"/>
                  </a:moveTo>
                  <a:lnTo>
                    <a:pt x="31248" y="125519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614228" y="8693860"/>
              <a:ext cx="159450" cy="128154"/>
            </a:xfrm>
            <a:custGeom>
              <a:avLst/>
              <a:pathLst>
                <a:path w="159450" h="128154">
                  <a:moveTo>
                    <a:pt x="159450" y="56598"/>
                  </a:moveTo>
                  <a:lnTo>
                    <a:pt x="32887" y="128154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647115" y="8750458"/>
              <a:ext cx="159080" cy="130695"/>
            </a:xfrm>
            <a:custGeom>
              <a:avLst/>
              <a:pathLst>
                <a:path w="159080" h="130695">
                  <a:moveTo>
                    <a:pt x="159080" y="55738"/>
                  </a:moveTo>
                  <a:lnTo>
                    <a:pt x="34501" y="130695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681617" y="8806197"/>
              <a:ext cx="158593" cy="133140"/>
            </a:xfrm>
            <a:custGeom>
              <a:avLst/>
              <a:pathLst>
                <a:path w="158593" h="133140">
                  <a:moveTo>
                    <a:pt x="158593" y="54837"/>
                  </a:moveTo>
                  <a:lnTo>
                    <a:pt x="36090" y="133140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2717707" y="8861035"/>
              <a:ext cx="157990" cy="135487"/>
            </a:xfrm>
            <a:custGeom>
              <a:avLst/>
              <a:pathLst>
                <a:path w="157990" h="135487">
                  <a:moveTo>
                    <a:pt x="157990" y="53896"/>
                  </a:moveTo>
                  <a:lnTo>
                    <a:pt x="37652" y="135487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2755359" y="8914932"/>
              <a:ext cx="157271" cy="137735"/>
            </a:xfrm>
            <a:custGeom>
              <a:avLst/>
              <a:pathLst>
                <a:path w="157271" h="137735">
                  <a:moveTo>
                    <a:pt x="157271" y="52915"/>
                  </a:moveTo>
                  <a:lnTo>
                    <a:pt x="39187" y="137735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2794546" y="8967847"/>
              <a:ext cx="156437" cy="139882"/>
            </a:xfrm>
            <a:custGeom>
              <a:avLst/>
              <a:pathLst>
                <a:path w="156437" h="139882">
                  <a:moveTo>
                    <a:pt x="156437" y="51896"/>
                  </a:moveTo>
                  <a:lnTo>
                    <a:pt x="40693" y="139882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2835239" y="9019744"/>
              <a:ext cx="155488" cy="141927"/>
            </a:xfrm>
            <a:custGeom>
              <a:avLst/>
              <a:pathLst>
                <a:path w="155488" h="141927">
                  <a:moveTo>
                    <a:pt x="155488" y="50838"/>
                  </a:moveTo>
                  <a:lnTo>
                    <a:pt x="42169" y="141927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2877408" y="9070582"/>
              <a:ext cx="154425" cy="143867"/>
            </a:xfrm>
            <a:custGeom>
              <a:avLst/>
              <a:pathLst>
                <a:path w="154425" h="143867">
                  <a:moveTo>
                    <a:pt x="154425" y="49743"/>
                  </a:moveTo>
                  <a:lnTo>
                    <a:pt x="43614" y="14386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2921023" y="9120326"/>
              <a:ext cx="153249" cy="145702"/>
            </a:xfrm>
            <a:custGeom>
              <a:avLst/>
              <a:pathLst>
                <a:path w="153249" h="145702">
                  <a:moveTo>
                    <a:pt x="153249" y="48612"/>
                  </a:moveTo>
                  <a:lnTo>
                    <a:pt x="45027" y="145702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2966051" y="9168939"/>
              <a:ext cx="151960" cy="147430"/>
            </a:xfrm>
            <a:custGeom>
              <a:avLst/>
              <a:pathLst>
                <a:path w="151960" h="147430">
                  <a:moveTo>
                    <a:pt x="151960" y="47445"/>
                  </a:moveTo>
                  <a:lnTo>
                    <a:pt x="46407" y="14743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3012459" y="9216384"/>
              <a:ext cx="150560" cy="149050"/>
            </a:xfrm>
            <a:custGeom>
              <a:avLst/>
              <a:pathLst>
                <a:path w="150560" h="149050">
                  <a:moveTo>
                    <a:pt x="150560" y="46243"/>
                  </a:moveTo>
                  <a:lnTo>
                    <a:pt x="47754" y="149050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060213" y="9262628"/>
              <a:ext cx="149050" cy="150560"/>
            </a:xfrm>
            <a:custGeom>
              <a:avLst/>
              <a:pathLst>
                <a:path w="149050" h="150560">
                  <a:moveTo>
                    <a:pt x="149050" y="45007"/>
                  </a:moveTo>
                  <a:lnTo>
                    <a:pt x="49065" y="150560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109278" y="9307635"/>
              <a:ext cx="147430" cy="151960"/>
            </a:xfrm>
            <a:custGeom>
              <a:avLst/>
              <a:pathLst>
                <a:path w="147430" h="151960">
                  <a:moveTo>
                    <a:pt x="147430" y="43739"/>
                  </a:moveTo>
                  <a:lnTo>
                    <a:pt x="50340" y="151960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159618" y="9351374"/>
              <a:ext cx="145702" cy="153249"/>
            </a:xfrm>
            <a:custGeom>
              <a:avLst/>
              <a:pathLst>
                <a:path w="145702" h="153249">
                  <a:moveTo>
                    <a:pt x="145702" y="42438"/>
                  </a:moveTo>
                  <a:lnTo>
                    <a:pt x="51578" y="15324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211197" y="9393813"/>
              <a:ext cx="143867" cy="154425"/>
            </a:xfrm>
            <a:custGeom>
              <a:avLst/>
              <a:pathLst>
                <a:path w="143867" h="154425">
                  <a:moveTo>
                    <a:pt x="143867" y="41106"/>
                  </a:moveTo>
                  <a:lnTo>
                    <a:pt x="52779" y="154425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263976" y="9434919"/>
              <a:ext cx="141927" cy="155488"/>
            </a:xfrm>
            <a:custGeom>
              <a:avLst/>
              <a:pathLst>
                <a:path w="141927" h="155488">
                  <a:moveTo>
                    <a:pt x="141927" y="39744"/>
                  </a:moveTo>
                  <a:lnTo>
                    <a:pt x="53940" y="15548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317916" y="9474663"/>
              <a:ext cx="139882" cy="156437"/>
            </a:xfrm>
            <a:custGeom>
              <a:avLst/>
              <a:pathLst>
                <a:path w="139882" h="156437">
                  <a:moveTo>
                    <a:pt x="139882" y="38352"/>
                  </a:moveTo>
                  <a:lnTo>
                    <a:pt x="55062" y="15643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372979" y="9513016"/>
              <a:ext cx="137735" cy="157271"/>
            </a:xfrm>
            <a:custGeom>
              <a:avLst/>
              <a:pathLst>
                <a:path w="137735" h="157271">
                  <a:moveTo>
                    <a:pt x="137735" y="36933"/>
                  </a:moveTo>
                  <a:lnTo>
                    <a:pt x="56144" y="157271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429124" y="9549950"/>
              <a:ext cx="135487" cy="157990"/>
            </a:xfrm>
            <a:custGeom>
              <a:avLst/>
              <a:pathLst>
                <a:path w="135487" h="157990">
                  <a:moveTo>
                    <a:pt x="135487" y="35487"/>
                  </a:moveTo>
                  <a:lnTo>
                    <a:pt x="57185" y="157990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486309" y="9585437"/>
              <a:ext cx="133140" cy="158593"/>
            </a:xfrm>
            <a:custGeom>
              <a:avLst/>
              <a:pathLst>
                <a:path w="133140" h="158593">
                  <a:moveTo>
                    <a:pt x="133140" y="34014"/>
                  </a:moveTo>
                  <a:lnTo>
                    <a:pt x="58183" y="158593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544493" y="9619451"/>
              <a:ext cx="130695" cy="159080"/>
            </a:xfrm>
            <a:custGeom>
              <a:avLst/>
              <a:pathLst>
                <a:path w="130695" h="159080">
                  <a:moveTo>
                    <a:pt x="130695" y="32517"/>
                  </a:moveTo>
                  <a:lnTo>
                    <a:pt x="59139" y="159080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3603633" y="9651968"/>
              <a:ext cx="128154" cy="159450"/>
            </a:xfrm>
            <a:custGeom>
              <a:avLst/>
              <a:pathLst>
                <a:path w="128154" h="159450">
                  <a:moveTo>
                    <a:pt x="128154" y="30995"/>
                  </a:moveTo>
                  <a:lnTo>
                    <a:pt x="60052" y="159450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3663685" y="9682964"/>
              <a:ext cx="125519" cy="159703"/>
            </a:xfrm>
            <a:custGeom>
              <a:avLst/>
              <a:pathLst>
                <a:path w="125519" h="159703">
                  <a:moveTo>
                    <a:pt x="125519" y="29451"/>
                  </a:moveTo>
                  <a:lnTo>
                    <a:pt x="60920" y="159703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3724606" y="9712416"/>
              <a:ext cx="122792" cy="159839"/>
            </a:xfrm>
            <a:custGeom>
              <a:avLst/>
              <a:pathLst>
                <a:path w="122792" h="159839">
                  <a:moveTo>
                    <a:pt x="122792" y="27886"/>
                  </a:moveTo>
                  <a:lnTo>
                    <a:pt x="61744" y="159839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3786351" y="9740302"/>
              <a:ext cx="119975" cy="159857"/>
            </a:xfrm>
            <a:custGeom>
              <a:avLst/>
              <a:pathLst>
                <a:path w="119975" h="159857">
                  <a:moveTo>
                    <a:pt x="119975" y="26300"/>
                  </a:moveTo>
                  <a:lnTo>
                    <a:pt x="62523" y="15985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3848874" y="9766602"/>
              <a:ext cx="117070" cy="159759"/>
            </a:xfrm>
            <a:custGeom>
              <a:avLst/>
              <a:pathLst>
                <a:path w="117070" h="159759">
                  <a:moveTo>
                    <a:pt x="117070" y="24694"/>
                  </a:moveTo>
                  <a:lnTo>
                    <a:pt x="63256" y="159759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3912130" y="9791297"/>
              <a:ext cx="114079" cy="159543"/>
            </a:xfrm>
            <a:custGeom>
              <a:avLst/>
              <a:pathLst>
                <a:path w="114079" h="159543">
                  <a:moveTo>
                    <a:pt x="114079" y="23071"/>
                  </a:moveTo>
                  <a:lnTo>
                    <a:pt x="63942" y="159543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3976072" y="9814368"/>
              <a:ext cx="111005" cy="159210"/>
            </a:xfrm>
            <a:custGeom>
              <a:avLst/>
              <a:pathLst>
                <a:path w="111005" h="159210">
                  <a:moveTo>
                    <a:pt x="111005" y="21430"/>
                  </a:moveTo>
                  <a:lnTo>
                    <a:pt x="64581" y="159210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040654" y="9835799"/>
              <a:ext cx="107849" cy="158761"/>
            </a:xfrm>
            <a:custGeom>
              <a:avLst/>
              <a:pathLst>
                <a:path w="107849" h="158761">
                  <a:moveTo>
                    <a:pt x="107849" y="19774"/>
                  </a:moveTo>
                  <a:lnTo>
                    <a:pt x="65173" y="158761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105828" y="9855574"/>
              <a:ext cx="104614" cy="158195"/>
            </a:xfrm>
            <a:custGeom>
              <a:avLst/>
              <a:pathLst>
                <a:path w="104614" h="158195">
                  <a:moveTo>
                    <a:pt x="104614" y="18104"/>
                  </a:moveTo>
                  <a:lnTo>
                    <a:pt x="65718" y="15819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171546" y="9873678"/>
              <a:ext cx="101302" cy="157513"/>
            </a:xfrm>
            <a:custGeom>
              <a:avLst/>
              <a:pathLst>
                <a:path w="101302" h="157513">
                  <a:moveTo>
                    <a:pt x="101302" y="16420"/>
                  </a:moveTo>
                  <a:lnTo>
                    <a:pt x="66214" y="157513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237760" y="9890098"/>
              <a:ext cx="97916" cy="156715"/>
            </a:xfrm>
            <a:custGeom>
              <a:avLst/>
              <a:pathLst>
                <a:path w="97916" h="156715">
                  <a:moveTo>
                    <a:pt x="97916" y="14724"/>
                  </a:moveTo>
                  <a:lnTo>
                    <a:pt x="66661" y="156715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304422" y="9904822"/>
              <a:ext cx="94458" cy="155803"/>
            </a:xfrm>
            <a:custGeom>
              <a:avLst/>
              <a:pathLst>
                <a:path w="94458" h="155803">
                  <a:moveTo>
                    <a:pt x="94458" y="13017"/>
                  </a:moveTo>
                  <a:lnTo>
                    <a:pt x="67060" y="155803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371482" y="9917840"/>
              <a:ext cx="90931" cy="154776"/>
            </a:xfrm>
            <a:custGeom>
              <a:avLst/>
              <a:pathLst>
                <a:path w="90931" h="154776">
                  <a:moveTo>
                    <a:pt x="90931" y="11301"/>
                  </a:moveTo>
                  <a:lnTo>
                    <a:pt x="67409" y="15477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4438892" y="9929141"/>
              <a:ext cx="87337" cy="153636"/>
            </a:xfrm>
            <a:custGeom>
              <a:avLst/>
              <a:pathLst>
                <a:path w="87337" h="153636">
                  <a:moveTo>
                    <a:pt x="87337" y="9576"/>
                  </a:moveTo>
                  <a:lnTo>
                    <a:pt x="67709" y="153636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4506602" y="9938717"/>
              <a:ext cx="83679" cy="152383"/>
            </a:xfrm>
            <a:custGeom>
              <a:avLst/>
              <a:pathLst>
                <a:path w="83679" h="152383">
                  <a:moveTo>
                    <a:pt x="83679" y="7845"/>
                  </a:moveTo>
                  <a:lnTo>
                    <a:pt x="67960" y="152383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4574562" y="9946562"/>
              <a:ext cx="79960" cy="151018"/>
            </a:xfrm>
            <a:custGeom>
              <a:avLst/>
              <a:pathLst>
                <a:path w="79960" h="151018">
                  <a:moveTo>
                    <a:pt x="79960" y="6107"/>
                  </a:moveTo>
                  <a:lnTo>
                    <a:pt x="68160" y="151018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4642722" y="9952670"/>
              <a:ext cx="76182" cy="149543"/>
            </a:xfrm>
            <a:custGeom>
              <a:avLst/>
              <a:pathLst>
                <a:path w="76182" h="149543">
                  <a:moveTo>
                    <a:pt x="76182" y="4365"/>
                  </a:moveTo>
                  <a:lnTo>
                    <a:pt x="68310" y="149543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4711033" y="9957036"/>
              <a:ext cx="72348" cy="147958"/>
            </a:xfrm>
            <a:custGeom>
              <a:avLst/>
              <a:pathLst>
                <a:path w="72348" h="147958">
                  <a:moveTo>
                    <a:pt x="72348" y="2620"/>
                  </a:moveTo>
                  <a:lnTo>
                    <a:pt x="68411" y="14795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4779444" y="9959657"/>
              <a:ext cx="68461" cy="146264"/>
            </a:xfrm>
            <a:custGeom>
              <a:avLst/>
              <a:pathLst>
                <a:path w="68461" h="146264">
                  <a:moveTo>
                    <a:pt x="68461" y="873"/>
                  </a:moveTo>
                  <a:lnTo>
                    <a:pt x="68461" y="146264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4847906" y="9959657"/>
              <a:ext cx="68461" cy="146264"/>
            </a:xfrm>
            <a:custGeom>
              <a:avLst/>
              <a:pathLst>
                <a:path w="68461" h="146264">
                  <a:moveTo>
                    <a:pt x="64524" y="0"/>
                  </a:moveTo>
                  <a:lnTo>
                    <a:pt x="68461" y="145337"/>
                  </a:lnTo>
                  <a:lnTo>
                    <a:pt x="0" y="146264"/>
                  </a:lnTo>
                  <a:lnTo>
                    <a:pt x="0" y="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4912431" y="9957036"/>
              <a:ext cx="72348" cy="147958"/>
            </a:xfrm>
            <a:custGeom>
              <a:avLst/>
              <a:pathLst>
                <a:path w="72348" h="147958">
                  <a:moveTo>
                    <a:pt x="64477" y="0"/>
                  </a:moveTo>
                  <a:lnTo>
                    <a:pt x="72348" y="145177"/>
                  </a:lnTo>
                  <a:lnTo>
                    <a:pt x="3937" y="147958"/>
                  </a:lnTo>
                  <a:lnTo>
                    <a:pt x="0" y="2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4976908" y="9952670"/>
              <a:ext cx="76182" cy="149543"/>
            </a:xfrm>
            <a:custGeom>
              <a:avLst/>
              <a:pathLst>
                <a:path w="76182" h="149543">
                  <a:moveTo>
                    <a:pt x="64382" y="0"/>
                  </a:moveTo>
                  <a:lnTo>
                    <a:pt x="76182" y="144910"/>
                  </a:lnTo>
                  <a:lnTo>
                    <a:pt x="7871" y="149543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041290" y="9946562"/>
              <a:ext cx="79960" cy="151018"/>
            </a:xfrm>
            <a:custGeom>
              <a:avLst/>
              <a:pathLst>
                <a:path w="79960" h="151018">
                  <a:moveTo>
                    <a:pt x="64240" y="0"/>
                  </a:moveTo>
                  <a:lnTo>
                    <a:pt x="79960" y="144538"/>
                  </a:lnTo>
                  <a:lnTo>
                    <a:pt x="11799" y="151018"/>
                  </a:lnTo>
                  <a:lnTo>
                    <a:pt x="0" y="6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105531" y="9938717"/>
              <a:ext cx="83679" cy="152383"/>
            </a:xfrm>
            <a:custGeom>
              <a:avLst/>
              <a:pathLst>
                <a:path w="83679" h="152383">
                  <a:moveTo>
                    <a:pt x="64051" y="0"/>
                  </a:moveTo>
                  <a:lnTo>
                    <a:pt x="83679" y="144059"/>
                  </a:lnTo>
                  <a:lnTo>
                    <a:pt x="15719" y="152383"/>
                  </a:lnTo>
                  <a:lnTo>
                    <a:pt x="0" y="7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169583" y="9929141"/>
              <a:ext cx="87337" cy="153636"/>
            </a:xfrm>
            <a:custGeom>
              <a:avLst/>
              <a:pathLst>
                <a:path w="87337" h="153636">
                  <a:moveTo>
                    <a:pt x="63815" y="0"/>
                  </a:moveTo>
                  <a:lnTo>
                    <a:pt x="87337" y="143475"/>
                  </a:lnTo>
                  <a:lnTo>
                    <a:pt x="19627" y="153636"/>
                  </a:lnTo>
                  <a:lnTo>
                    <a:pt x="0" y="9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233399" y="9917840"/>
              <a:ext cx="90931" cy="154776"/>
            </a:xfrm>
            <a:custGeom>
              <a:avLst/>
              <a:pathLst>
                <a:path w="90931" h="154776">
                  <a:moveTo>
                    <a:pt x="63533" y="0"/>
                  </a:moveTo>
                  <a:lnTo>
                    <a:pt x="90931" y="142785"/>
                  </a:lnTo>
                  <a:lnTo>
                    <a:pt x="23521" y="154776"/>
                  </a:lnTo>
                  <a:lnTo>
                    <a:pt x="0" y="11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5296932" y="9904822"/>
              <a:ext cx="94458" cy="155803"/>
            </a:xfrm>
            <a:custGeom>
              <a:avLst/>
              <a:pathLst>
                <a:path w="94458" h="155803">
                  <a:moveTo>
                    <a:pt x="63203" y="0"/>
                  </a:moveTo>
                  <a:lnTo>
                    <a:pt x="94458" y="141991"/>
                  </a:lnTo>
                  <a:lnTo>
                    <a:pt x="27398" y="155803"/>
                  </a:lnTo>
                  <a:lnTo>
                    <a:pt x="0" y="13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5360135" y="9890098"/>
              <a:ext cx="97916" cy="156715"/>
            </a:xfrm>
            <a:custGeom>
              <a:avLst/>
              <a:pathLst>
                <a:path w="97916" h="156715">
                  <a:moveTo>
                    <a:pt x="62828" y="0"/>
                  </a:moveTo>
                  <a:lnTo>
                    <a:pt x="97916" y="141092"/>
                  </a:lnTo>
                  <a:lnTo>
                    <a:pt x="31254" y="156715"/>
                  </a:lnTo>
                  <a:lnTo>
                    <a:pt x="0" y="14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5422963" y="9873678"/>
              <a:ext cx="101302" cy="157513"/>
            </a:xfrm>
            <a:custGeom>
              <a:avLst/>
              <a:pathLst>
                <a:path w="101302" h="157513">
                  <a:moveTo>
                    <a:pt x="62406" y="0"/>
                  </a:moveTo>
                  <a:lnTo>
                    <a:pt x="101302" y="140091"/>
                  </a:lnTo>
                  <a:lnTo>
                    <a:pt x="35088" y="157513"/>
                  </a:lnTo>
                  <a:lnTo>
                    <a:pt x="0" y="164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5485370" y="9855574"/>
              <a:ext cx="104614" cy="158195"/>
            </a:xfrm>
            <a:custGeom>
              <a:avLst/>
              <a:pathLst>
                <a:path w="104614" h="158195">
                  <a:moveTo>
                    <a:pt x="61938" y="0"/>
                  </a:moveTo>
                  <a:lnTo>
                    <a:pt x="104614" y="138986"/>
                  </a:lnTo>
                  <a:lnTo>
                    <a:pt x="38896" y="158195"/>
                  </a:lnTo>
                  <a:lnTo>
                    <a:pt x="0" y="18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5547309" y="9835799"/>
              <a:ext cx="107849" cy="158761"/>
            </a:xfrm>
            <a:custGeom>
              <a:avLst/>
              <a:pathLst>
                <a:path w="107849" h="158761">
                  <a:moveTo>
                    <a:pt x="61425" y="0"/>
                  </a:moveTo>
                  <a:lnTo>
                    <a:pt x="107849" y="137779"/>
                  </a:lnTo>
                  <a:lnTo>
                    <a:pt x="42675" y="158761"/>
                  </a:lnTo>
                  <a:lnTo>
                    <a:pt x="0" y="19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5608734" y="9814368"/>
              <a:ext cx="111005" cy="159210"/>
            </a:xfrm>
            <a:custGeom>
              <a:avLst/>
              <a:pathLst>
                <a:path w="111005" h="159210">
                  <a:moveTo>
                    <a:pt x="60867" y="0"/>
                  </a:moveTo>
                  <a:lnTo>
                    <a:pt x="111005" y="136472"/>
                  </a:lnTo>
                  <a:lnTo>
                    <a:pt x="46423" y="159210"/>
                  </a:lnTo>
                  <a:lnTo>
                    <a:pt x="0" y="21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5669602" y="9791297"/>
              <a:ext cx="114079" cy="159543"/>
            </a:xfrm>
            <a:custGeom>
              <a:avLst/>
              <a:pathLst>
                <a:path w="114079" h="159543">
                  <a:moveTo>
                    <a:pt x="60265" y="0"/>
                  </a:moveTo>
                  <a:lnTo>
                    <a:pt x="114079" y="135064"/>
                  </a:lnTo>
                  <a:lnTo>
                    <a:pt x="50137" y="159543"/>
                  </a:lnTo>
                  <a:lnTo>
                    <a:pt x="0" y="23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5729867" y="9766602"/>
              <a:ext cx="117070" cy="159759"/>
            </a:xfrm>
            <a:custGeom>
              <a:avLst/>
              <a:pathLst>
                <a:path w="117070" h="159759">
                  <a:moveTo>
                    <a:pt x="59618" y="0"/>
                  </a:moveTo>
                  <a:lnTo>
                    <a:pt x="117070" y="133557"/>
                  </a:lnTo>
                  <a:lnTo>
                    <a:pt x="53814" y="159759"/>
                  </a:lnTo>
                  <a:lnTo>
                    <a:pt x="0" y="24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5789486" y="9740302"/>
              <a:ext cx="119975" cy="159857"/>
            </a:xfrm>
            <a:custGeom>
              <a:avLst/>
              <a:pathLst>
                <a:path w="119975" h="159857">
                  <a:moveTo>
                    <a:pt x="58927" y="0"/>
                  </a:moveTo>
                  <a:lnTo>
                    <a:pt x="119975" y="131952"/>
                  </a:lnTo>
                  <a:lnTo>
                    <a:pt x="57452" y="159857"/>
                  </a:lnTo>
                  <a:lnTo>
                    <a:pt x="0" y="26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5848413" y="9712416"/>
              <a:ext cx="122792" cy="159839"/>
            </a:xfrm>
            <a:custGeom>
              <a:avLst/>
              <a:pathLst>
                <a:path w="122792" h="159839">
                  <a:moveTo>
                    <a:pt x="58193" y="0"/>
                  </a:moveTo>
                  <a:lnTo>
                    <a:pt x="122792" y="130251"/>
                  </a:lnTo>
                  <a:lnTo>
                    <a:pt x="61047" y="159839"/>
                  </a:lnTo>
                  <a:lnTo>
                    <a:pt x="0" y="27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5906607" y="9682964"/>
              <a:ext cx="125519" cy="159703"/>
            </a:xfrm>
            <a:custGeom>
              <a:avLst/>
              <a:pathLst>
                <a:path w="125519" h="159703">
                  <a:moveTo>
                    <a:pt x="57417" y="0"/>
                  </a:moveTo>
                  <a:lnTo>
                    <a:pt x="125519" y="128454"/>
                  </a:lnTo>
                  <a:lnTo>
                    <a:pt x="64598" y="159703"/>
                  </a:lnTo>
                  <a:lnTo>
                    <a:pt x="0" y="29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5964025" y="9651968"/>
              <a:ext cx="128154" cy="159450"/>
            </a:xfrm>
            <a:custGeom>
              <a:avLst/>
              <a:pathLst>
                <a:path w="128154" h="159450">
                  <a:moveTo>
                    <a:pt x="56598" y="0"/>
                  </a:moveTo>
                  <a:lnTo>
                    <a:pt x="128154" y="126563"/>
                  </a:lnTo>
                  <a:lnTo>
                    <a:pt x="68102" y="159450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020624" y="9619451"/>
              <a:ext cx="130695" cy="159080"/>
            </a:xfrm>
            <a:custGeom>
              <a:avLst/>
              <a:pathLst>
                <a:path w="130695" h="159080">
                  <a:moveTo>
                    <a:pt x="55738" y="0"/>
                  </a:moveTo>
                  <a:lnTo>
                    <a:pt x="130695" y="124578"/>
                  </a:lnTo>
                  <a:lnTo>
                    <a:pt x="71555" y="159080"/>
                  </a:lnTo>
                  <a:lnTo>
                    <a:pt x="0" y="3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076362" y="9585437"/>
              <a:ext cx="133140" cy="158593"/>
            </a:xfrm>
            <a:custGeom>
              <a:avLst/>
              <a:pathLst>
                <a:path w="133140" h="158593">
                  <a:moveTo>
                    <a:pt x="54837" y="0"/>
                  </a:moveTo>
                  <a:lnTo>
                    <a:pt x="133140" y="122503"/>
                  </a:lnTo>
                  <a:lnTo>
                    <a:pt x="74956" y="158593"/>
                  </a:lnTo>
                  <a:lnTo>
                    <a:pt x="0" y="340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6131200" y="9549950"/>
              <a:ext cx="135487" cy="157990"/>
            </a:xfrm>
            <a:custGeom>
              <a:avLst/>
              <a:pathLst>
                <a:path w="135487" h="157990">
                  <a:moveTo>
                    <a:pt x="53896" y="0"/>
                  </a:moveTo>
                  <a:lnTo>
                    <a:pt x="135487" y="120338"/>
                  </a:lnTo>
                  <a:lnTo>
                    <a:pt x="78302" y="157990"/>
                  </a:lnTo>
                  <a:lnTo>
                    <a:pt x="0" y="35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6185097" y="9513016"/>
              <a:ext cx="137735" cy="157271"/>
            </a:xfrm>
            <a:custGeom>
              <a:avLst/>
              <a:pathLst>
                <a:path w="137735" h="157271">
                  <a:moveTo>
                    <a:pt x="52915" y="0"/>
                  </a:moveTo>
                  <a:lnTo>
                    <a:pt x="137735" y="118084"/>
                  </a:lnTo>
                  <a:lnTo>
                    <a:pt x="81591" y="157271"/>
                  </a:lnTo>
                  <a:lnTo>
                    <a:pt x="0" y="369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6238013" y="9474663"/>
              <a:ext cx="139882" cy="156437"/>
            </a:xfrm>
            <a:custGeom>
              <a:avLst/>
              <a:pathLst>
                <a:path w="139882" h="156437">
                  <a:moveTo>
                    <a:pt x="51896" y="0"/>
                  </a:moveTo>
                  <a:lnTo>
                    <a:pt x="139882" y="115744"/>
                  </a:lnTo>
                  <a:lnTo>
                    <a:pt x="84820" y="156437"/>
                  </a:lnTo>
                  <a:lnTo>
                    <a:pt x="0" y="38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6289909" y="9434919"/>
              <a:ext cx="141927" cy="155488"/>
            </a:xfrm>
            <a:custGeom>
              <a:avLst/>
              <a:pathLst>
                <a:path w="141927" h="155488">
                  <a:moveTo>
                    <a:pt x="50838" y="0"/>
                  </a:moveTo>
                  <a:lnTo>
                    <a:pt x="141927" y="113319"/>
                  </a:lnTo>
                  <a:lnTo>
                    <a:pt x="87986" y="155488"/>
                  </a:lnTo>
                  <a:lnTo>
                    <a:pt x="0" y="3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6340748" y="9393813"/>
              <a:ext cx="143867" cy="154425"/>
            </a:xfrm>
            <a:custGeom>
              <a:avLst/>
              <a:pathLst>
                <a:path w="143867" h="154425">
                  <a:moveTo>
                    <a:pt x="49743" y="0"/>
                  </a:moveTo>
                  <a:lnTo>
                    <a:pt x="143867" y="110811"/>
                  </a:lnTo>
                  <a:lnTo>
                    <a:pt x="91088" y="154425"/>
                  </a:lnTo>
                  <a:lnTo>
                    <a:pt x="0" y="41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6390491" y="9351374"/>
              <a:ext cx="145702" cy="153249"/>
            </a:xfrm>
            <a:custGeom>
              <a:avLst/>
              <a:pathLst>
                <a:path w="145702" h="153249">
                  <a:moveTo>
                    <a:pt x="48612" y="0"/>
                  </a:moveTo>
                  <a:lnTo>
                    <a:pt x="145702" y="108221"/>
                  </a:lnTo>
                  <a:lnTo>
                    <a:pt x="94123" y="153249"/>
                  </a:lnTo>
                  <a:lnTo>
                    <a:pt x="0" y="4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6439104" y="9307635"/>
              <a:ext cx="147430" cy="151960"/>
            </a:xfrm>
            <a:custGeom>
              <a:avLst/>
              <a:pathLst>
                <a:path w="147430" h="151960">
                  <a:moveTo>
                    <a:pt x="47445" y="0"/>
                  </a:moveTo>
                  <a:lnTo>
                    <a:pt x="147430" y="105552"/>
                  </a:lnTo>
                  <a:lnTo>
                    <a:pt x="97090" y="151960"/>
                  </a:lnTo>
                  <a:lnTo>
                    <a:pt x="0" y="43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6486549" y="9262628"/>
              <a:ext cx="149050" cy="150560"/>
            </a:xfrm>
            <a:custGeom>
              <a:avLst/>
              <a:pathLst>
                <a:path w="149050" h="150560">
                  <a:moveTo>
                    <a:pt x="46243" y="0"/>
                  </a:moveTo>
                  <a:lnTo>
                    <a:pt x="149050" y="102806"/>
                  </a:lnTo>
                  <a:lnTo>
                    <a:pt x="99985" y="150560"/>
                  </a:lnTo>
                  <a:lnTo>
                    <a:pt x="0" y="45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6532793" y="9216384"/>
              <a:ext cx="150560" cy="149050"/>
            </a:xfrm>
            <a:custGeom>
              <a:avLst/>
              <a:pathLst>
                <a:path w="150560" h="149050">
                  <a:moveTo>
                    <a:pt x="45007" y="0"/>
                  </a:moveTo>
                  <a:lnTo>
                    <a:pt x="150560" y="99985"/>
                  </a:lnTo>
                  <a:lnTo>
                    <a:pt x="102806" y="149050"/>
                  </a:lnTo>
                  <a:lnTo>
                    <a:pt x="0" y="46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6577801" y="9168939"/>
              <a:ext cx="151960" cy="147430"/>
            </a:xfrm>
            <a:custGeom>
              <a:avLst/>
              <a:pathLst>
                <a:path w="151960" h="147430">
                  <a:moveTo>
                    <a:pt x="43739" y="0"/>
                  </a:moveTo>
                  <a:lnTo>
                    <a:pt x="151960" y="97090"/>
                  </a:lnTo>
                  <a:lnTo>
                    <a:pt x="105552" y="147430"/>
                  </a:lnTo>
                  <a:lnTo>
                    <a:pt x="0" y="47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6621540" y="9120326"/>
              <a:ext cx="153249" cy="145702"/>
            </a:xfrm>
            <a:custGeom>
              <a:avLst/>
              <a:pathLst>
                <a:path w="153249" h="145702">
                  <a:moveTo>
                    <a:pt x="42438" y="0"/>
                  </a:moveTo>
                  <a:lnTo>
                    <a:pt x="153249" y="94123"/>
                  </a:lnTo>
                  <a:lnTo>
                    <a:pt x="108221" y="145702"/>
                  </a:lnTo>
                  <a:lnTo>
                    <a:pt x="0" y="48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6663978" y="9070582"/>
              <a:ext cx="154425" cy="143867"/>
            </a:xfrm>
            <a:custGeom>
              <a:avLst/>
              <a:pathLst>
                <a:path w="154425" h="143867">
                  <a:moveTo>
                    <a:pt x="41106" y="0"/>
                  </a:moveTo>
                  <a:lnTo>
                    <a:pt x="154425" y="91088"/>
                  </a:lnTo>
                  <a:lnTo>
                    <a:pt x="110811" y="143867"/>
                  </a:lnTo>
                  <a:lnTo>
                    <a:pt x="0" y="497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6705084" y="9019744"/>
              <a:ext cx="155488" cy="141927"/>
            </a:xfrm>
            <a:custGeom>
              <a:avLst/>
              <a:pathLst>
                <a:path w="155488" h="141927">
                  <a:moveTo>
                    <a:pt x="39744" y="0"/>
                  </a:moveTo>
                  <a:lnTo>
                    <a:pt x="155488" y="87986"/>
                  </a:lnTo>
                  <a:lnTo>
                    <a:pt x="113319" y="141927"/>
                  </a:lnTo>
                  <a:lnTo>
                    <a:pt x="0" y="5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6744828" y="8967847"/>
              <a:ext cx="156437" cy="139882"/>
            </a:xfrm>
            <a:custGeom>
              <a:avLst/>
              <a:pathLst>
                <a:path w="156437" h="139882">
                  <a:moveTo>
                    <a:pt x="38352" y="0"/>
                  </a:moveTo>
                  <a:lnTo>
                    <a:pt x="156437" y="84820"/>
                  </a:lnTo>
                  <a:lnTo>
                    <a:pt x="115744" y="139882"/>
                  </a:lnTo>
                  <a:lnTo>
                    <a:pt x="0" y="5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6783181" y="8914932"/>
              <a:ext cx="157271" cy="137735"/>
            </a:xfrm>
            <a:custGeom>
              <a:avLst/>
              <a:pathLst>
                <a:path w="157271" h="137735">
                  <a:moveTo>
                    <a:pt x="36933" y="0"/>
                  </a:moveTo>
                  <a:lnTo>
                    <a:pt x="157271" y="81591"/>
                  </a:lnTo>
                  <a:lnTo>
                    <a:pt x="118084" y="137735"/>
                  </a:lnTo>
                  <a:lnTo>
                    <a:pt x="0" y="5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6820115" y="8861035"/>
              <a:ext cx="157990" cy="135487"/>
            </a:xfrm>
            <a:custGeom>
              <a:avLst/>
              <a:pathLst>
                <a:path w="157990" h="135487">
                  <a:moveTo>
                    <a:pt x="35487" y="0"/>
                  </a:moveTo>
                  <a:lnTo>
                    <a:pt x="157990" y="78302"/>
                  </a:lnTo>
                  <a:lnTo>
                    <a:pt x="120338" y="135487"/>
                  </a:lnTo>
                  <a:lnTo>
                    <a:pt x="0" y="5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6855602" y="8806197"/>
              <a:ext cx="158593" cy="133140"/>
            </a:xfrm>
            <a:custGeom>
              <a:avLst/>
              <a:pathLst>
                <a:path w="158593" h="133140">
                  <a:moveTo>
                    <a:pt x="34014" y="0"/>
                  </a:moveTo>
                  <a:lnTo>
                    <a:pt x="158593" y="74956"/>
                  </a:lnTo>
                  <a:lnTo>
                    <a:pt x="122503" y="133140"/>
                  </a:lnTo>
                  <a:lnTo>
                    <a:pt x="0" y="5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6889617" y="8750458"/>
              <a:ext cx="159080" cy="130695"/>
            </a:xfrm>
            <a:custGeom>
              <a:avLst/>
              <a:pathLst>
                <a:path w="159080" h="130695">
                  <a:moveTo>
                    <a:pt x="32517" y="0"/>
                  </a:moveTo>
                  <a:lnTo>
                    <a:pt x="159080" y="71555"/>
                  </a:lnTo>
                  <a:lnTo>
                    <a:pt x="124578" y="130695"/>
                  </a:lnTo>
                  <a:lnTo>
                    <a:pt x="0" y="55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6922134" y="8693860"/>
              <a:ext cx="159450" cy="128154"/>
            </a:xfrm>
            <a:custGeom>
              <a:avLst/>
              <a:pathLst>
                <a:path w="159450" h="128154">
                  <a:moveTo>
                    <a:pt x="30995" y="0"/>
                  </a:moveTo>
                  <a:lnTo>
                    <a:pt x="159450" y="68102"/>
                  </a:lnTo>
                  <a:lnTo>
                    <a:pt x="126563" y="128154"/>
                  </a:lnTo>
                  <a:lnTo>
                    <a:pt x="0" y="56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6953129" y="8636442"/>
              <a:ext cx="159703" cy="125519"/>
            </a:xfrm>
            <a:custGeom>
              <a:avLst/>
              <a:pathLst>
                <a:path w="159703" h="125519">
                  <a:moveTo>
                    <a:pt x="29451" y="0"/>
                  </a:moveTo>
                  <a:lnTo>
                    <a:pt x="159703" y="64598"/>
                  </a:lnTo>
                  <a:lnTo>
                    <a:pt x="128454" y="125519"/>
                  </a:lnTo>
                  <a:lnTo>
                    <a:pt x="0" y="5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6982581" y="8578248"/>
              <a:ext cx="159839" cy="122792"/>
            </a:xfrm>
            <a:custGeom>
              <a:avLst/>
              <a:pathLst>
                <a:path w="159839" h="122792">
                  <a:moveTo>
                    <a:pt x="27886" y="0"/>
                  </a:moveTo>
                  <a:lnTo>
                    <a:pt x="159839" y="61047"/>
                  </a:lnTo>
                  <a:lnTo>
                    <a:pt x="130251" y="122792"/>
                  </a:lnTo>
                  <a:lnTo>
                    <a:pt x="0" y="58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7010467" y="8519320"/>
              <a:ext cx="159857" cy="119975"/>
            </a:xfrm>
            <a:custGeom>
              <a:avLst/>
              <a:pathLst>
                <a:path w="159857" h="119975">
                  <a:moveTo>
                    <a:pt x="26300" y="0"/>
                  </a:moveTo>
                  <a:lnTo>
                    <a:pt x="159857" y="57452"/>
                  </a:lnTo>
                  <a:lnTo>
                    <a:pt x="131952" y="119975"/>
                  </a:lnTo>
                  <a:lnTo>
                    <a:pt x="0" y="58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7036768" y="8459702"/>
              <a:ext cx="159759" cy="117070"/>
            </a:xfrm>
            <a:custGeom>
              <a:avLst/>
              <a:pathLst>
                <a:path w="159759" h="117070">
                  <a:moveTo>
                    <a:pt x="24694" y="0"/>
                  </a:moveTo>
                  <a:lnTo>
                    <a:pt x="159759" y="53814"/>
                  </a:lnTo>
                  <a:lnTo>
                    <a:pt x="133557" y="117070"/>
                  </a:lnTo>
                  <a:lnTo>
                    <a:pt x="0" y="59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7061462" y="8399437"/>
              <a:ext cx="159543" cy="114079"/>
            </a:xfrm>
            <a:custGeom>
              <a:avLst/>
              <a:pathLst>
                <a:path w="159543" h="114079">
                  <a:moveTo>
                    <a:pt x="23071" y="0"/>
                  </a:moveTo>
                  <a:lnTo>
                    <a:pt x="159543" y="50137"/>
                  </a:lnTo>
                  <a:lnTo>
                    <a:pt x="135064" y="114079"/>
                  </a:lnTo>
                  <a:lnTo>
                    <a:pt x="0" y="60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7084533" y="8338569"/>
              <a:ext cx="159210" cy="111005"/>
            </a:xfrm>
            <a:custGeom>
              <a:avLst/>
              <a:pathLst>
                <a:path w="159210" h="111005">
                  <a:moveTo>
                    <a:pt x="21430" y="0"/>
                  </a:moveTo>
                  <a:lnTo>
                    <a:pt x="159210" y="46423"/>
                  </a:lnTo>
                  <a:lnTo>
                    <a:pt x="136472" y="111005"/>
                  </a:lnTo>
                  <a:lnTo>
                    <a:pt x="0" y="60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7105964" y="8277143"/>
              <a:ext cx="158761" cy="107849"/>
            </a:xfrm>
            <a:custGeom>
              <a:avLst/>
              <a:pathLst>
                <a:path w="158761" h="107849">
                  <a:moveTo>
                    <a:pt x="19774" y="0"/>
                  </a:moveTo>
                  <a:lnTo>
                    <a:pt x="158761" y="42675"/>
                  </a:lnTo>
                  <a:lnTo>
                    <a:pt x="137779" y="107849"/>
                  </a:lnTo>
                  <a:lnTo>
                    <a:pt x="0" y="61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7125739" y="8215205"/>
              <a:ext cx="158195" cy="104614"/>
            </a:xfrm>
            <a:custGeom>
              <a:avLst/>
              <a:pathLst>
                <a:path w="158195" h="104614">
                  <a:moveTo>
                    <a:pt x="18104" y="0"/>
                  </a:moveTo>
                  <a:lnTo>
                    <a:pt x="158195" y="38896"/>
                  </a:lnTo>
                  <a:lnTo>
                    <a:pt x="138986" y="104614"/>
                  </a:lnTo>
                  <a:lnTo>
                    <a:pt x="0" y="61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7143843" y="8152798"/>
              <a:ext cx="157513" cy="101302"/>
            </a:xfrm>
            <a:custGeom>
              <a:avLst/>
              <a:pathLst>
                <a:path w="157513" h="101302">
                  <a:moveTo>
                    <a:pt x="16420" y="0"/>
                  </a:moveTo>
                  <a:lnTo>
                    <a:pt x="157513" y="35088"/>
                  </a:lnTo>
                  <a:lnTo>
                    <a:pt x="140091" y="101302"/>
                  </a:lnTo>
                  <a:lnTo>
                    <a:pt x="0" y="62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7160263" y="8089970"/>
              <a:ext cx="156715" cy="97916"/>
            </a:xfrm>
            <a:custGeom>
              <a:avLst/>
              <a:pathLst>
                <a:path w="156715" h="97916">
                  <a:moveTo>
                    <a:pt x="14724" y="0"/>
                  </a:moveTo>
                  <a:lnTo>
                    <a:pt x="156715" y="31254"/>
                  </a:lnTo>
                  <a:lnTo>
                    <a:pt x="141092" y="97916"/>
                  </a:lnTo>
                  <a:lnTo>
                    <a:pt x="0" y="62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7174988" y="8026766"/>
              <a:ext cx="155803" cy="94458"/>
            </a:xfrm>
            <a:custGeom>
              <a:avLst/>
              <a:pathLst>
                <a:path w="155803" h="94458">
                  <a:moveTo>
                    <a:pt x="13017" y="0"/>
                  </a:moveTo>
                  <a:lnTo>
                    <a:pt x="155803" y="27398"/>
                  </a:lnTo>
                  <a:lnTo>
                    <a:pt x="141991" y="94458"/>
                  </a:lnTo>
                  <a:lnTo>
                    <a:pt x="0" y="6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7188005" y="7963233"/>
              <a:ext cx="154776" cy="90931"/>
            </a:xfrm>
            <a:custGeom>
              <a:avLst/>
              <a:pathLst>
                <a:path w="154776" h="90931">
                  <a:moveTo>
                    <a:pt x="11301" y="0"/>
                  </a:moveTo>
                  <a:lnTo>
                    <a:pt x="154776" y="23521"/>
                  </a:lnTo>
                  <a:lnTo>
                    <a:pt x="142785" y="90931"/>
                  </a:lnTo>
                  <a:lnTo>
                    <a:pt x="0" y="635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7199306" y="7899417"/>
              <a:ext cx="153636" cy="87337"/>
            </a:xfrm>
            <a:custGeom>
              <a:avLst/>
              <a:pathLst>
                <a:path w="153636" h="87337">
                  <a:moveTo>
                    <a:pt x="9576" y="0"/>
                  </a:moveTo>
                  <a:lnTo>
                    <a:pt x="153636" y="19627"/>
                  </a:lnTo>
                  <a:lnTo>
                    <a:pt x="143475" y="87337"/>
                  </a:lnTo>
                  <a:lnTo>
                    <a:pt x="0" y="638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7208883" y="7835366"/>
              <a:ext cx="152383" cy="83679"/>
            </a:xfrm>
            <a:custGeom>
              <a:avLst/>
              <a:pathLst>
                <a:path w="152383" h="83679">
                  <a:moveTo>
                    <a:pt x="7845" y="0"/>
                  </a:moveTo>
                  <a:lnTo>
                    <a:pt x="152383" y="15719"/>
                  </a:lnTo>
                  <a:lnTo>
                    <a:pt x="144059" y="83679"/>
                  </a:lnTo>
                  <a:lnTo>
                    <a:pt x="0" y="64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7216728" y="7771125"/>
              <a:ext cx="151018" cy="79960"/>
            </a:xfrm>
            <a:custGeom>
              <a:avLst/>
              <a:pathLst>
                <a:path w="151018" h="79960">
                  <a:moveTo>
                    <a:pt x="6107" y="0"/>
                  </a:moveTo>
                  <a:lnTo>
                    <a:pt x="151018" y="11799"/>
                  </a:lnTo>
                  <a:lnTo>
                    <a:pt x="144538" y="79960"/>
                  </a:lnTo>
                  <a:lnTo>
                    <a:pt x="0" y="642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7222835" y="7706742"/>
              <a:ext cx="149543" cy="76182"/>
            </a:xfrm>
            <a:custGeom>
              <a:avLst/>
              <a:pathLst>
                <a:path w="149543" h="76182">
                  <a:moveTo>
                    <a:pt x="4365" y="0"/>
                  </a:moveTo>
                  <a:lnTo>
                    <a:pt x="149543" y="7871"/>
                  </a:lnTo>
                  <a:lnTo>
                    <a:pt x="144910" y="76182"/>
                  </a:lnTo>
                  <a:lnTo>
                    <a:pt x="0" y="64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7227201" y="7642265"/>
              <a:ext cx="147958" cy="72348"/>
            </a:xfrm>
            <a:custGeom>
              <a:avLst/>
              <a:pathLst>
                <a:path w="147958" h="72348">
                  <a:moveTo>
                    <a:pt x="2620" y="0"/>
                  </a:moveTo>
                  <a:lnTo>
                    <a:pt x="147958" y="3937"/>
                  </a:lnTo>
                  <a:lnTo>
                    <a:pt x="145177" y="72348"/>
                  </a:lnTo>
                  <a:lnTo>
                    <a:pt x="0" y="6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7229822" y="7577741"/>
              <a:ext cx="146264" cy="68461"/>
            </a:xfrm>
            <a:custGeom>
              <a:avLst/>
              <a:pathLst>
                <a:path w="146264" h="68461">
                  <a:moveTo>
                    <a:pt x="873" y="0"/>
                  </a:moveTo>
                  <a:lnTo>
                    <a:pt x="146264" y="0"/>
                  </a:lnTo>
                  <a:lnTo>
                    <a:pt x="145337" y="68461"/>
                  </a:lnTo>
                  <a:lnTo>
                    <a:pt x="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7375159" y="7505342"/>
              <a:ext cx="146317" cy="72398"/>
            </a:xfrm>
            <a:custGeom>
              <a:avLst/>
              <a:pathLst>
                <a:path w="146317" h="72398">
                  <a:moveTo>
                    <a:pt x="0" y="3937"/>
                  </a:moveTo>
                  <a:lnTo>
                    <a:pt x="145337" y="0"/>
                  </a:lnTo>
                  <a:lnTo>
                    <a:pt x="146317" y="72398"/>
                  </a:lnTo>
                  <a:lnTo>
                    <a:pt x="927" y="7239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7372379" y="7432997"/>
              <a:ext cx="148117" cy="76282"/>
            </a:xfrm>
            <a:custGeom>
              <a:avLst/>
              <a:pathLst>
                <a:path w="148117" h="76282">
                  <a:moveTo>
                    <a:pt x="0" y="7871"/>
                  </a:moveTo>
                  <a:lnTo>
                    <a:pt x="145177" y="0"/>
                  </a:lnTo>
                  <a:lnTo>
                    <a:pt x="148117" y="72345"/>
                  </a:lnTo>
                  <a:lnTo>
                    <a:pt x="2780" y="76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7367746" y="7360757"/>
              <a:ext cx="149809" cy="80110"/>
            </a:xfrm>
            <a:custGeom>
              <a:avLst/>
              <a:pathLst>
                <a:path w="149809" h="80110">
                  <a:moveTo>
                    <a:pt x="0" y="11799"/>
                  </a:moveTo>
                  <a:lnTo>
                    <a:pt x="144910" y="0"/>
                  </a:lnTo>
                  <a:lnTo>
                    <a:pt x="149809" y="72239"/>
                  </a:lnTo>
                  <a:lnTo>
                    <a:pt x="4632" y="801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7361266" y="7288677"/>
              <a:ext cx="151391" cy="83879"/>
            </a:xfrm>
            <a:custGeom>
              <a:avLst/>
              <a:pathLst>
                <a:path w="151391" h="83879">
                  <a:moveTo>
                    <a:pt x="0" y="15719"/>
                  </a:moveTo>
                  <a:lnTo>
                    <a:pt x="144538" y="0"/>
                  </a:lnTo>
                  <a:lnTo>
                    <a:pt x="151391" y="72080"/>
                  </a:lnTo>
                  <a:lnTo>
                    <a:pt x="6480" y="838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7352942" y="7216809"/>
              <a:ext cx="152861" cy="87587"/>
            </a:xfrm>
            <a:custGeom>
              <a:avLst/>
              <a:pathLst>
                <a:path w="152861" h="87587">
                  <a:moveTo>
                    <a:pt x="0" y="19627"/>
                  </a:moveTo>
                  <a:lnTo>
                    <a:pt x="144059" y="0"/>
                  </a:lnTo>
                  <a:lnTo>
                    <a:pt x="152861" y="71868"/>
                  </a:lnTo>
                  <a:lnTo>
                    <a:pt x="8323" y="87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7342781" y="7145205"/>
              <a:ext cx="154220" cy="91231"/>
            </a:xfrm>
            <a:custGeom>
              <a:avLst/>
              <a:pathLst>
                <a:path w="154220" h="91231">
                  <a:moveTo>
                    <a:pt x="0" y="23521"/>
                  </a:moveTo>
                  <a:lnTo>
                    <a:pt x="143475" y="0"/>
                  </a:lnTo>
                  <a:lnTo>
                    <a:pt x="154220" y="71603"/>
                  </a:lnTo>
                  <a:lnTo>
                    <a:pt x="10160" y="912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7330791" y="7073919"/>
              <a:ext cx="155466" cy="94807"/>
            </a:xfrm>
            <a:custGeom>
              <a:avLst/>
              <a:pathLst>
                <a:path w="155466" h="94807">
                  <a:moveTo>
                    <a:pt x="0" y="27398"/>
                  </a:moveTo>
                  <a:lnTo>
                    <a:pt x="142785" y="0"/>
                  </a:lnTo>
                  <a:lnTo>
                    <a:pt x="155466" y="71286"/>
                  </a:lnTo>
                  <a:lnTo>
                    <a:pt x="11990" y="948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7316979" y="7003002"/>
              <a:ext cx="156597" cy="98314"/>
            </a:xfrm>
            <a:custGeom>
              <a:avLst/>
              <a:pathLst>
                <a:path w="156597" h="98314">
                  <a:moveTo>
                    <a:pt x="0" y="31254"/>
                  </a:moveTo>
                  <a:lnTo>
                    <a:pt x="141991" y="0"/>
                  </a:lnTo>
                  <a:lnTo>
                    <a:pt x="156597" y="70916"/>
                  </a:lnTo>
                  <a:lnTo>
                    <a:pt x="13811" y="98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7301356" y="6932507"/>
              <a:ext cx="157614" cy="101749"/>
            </a:xfrm>
            <a:custGeom>
              <a:avLst/>
              <a:pathLst>
                <a:path w="157614" h="101749">
                  <a:moveTo>
                    <a:pt x="0" y="35088"/>
                  </a:moveTo>
                  <a:lnTo>
                    <a:pt x="141092" y="0"/>
                  </a:lnTo>
                  <a:lnTo>
                    <a:pt x="157614" y="70495"/>
                  </a:lnTo>
                  <a:lnTo>
                    <a:pt x="15622" y="1017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7283934" y="6862485"/>
              <a:ext cx="158515" cy="105110"/>
            </a:xfrm>
            <a:custGeom>
              <a:avLst/>
              <a:pathLst>
                <a:path w="158515" h="105110">
                  <a:moveTo>
                    <a:pt x="0" y="38896"/>
                  </a:moveTo>
                  <a:lnTo>
                    <a:pt x="140091" y="0"/>
                  </a:lnTo>
                  <a:lnTo>
                    <a:pt x="158515" y="70022"/>
                  </a:lnTo>
                  <a:lnTo>
                    <a:pt x="17422" y="1051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7264725" y="6792987"/>
              <a:ext cx="159299" cy="108393"/>
            </a:xfrm>
            <a:custGeom>
              <a:avLst/>
              <a:pathLst>
                <a:path w="159299" h="108393">
                  <a:moveTo>
                    <a:pt x="0" y="42675"/>
                  </a:moveTo>
                  <a:lnTo>
                    <a:pt x="138986" y="0"/>
                  </a:lnTo>
                  <a:lnTo>
                    <a:pt x="159299" y="69497"/>
                  </a:lnTo>
                  <a:lnTo>
                    <a:pt x="19208" y="108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7243744" y="6724065"/>
              <a:ext cx="159967" cy="111597"/>
            </a:xfrm>
            <a:custGeom>
              <a:avLst/>
              <a:pathLst>
                <a:path w="159967" h="111597">
                  <a:moveTo>
                    <a:pt x="0" y="46423"/>
                  </a:moveTo>
                  <a:lnTo>
                    <a:pt x="137779" y="0"/>
                  </a:lnTo>
                  <a:lnTo>
                    <a:pt x="159967" y="68921"/>
                  </a:lnTo>
                  <a:lnTo>
                    <a:pt x="20981" y="1115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7221006" y="6655770"/>
              <a:ext cx="160518" cy="114719"/>
            </a:xfrm>
            <a:custGeom>
              <a:avLst/>
              <a:pathLst>
                <a:path w="160518" h="114719">
                  <a:moveTo>
                    <a:pt x="0" y="50137"/>
                  </a:moveTo>
                  <a:lnTo>
                    <a:pt x="136472" y="0"/>
                  </a:lnTo>
                  <a:lnTo>
                    <a:pt x="160518" y="68295"/>
                  </a:lnTo>
                  <a:lnTo>
                    <a:pt x="22738" y="11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7196527" y="6588150"/>
              <a:ext cx="160951" cy="117756"/>
            </a:xfrm>
            <a:custGeom>
              <a:avLst/>
              <a:pathLst>
                <a:path w="160951" h="117756">
                  <a:moveTo>
                    <a:pt x="0" y="53814"/>
                  </a:moveTo>
                  <a:lnTo>
                    <a:pt x="135064" y="0"/>
                  </a:lnTo>
                  <a:lnTo>
                    <a:pt x="160951" y="67619"/>
                  </a:lnTo>
                  <a:lnTo>
                    <a:pt x="24478" y="117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7170325" y="6521256"/>
              <a:ext cx="161265" cy="120708"/>
            </a:xfrm>
            <a:custGeom>
              <a:avLst/>
              <a:pathLst>
                <a:path w="161265" h="120708">
                  <a:moveTo>
                    <a:pt x="0" y="57452"/>
                  </a:moveTo>
                  <a:lnTo>
                    <a:pt x="133557" y="0"/>
                  </a:lnTo>
                  <a:lnTo>
                    <a:pt x="161265" y="66893"/>
                  </a:lnTo>
                  <a:lnTo>
                    <a:pt x="26201" y="120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7142420" y="6455137"/>
              <a:ext cx="161462" cy="123571"/>
            </a:xfrm>
            <a:custGeom>
              <a:avLst/>
              <a:pathLst>
                <a:path w="161462" h="123571">
                  <a:moveTo>
                    <a:pt x="0" y="61047"/>
                  </a:moveTo>
                  <a:lnTo>
                    <a:pt x="131952" y="0"/>
                  </a:lnTo>
                  <a:lnTo>
                    <a:pt x="161462" y="66118"/>
                  </a:lnTo>
                  <a:lnTo>
                    <a:pt x="27904" y="123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7112833" y="6389842"/>
              <a:ext cx="161540" cy="126343"/>
            </a:xfrm>
            <a:custGeom>
              <a:avLst/>
              <a:pathLst>
                <a:path w="161540" h="126343">
                  <a:moveTo>
                    <a:pt x="0" y="64598"/>
                  </a:moveTo>
                  <a:lnTo>
                    <a:pt x="130251" y="0"/>
                  </a:lnTo>
                  <a:lnTo>
                    <a:pt x="161540" y="65295"/>
                  </a:lnTo>
                  <a:lnTo>
                    <a:pt x="29587" y="12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7081584" y="6325418"/>
              <a:ext cx="161500" cy="129023"/>
            </a:xfrm>
            <a:custGeom>
              <a:avLst/>
              <a:pathLst>
                <a:path w="161500" h="129023">
                  <a:moveTo>
                    <a:pt x="0" y="68102"/>
                  </a:moveTo>
                  <a:lnTo>
                    <a:pt x="128454" y="0"/>
                  </a:lnTo>
                  <a:lnTo>
                    <a:pt x="161500" y="64424"/>
                  </a:lnTo>
                  <a:lnTo>
                    <a:pt x="31248" y="1290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7048697" y="6261912"/>
              <a:ext cx="161341" cy="131608"/>
            </a:xfrm>
            <a:custGeom>
              <a:avLst/>
              <a:pathLst>
                <a:path w="161341" h="131608">
                  <a:moveTo>
                    <a:pt x="0" y="71555"/>
                  </a:moveTo>
                  <a:lnTo>
                    <a:pt x="126563" y="0"/>
                  </a:lnTo>
                  <a:lnTo>
                    <a:pt x="161341" y="63505"/>
                  </a:lnTo>
                  <a:lnTo>
                    <a:pt x="32887" y="131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7014195" y="6199371"/>
              <a:ext cx="161064" cy="134096"/>
            </a:xfrm>
            <a:custGeom>
              <a:avLst/>
              <a:pathLst>
                <a:path w="161064" h="134096">
                  <a:moveTo>
                    <a:pt x="0" y="74956"/>
                  </a:moveTo>
                  <a:lnTo>
                    <a:pt x="124578" y="0"/>
                  </a:lnTo>
                  <a:lnTo>
                    <a:pt x="161064" y="62540"/>
                  </a:lnTo>
                  <a:lnTo>
                    <a:pt x="34501" y="134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6978105" y="6137841"/>
              <a:ext cx="160668" cy="136486"/>
            </a:xfrm>
            <a:custGeom>
              <a:avLst/>
              <a:pathLst>
                <a:path w="160668" h="136486">
                  <a:moveTo>
                    <a:pt x="0" y="78302"/>
                  </a:moveTo>
                  <a:lnTo>
                    <a:pt x="122503" y="0"/>
                  </a:lnTo>
                  <a:lnTo>
                    <a:pt x="160668" y="61529"/>
                  </a:lnTo>
                  <a:lnTo>
                    <a:pt x="36090" y="1364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6940453" y="6077367"/>
              <a:ext cx="160155" cy="138776"/>
            </a:xfrm>
            <a:custGeom>
              <a:avLst/>
              <a:pathLst>
                <a:path w="160155" h="138776">
                  <a:moveTo>
                    <a:pt x="0" y="81591"/>
                  </a:moveTo>
                  <a:lnTo>
                    <a:pt x="120338" y="0"/>
                  </a:lnTo>
                  <a:lnTo>
                    <a:pt x="160155" y="60473"/>
                  </a:lnTo>
                  <a:lnTo>
                    <a:pt x="37652" y="138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6901266" y="6017994"/>
              <a:ext cx="159525" cy="140964"/>
            </a:xfrm>
            <a:custGeom>
              <a:avLst/>
              <a:pathLst>
                <a:path w="159525" h="140964">
                  <a:moveTo>
                    <a:pt x="0" y="84820"/>
                  </a:moveTo>
                  <a:lnTo>
                    <a:pt x="118084" y="0"/>
                  </a:lnTo>
                  <a:lnTo>
                    <a:pt x="159525" y="59373"/>
                  </a:lnTo>
                  <a:lnTo>
                    <a:pt x="39187" y="140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6860573" y="5959765"/>
              <a:ext cx="158777" cy="143049"/>
            </a:xfrm>
            <a:custGeom>
              <a:avLst/>
              <a:pathLst>
                <a:path w="158777" h="143049">
                  <a:moveTo>
                    <a:pt x="0" y="87986"/>
                  </a:moveTo>
                  <a:lnTo>
                    <a:pt x="115744" y="0"/>
                  </a:lnTo>
                  <a:lnTo>
                    <a:pt x="158777" y="58229"/>
                  </a:lnTo>
                  <a:lnTo>
                    <a:pt x="40693" y="143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6818404" y="5902722"/>
              <a:ext cx="157913" cy="145029"/>
            </a:xfrm>
            <a:custGeom>
              <a:avLst/>
              <a:pathLst>
                <a:path w="157913" h="145029">
                  <a:moveTo>
                    <a:pt x="0" y="91088"/>
                  </a:moveTo>
                  <a:lnTo>
                    <a:pt x="113319" y="0"/>
                  </a:lnTo>
                  <a:lnTo>
                    <a:pt x="157913" y="57042"/>
                  </a:lnTo>
                  <a:lnTo>
                    <a:pt x="42169" y="145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6774789" y="5846908"/>
              <a:ext cx="156933" cy="146902"/>
            </a:xfrm>
            <a:custGeom>
              <a:avLst/>
              <a:pathLst>
                <a:path w="156933" h="146902">
                  <a:moveTo>
                    <a:pt x="0" y="94123"/>
                  </a:moveTo>
                  <a:lnTo>
                    <a:pt x="110811" y="0"/>
                  </a:lnTo>
                  <a:lnTo>
                    <a:pt x="156933" y="55814"/>
                  </a:lnTo>
                  <a:lnTo>
                    <a:pt x="43614" y="146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6729761" y="5792363"/>
              <a:ext cx="155838" cy="148668"/>
            </a:xfrm>
            <a:custGeom>
              <a:avLst/>
              <a:pathLst>
                <a:path w="155838" h="148668">
                  <a:moveTo>
                    <a:pt x="0" y="97090"/>
                  </a:moveTo>
                  <a:lnTo>
                    <a:pt x="108221" y="0"/>
                  </a:lnTo>
                  <a:lnTo>
                    <a:pt x="155838" y="54544"/>
                  </a:lnTo>
                  <a:lnTo>
                    <a:pt x="45027" y="148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6683354" y="5739127"/>
              <a:ext cx="154629" cy="150325"/>
            </a:xfrm>
            <a:custGeom>
              <a:avLst/>
              <a:pathLst>
                <a:path w="154629" h="150325">
                  <a:moveTo>
                    <a:pt x="0" y="99985"/>
                  </a:moveTo>
                  <a:lnTo>
                    <a:pt x="105552" y="0"/>
                  </a:lnTo>
                  <a:lnTo>
                    <a:pt x="154629" y="53235"/>
                  </a:lnTo>
                  <a:lnTo>
                    <a:pt x="46407" y="15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6635599" y="5687241"/>
              <a:ext cx="153306" cy="151871"/>
            </a:xfrm>
            <a:custGeom>
              <a:avLst/>
              <a:pathLst>
                <a:path w="153306" h="151871">
                  <a:moveTo>
                    <a:pt x="0" y="102806"/>
                  </a:moveTo>
                  <a:lnTo>
                    <a:pt x="102806" y="0"/>
                  </a:lnTo>
                  <a:lnTo>
                    <a:pt x="153306" y="51886"/>
                  </a:lnTo>
                  <a:lnTo>
                    <a:pt x="47754" y="151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6586534" y="5636740"/>
              <a:ext cx="151871" cy="153306"/>
            </a:xfrm>
            <a:custGeom>
              <a:avLst/>
              <a:pathLst>
                <a:path w="151871" h="153306">
                  <a:moveTo>
                    <a:pt x="0" y="105552"/>
                  </a:moveTo>
                  <a:lnTo>
                    <a:pt x="99985" y="0"/>
                  </a:lnTo>
                  <a:lnTo>
                    <a:pt x="151871" y="50500"/>
                  </a:lnTo>
                  <a:lnTo>
                    <a:pt x="49065" y="1533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6536194" y="5587664"/>
              <a:ext cx="150325" cy="154629"/>
            </a:xfrm>
            <a:custGeom>
              <a:avLst/>
              <a:pathLst>
                <a:path w="150325" h="154629">
                  <a:moveTo>
                    <a:pt x="0" y="108221"/>
                  </a:moveTo>
                  <a:lnTo>
                    <a:pt x="97090" y="0"/>
                  </a:lnTo>
                  <a:lnTo>
                    <a:pt x="150325" y="49076"/>
                  </a:lnTo>
                  <a:lnTo>
                    <a:pt x="50340" y="1546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6484615" y="5540046"/>
              <a:ext cx="148668" cy="155838"/>
            </a:xfrm>
            <a:custGeom>
              <a:avLst/>
              <a:pathLst>
                <a:path w="148668" h="155838">
                  <a:moveTo>
                    <a:pt x="0" y="110811"/>
                  </a:moveTo>
                  <a:lnTo>
                    <a:pt x="94123" y="0"/>
                  </a:lnTo>
                  <a:lnTo>
                    <a:pt x="148668" y="47617"/>
                  </a:lnTo>
                  <a:lnTo>
                    <a:pt x="51578" y="1558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6431836" y="5493924"/>
              <a:ext cx="146902" cy="156933"/>
            </a:xfrm>
            <a:custGeom>
              <a:avLst/>
              <a:pathLst>
                <a:path w="146902" h="156933">
                  <a:moveTo>
                    <a:pt x="0" y="113319"/>
                  </a:moveTo>
                  <a:lnTo>
                    <a:pt x="91088" y="0"/>
                  </a:lnTo>
                  <a:lnTo>
                    <a:pt x="146902" y="46122"/>
                  </a:lnTo>
                  <a:lnTo>
                    <a:pt x="52779" y="1569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6377896" y="5449329"/>
              <a:ext cx="145029" cy="157913"/>
            </a:xfrm>
            <a:custGeom>
              <a:avLst/>
              <a:pathLst>
                <a:path w="145029" h="157913">
                  <a:moveTo>
                    <a:pt x="0" y="115744"/>
                  </a:moveTo>
                  <a:lnTo>
                    <a:pt x="87986" y="0"/>
                  </a:lnTo>
                  <a:lnTo>
                    <a:pt x="145029" y="44594"/>
                  </a:lnTo>
                  <a:lnTo>
                    <a:pt x="53940" y="157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6322833" y="5406296"/>
              <a:ext cx="143049" cy="158777"/>
            </a:xfrm>
            <a:custGeom>
              <a:avLst/>
              <a:pathLst>
                <a:path w="143049" h="158777">
                  <a:moveTo>
                    <a:pt x="0" y="118084"/>
                  </a:moveTo>
                  <a:lnTo>
                    <a:pt x="84820" y="0"/>
                  </a:lnTo>
                  <a:lnTo>
                    <a:pt x="143049" y="43033"/>
                  </a:lnTo>
                  <a:lnTo>
                    <a:pt x="55062" y="158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6266688" y="5364856"/>
              <a:ext cx="140964" cy="159525"/>
            </a:xfrm>
            <a:custGeom>
              <a:avLst/>
              <a:pathLst>
                <a:path w="140964" h="159525">
                  <a:moveTo>
                    <a:pt x="0" y="120338"/>
                  </a:moveTo>
                  <a:lnTo>
                    <a:pt x="81591" y="0"/>
                  </a:lnTo>
                  <a:lnTo>
                    <a:pt x="140964" y="41440"/>
                  </a:lnTo>
                  <a:lnTo>
                    <a:pt x="56144" y="159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6209503" y="5325038"/>
              <a:ext cx="138776" cy="160155"/>
            </a:xfrm>
            <a:custGeom>
              <a:avLst/>
              <a:pathLst>
                <a:path w="138776" h="160155">
                  <a:moveTo>
                    <a:pt x="0" y="122503"/>
                  </a:moveTo>
                  <a:lnTo>
                    <a:pt x="78302" y="0"/>
                  </a:lnTo>
                  <a:lnTo>
                    <a:pt x="138776" y="39817"/>
                  </a:lnTo>
                  <a:lnTo>
                    <a:pt x="57185" y="160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6151319" y="5286872"/>
              <a:ext cx="136486" cy="160668"/>
            </a:xfrm>
            <a:custGeom>
              <a:avLst/>
              <a:pathLst>
                <a:path w="136486" h="160668">
                  <a:moveTo>
                    <a:pt x="0" y="124578"/>
                  </a:moveTo>
                  <a:lnTo>
                    <a:pt x="74956" y="0"/>
                  </a:lnTo>
                  <a:lnTo>
                    <a:pt x="136486" y="38165"/>
                  </a:lnTo>
                  <a:lnTo>
                    <a:pt x="58183" y="160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092179" y="5250387"/>
              <a:ext cx="134096" cy="161064"/>
            </a:xfrm>
            <a:custGeom>
              <a:avLst/>
              <a:pathLst>
                <a:path w="134096" h="161064">
                  <a:moveTo>
                    <a:pt x="0" y="126563"/>
                  </a:moveTo>
                  <a:lnTo>
                    <a:pt x="71555" y="0"/>
                  </a:lnTo>
                  <a:lnTo>
                    <a:pt x="134096" y="36485"/>
                  </a:lnTo>
                  <a:lnTo>
                    <a:pt x="59139" y="161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032127" y="5215609"/>
              <a:ext cx="131608" cy="161341"/>
            </a:xfrm>
            <a:custGeom>
              <a:avLst/>
              <a:pathLst>
                <a:path w="131608" h="161341">
                  <a:moveTo>
                    <a:pt x="0" y="128454"/>
                  </a:moveTo>
                  <a:lnTo>
                    <a:pt x="68102" y="0"/>
                  </a:lnTo>
                  <a:lnTo>
                    <a:pt x="131608" y="34778"/>
                  </a:lnTo>
                  <a:lnTo>
                    <a:pt x="60052" y="161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5971206" y="5182563"/>
              <a:ext cx="129023" cy="161500"/>
            </a:xfrm>
            <a:custGeom>
              <a:avLst/>
              <a:pathLst>
                <a:path w="129023" h="161500">
                  <a:moveTo>
                    <a:pt x="0" y="130251"/>
                  </a:moveTo>
                  <a:lnTo>
                    <a:pt x="64598" y="0"/>
                  </a:lnTo>
                  <a:lnTo>
                    <a:pt x="129023" y="33045"/>
                  </a:lnTo>
                  <a:lnTo>
                    <a:pt x="60920" y="161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5909461" y="5151274"/>
              <a:ext cx="126343" cy="161540"/>
            </a:xfrm>
            <a:custGeom>
              <a:avLst/>
              <a:pathLst>
                <a:path w="126343" h="161540">
                  <a:moveTo>
                    <a:pt x="0" y="131952"/>
                  </a:moveTo>
                  <a:lnTo>
                    <a:pt x="61047" y="0"/>
                  </a:lnTo>
                  <a:lnTo>
                    <a:pt x="126343" y="31289"/>
                  </a:lnTo>
                  <a:lnTo>
                    <a:pt x="61744" y="161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5846938" y="5121764"/>
              <a:ext cx="123571" cy="161462"/>
            </a:xfrm>
            <a:custGeom>
              <a:avLst/>
              <a:pathLst>
                <a:path w="123571" h="161462">
                  <a:moveTo>
                    <a:pt x="0" y="133557"/>
                  </a:moveTo>
                  <a:lnTo>
                    <a:pt x="57452" y="0"/>
                  </a:lnTo>
                  <a:lnTo>
                    <a:pt x="123571" y="29509"/>
                  </a:lnTo>
                  <a:lnTo>
                    <a:pt x="62523" y="161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5783682" y="5094056"/>
              <a:ext cx="120708" cy="161265"/>
            </a:xfrm>
            <a:custGeom>
              <a:avLst/>
              <a:pathLst>
                <a:path w="120708" h="161265">
                  <a:moveTo>
                    <a:pt x="0" y="135064"/>
                  </a:moveTo>
                  <a:lnTo>
                    <a:pt x="53814" y="0"/>
                  </a:lnTo>
                  <a:lnTo>
                    <a:pt x="120708" y="27708"/>
                  </a:lnTo>
                  <a:lnTo>
                    <a:pt x="63256" y="1612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5719740" y="5068169"/>
              <a:ext cx="117756" cy="160951"/>
            </a:xfrm>
            <a:custGeom>
              <a:avLst/>
              <a:pathLst>
                <a:path w="117756" h="160951">
                  <a:moveTo>
                    <a:pt x="0" y="136472"/>
                  </a:moveTo>
                  <a:lnTo>
                    <a:pt x="50137" y="0"/>
                  </a:lnTo>
                  <a:lnTo>
                    <a:pt x="117756" y="25886"/>
                  </a:lnTo>
                  <a:lnTo>
                    <a:pt x="63942" y="1609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5655158" y="5044123"/>
              <a:ext cx="114719" cy="160518"/>
            </a:xfrm>
            <a:custGeom>
              <a:avLst/>
              <a:pathLst>
                <a:path w="114719" h="160518">
                  <a:moveTo>
                    <a:pt x="0" y="137779"/>
                  </a:moveTo>
                  <a:lnTo>
                    <a:pt x="46423" y="0"/>
                  </a:lnTo>
                  <a:lnTo>
                    <a:pt x="114719" y="24046"/>
                  </a:lnTo>
                  <a:lnTo>
                    <a:pt x="64581" y="160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5589984" y="5021935"/>
              <a:ext cx="111597" cy="159967"/>
            </a:xfrm>
            <a:custGeom>
              <a:avLst/>
              <a:pathLst>
                <a:path w="111597" h="159967">
                  <a:moveTo>
                    <a:pt x="0" y="138986"/>
                  </a:moveTo>
                  <a:lnTo>
                    <a:pt x="42675" y="0"/>
                  </a:lnTo>
                  <a:lnTo>
                    <a:pt x="111597" y="22187"/>
                  </a:lnTo>
                  <a:lnTo>
                    <a:pt x="65173" y="1599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5524266" y="5001622"/>
              <a:ext cx="108393" cy="159299"/>
            </a:xfrm>
            <a:custGeom>
              <a:avLst/>
              <a:pathLst>
                <a:path w="108393" h="159299">
                  <a:moveTo>
                    <a:pt x="0" y="140091"/>
                  </a:moveTo>
                  <a:lnTo>
                    <a:pt x="38896" y="0"/>
                  </a:lnTo>
                  <a:lnTo>
                    <a:pt x="108393" y="20313"/>
                  </a:lnTo>
                  <a:lnTo>
                    <a:pt x="65718" y="1592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5458052" y="4983198"/>
              <a:ext cx="105110" cy="158515"/>
            </a:xfrm>
            <a:custGeom>
              <a:avLst/>
              <a:pathLst>
                <a:path w="105110" h="158515">
                  <a:moveTo>
                    <a:pt x="0" y="141092"/>
                  </a:moveTo>
                  <a:lnTo>
                    <a:pt x="35088" y="0"/>
                  </a:lnTo>
                  <a:lnTo>
                    <a:pt x="105110" y="18423"/>
                  </a:lnTo>
                  <a:lnTo>
                    <a:pt x="66214" y="158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5391390" y="4966676"/>
              <a:ext cx="101749" cy="157614"/>
            </a:xfrm>
            <a:custGeom>
              <a:avLst/>
              <a:pathLst>
                <a:path w="101749" h="157614">
                  <a:moveTo>
                    <a:pt x="0" y="141991"/>
                  </a:moveTo>
                  <a:lnTo>
                    <a:pt x="31254" y="0"/>
                  </a:lnTo>
                  <a:lnTo>
                    <a:pt x="101749" y="16521"/>
                  </a:lnTo>
                  <a:lnTo>
                    <a:pt x="66661" y="15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5324330" y="4952070"/>
              <a:ext cx="98314" cy="156597"/>
            </a:xfrm>
            <a:custGeom>
              <a:avLst/>
              <a:pathLst>
                <a:path w="98314" h="156597">
                  <a:moveTo>
                    <a:pt x="0" y="142785"/>
                  </a:moveTo>
                  <a:lnTo>
                    <a:pt x="27398" y="0"/>
                  </a:lnTo>
                  <a:lnTo>
                    <a:pt x="98314" y="14606"/>
                  </a:lnTo>
                  <a:lnTo>
                    <a:pt x="67060" y="156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256920" y="4939390"/>
              <a:ext cx="94807" cy="155466"/>
            </a:xfrm>
            <a:custGeom>
              <a:avLst/>
              <a:pathLst>
                <a:path w="94807" h="155466">
                  <a:moveTo>
                    <a:pt x="0" y="143475"/>
                  </a:moveTo>
                  <a:lnTo>
                    <a:pt x="23521" y="0"/>
                  </a:lnTo>
                  <a:lnTo>
                    <a:pt x="94807" y="12680"/>
                  </a:lnTo>
                  <a:lnTo>
                    <a:pt x="67409" y="155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189210" y="4928645"/>
              <a:ext cx="91231" cy="154220"/>
            </a:xfrm>
            <a:custGeom>
              <a:avLst/>
              <a:pathLst>
                <a:path w="91231" h="154220">
                  <a:moveTo>
                    <a:pt x="0" y="144059"/>
                  </a:moveTo>
                  <a:lnTo>
                    <a:pt x="19627" y="0"/>
                  </a:lnTo>
                  <a:lnTo>
                    <a:pt x="91231" y="10745"/>
                  </a:lnTo>
                  <a:lnTo>
                    <a:pt x="67709" y="154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121250" y="4919842"/>
              <a:ext cx="87587" cy="152861"/>
            </a:xfrm>
            <a:custGeom>
              <a:avLst/>
              <a:pathLst>
                <a:path w="87587" h="152861">
                  <a:moveTo>
                    <a:pt x="0" y="144538"/>
                  </a:moveTo>
                  <a:lnTo>
                    <a:pt x="15719" y="0"/>
                  </a:lnTo>
                  <a:lnTo>
                    <a:pt x="87587" y="8802"/>
                  </a:lnTo>
                  <a:lnTo>
                    <a:pt x="67960" y="1528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053090" y="4912989"/>
              <a:ext cx="83879" cy="151391"/>
            </a:xfrm>
            <a:custGeom>
              <a:avLst/>
              <a:pathLst>
                <a:path w="83879" h="151391">
                  <a:moveTo>
                    <a:pt x="0" y="144910"/>
                  </a:moveTo>
                  <a:lnTo>
                    <a:pt x="11799" y="0"/>
                  </a:lnTo>
                  <a:lnTo>
                    <a:pt x="83879" y="6852"/>
                  </a:lnTo>
                  <a:lnTo>
                    <a:pt x="68160" y="151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4984779" y="4908091"/>
              <a:ext cx="80110" cy="149809"/>
            </a:xfrm>
            <a:custGeom>
              <a:avLst/>
              <a:pathLst>
                <a:path w="80110" h="149809">
                  <a:moveTo>
                    <a:pt x="0" y="145177"/>
                  </a:moveTo>
                  <a:lnTo>
                    <a:pt x="7871" y="0"/>
                  </a:lnTo>
                  <a:lnTo>
                    <a:pt x="80110" y="4898"/>
                  </a:lnTo>
                  <a:lnTo>
                    <a:pt x="68310" y="149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4916368" y="4905150"/>
              <a:ext cx="76282" cy="148117"/>
            </a:xfrm>
            <a:custGeom>
              <a:avLst/>
              <a:pathLst>
                <a:path w="76282" h="148117">
                  <a:moveTo>
                    <a:pt x="0" y="145337"/>
                  </a:moveTo>
                  <a:lnTo>
                    <a:pt x="3937" y="0"/>
                  </a:lnTo>
                  <a:lnTo>
                    <a:pt x="76282" y="2940"/>
                  </a:lnTo>
                  <a:lnTo>
                    <a:pt x="68411" y="148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4847906" y="4904170"/>
              <a:ext cx="72398" cy="146317"/>
            </a:xfrm>
            <a:custGeom>
              <a:avLst/>
              <a:pathLst>
                <a:path w="72398" h="146317">
                  <a:moveTo>
                    <a:pt x="0" y="145390"/>
                  </a:moveTo>
                  <a:lnTo>
                    <a:pt x="0" y="0"/>
                  </a:lnTo>
                  <a:lnTo>
                    <a:pt x="72398" y="980"/>
                  </a:lnTo>
                  <a:lnTo>
                    <a:pt x="68461" y="146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4775507" y="4904170"/>
              <a:ext cx="72398" cy="146317"/>
            </a:xfrm>
            <a:custGeom>
              <a:avLst/>
              <a:pathLst>
                <a:path w="72398" h="146317">
                  <a:moveTo>
                    <a:pt x="3937" y="146317"/>
                  </a:moveTo>
                  <a:lnTo>
                    <a:pt x="0" y="980"/>
                  </a:lnTo>
                  <a:lnTo>
                    <a:pt x="72398" y="0"/>
                  </a:lnTo>
                  <a:lnTo>
                    <a:pt x="72398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4703162" y="4905150"/>
              <a:ext cx="76282" cy="148117"/>
            </a:xfrm>
            <a:custGeom>
              <a:avLst/>
              <a:pathLst>
                <a:path w="76282" h="148117">
                  <a:moveTo>
                    <a:pt x="7871" y="148117"/>
                  </a:moveTo>
                  <a:lnTo>
                    <a:pt x="0" y="2940"/>
                  </a:lnTo>
                  <a:lnTo>
                    <a:pt x="72345" y="0"/>
                  </a:lnTo>
                  <a:lnTo>
                    <a:pt x="76282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4630922" y="4908091"/>
              <a:ext cx="80110" cy="149809"/>
            </a:xfrm>
            <a:custGeom>
              <a:avLst/>
              <a:pathLst>
                <a:path w="80110" h="149809">
                  <a:moveTo>
                    <a:pt x="11799" y="149809"/>
                  </a:moveTo>
                  <a:lnTo>
                    <a:pt x="0" y="4898"/>
                  </a:lnTo>
                  <a:lnTo>
                    <a:pt x="72239" y="0"/>
                  </a:lnTo>
                  <a:lnTo>
                    <a:pt x="80110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4558842" y="4912989"/>
              <a:ext cx="83879" cy="151391"/>
            </a:xfrm>
            <a:custGeom>
              <a:avLst/>
              <a:pathLst>
                <a:path w="83879" h="151391">
                  <a:moveTo>
                    <a:pt x="15719" y="151391"/>
                  </a:moveTo>
                  <a:lnTo>
                    <a:pt x="0" y="6852"/>
                  </a:lnTo>
                  <a:lnTo>
                    <a:pt x="72080" y="0"/>
                  </a:lnTo>
                  <a:lnTo>
                    <a:pt x="8387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4486974" y="4919842"/>
              <a:ext cx="87587" cy="152861"/>
            </a:xfrm>
            <a:custGeom>
              <a:avLst/>
              <a:pathLst>
                <a:path w="87587" h="152861">
                  <a:moveTo>
                    <a:pt x="19627" y="152861"/>
                  </a:moveTo>
                  <a:lnTo>
                    <a:pt x="0" y="8802"/>
                  </a:lnTo>
                  <a:lnTo>
                    <a:pt x="71868" y="0"/>
                  </a:lnTo>
                  <a:lnTo>
                    <a:pt x="87587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415370" y="4928645"/>
              <a:ext cx="91231" cy="154220"/>
            </a:xfrm>
            <a:custGeom>
              <a:avLst/>
              <a:pathLst>
                <a:path w="91231" h="154220">
                  <a:moveTo>
                    <a:pt x="23521" y="154220"/>
                  </a:moveTo>
                  <a:lnTo>
                    <a:pt x="0" y="10745"/>
                  </a:lnTo>
                  <a:lnTo>
                    <a:pt x="71603" y="0"/>
                  </a:lnTo>
                  <a:lnTo>
                    <a:pt x="91231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344084" y="4939390"/>
              <a:ext cx="94807" cy="155466"/>
            </a:xfrm>
            <a:custGeom>
              <a:avLst/>
              <a:pathLst>
                <a:path w="94807" h="155466">
                  <a:moveTo>
                    <a:pt x="27398" y="155466"/>
                  </a:moveTo>
                  <a:lnTo>
                    <a:pt x="0" y="12680"/>
                  </a:lnTo>
                  <a:lnTo>
                    <a:pt x="71286" y="0"/>
                  </a:lnTo>
                  <a:lnTo>
                    <a:pt x="94807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273167" y="4952070"/>
              <a:ext cx="98314" cy="156597"/>
            </a:xfrm>
            <a:custGeom>
              <a:avLst/>
              <a:pathLst>
                <a:path w="98314" h="156597">
                  <a:moveTo>
                    <a:pt x="31254" y="156597"/>
                  </a:moveTo>
                  <a:lnTo>
                    <a:pt x="0" y="14606"/>
                  </a:lnTo>
                  <a:lnTo>
                    <a:pt x="70916" y="0"/>
                  </a:lnTo>
                  <a:lnTo>
                    <a:pt x="98314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202672" y="4966676"/>
              <a:ext cx="101749" cy="157614"/>
            </a:xfrm>
            <a:custGeom>
              <a:avLst/>
              <a:pathLst>
                <a:path w="101749" h="157614">
                  <a:moveTo>
                    <a:pt x="35088" y="157614"/>
                  </a:moveTo>
                  <a:lnTo>
                    <a:pt x="0" y="16521"/>
                  </a:lnTo>
                  <a:lnTo>
                    <a:pt x="70495" y="0"/>
                  </a:lnTo>
                  <a:lnTo>
                    <a:pt x="1017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132650" y="4983198"/>
              <a:ext cx="105110" cy="158515"/>
            </a:xfrm>
            <a:custGeom>
              <a:avLst/>
              <a:pathLst>
                <a:path w="105110" h="158515">
                  <a:moveTo>
                    <a:pt x="38896" y="158515"/>
                  </a:moveTo>
                  <a:lnTo>
                    <a:pt x="0" y="18423"/>
                  </a:lnTo>
                  <a:lnTo>
                    <a:pt x="70022" y="0"/>
                  </a:lnTo>
                  <a:lnTo>
                    <a:pt x="105110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063153" y="5001622"/>
              <a:ext cx="108393" cy="159299"/>
            </a:xfrm>
            <a:custGeom>
              <a:avLst/>
              <a:pathLst>
                <a:path w="108393" h="159299">
                  <a:moveTo>
                    <a:pt x="42675" y="159299"/>
                  </a:moveTo>
                  <a:lnTo>
                    <a:pt x="0" y="20313"/>
                  </a:lnTo>
                  <a:lnTo>
                    <a:pt x="69497" y="0"/>
                  </a:lnTo>
                  <a:lnTo>
                    <a:pt x="108393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3994231" y="5021935"/>
              <a:ext cx="111597" cy="159967"/>
            </a:xfrm>
            <a:custGeom>
              <a:avLst/>
              <a:pathLst>
                <a:path w="111597" h="159967">
                  <a:moveTo>
                    <a:pt x="46423" y="159967"/>
                  </a:moveTo>
                  <a:lnTo>
                    <a:pt x="0" y="22187"/>
                  </a:lnTo>
                  <a:lnTo>
                    <a:pt x="68921" y="0"/>
                  </a:lnTo>
                  <a:lnTo>
                    <a:pt x="111597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3925935" y="5044123"/>
              <a:ext cx="114719" cy="160518"/>
            </a:xfrm>
            <a:custGeom>
              <a:avLst/>
              <a:pathLst>
                <a:path w="114719" h="160518">
                  <a:moveTo>
                    <a:pt x="50137" y="160518"/>
                  </a:moveTo>
                  <a:lnTo>
                    <a:pt x="0" y="24046"/>
                  </a:lnTo>
                  <a:lnTo>
                    <a:pt x="68295" y="0"/>
                  </a:lnTo>
                  <a:lnTo>
                    <a:pt x="114719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3858315" y="5068169"/>
              <a:ext cx="117756" cy="160951"/>
            </a:xfrm>
            <a:custGeom>
              <a:avLst/>
              <a:pathLst>
                <a:path w="117756" h="160951">
                  <a:moveTo>
                    <a:pt x="53814" y="160951"/>
                  </a:moveTo>
                  <a:lnTo>
                    <a:pt x="0" y="25886"/>
                  </a:lnTo>
                  <a:lnTo>
                    <a:pt x="67619" y="0"/>
                  </a:lnTo>
                  <a:lnTo>
                    <a:pt x="117756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3791422" y="5094056"/>
              <a:ext cx="120708" cy="161265"/>
            </a:xfrm>
            <a:custGeom>
              <a:avLst/>
              <a:pathLst>
                <a:path w="120708" h="161265">
                  <a:moveTo>
                    <a:pt x="57452" y="161265"/>
                  </a:moveTo>
                  <a:lnTo>
                    <a:pt x="0" y="27708"/>
                  </a:lnTo>
                  <a:lnTo>
                    <a:pt x="66893" y="0"/>
                  </a:lnTo>
                  <a:lnTo>
                    <a:pt x="120708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3725303" y="5121764"/>
              <a:ext cx="123571" cy="161462"/>
            </a:xfrm>
            <a:custGeom>
              <a:avLst/>
              <a:pathLst>
                <a:path w="123571" h="161462">
                  <a:moveTo>
                    <a:pt x="61047" y="161462"/>
                  </a:moveTo>
                  <a:lnTo>
                    <a:pt x="0" y="29509"/>
                  </a:lnTo>
                  <a:lnTo>
                    <a:pt x="66118" y="0"/>
                  </a:lnTo>
                  <a:lnTo>
                    <a:pt x="123571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3660007" y="5151274"/>
              <a:ext cx="126343" cy="161540"/>
            </a:xfrm>
            <a:custGeom>
              <a:avLst/>
              <a:pathLst>
                <a:path w="126343" h="161540">
                  <a:moveTo>
                    <a:pt x="64598" y="161540"/>
                  </a:moveTo>
                  <a:lnTo>
                    <a:pt x="0" y="31289"/>
                  </a:lnTo>
                  <a:lnTo>
                    <a:pt x="65295" y="0"/>
                  </a:lnTo>
                  <a:lnTo>
                    <a:pt x="126343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3595583" y="5182563"/>
              <a:ext cx="129023" cy="161500"/>
            </a:xfrm>
            <a:custGeom>
              <a:avLst/>
              <a:pathLst>
                <a:path w="129023" h="161500">
                  <a:moveTo>
                    <a:pt x="68102" y="161500"/>
                  </a:moveTo>
                  <a:lnTo>
                    <a:pt x="0" y="33045"/>
                  </a:lnTo>
                  <a:lnTo>
                    <a:pt x="64424" y="0"/>
                  </a:lnTo>
                  <a:lnTo>
                    <a:pt x="129023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532077" y="5215609"/>
              <a:ext cx="131608" cy="161341"/>
            </a:xfrm>
            <a:custGeom>
              <a:avLst/>
              <a:pathLst>
                <a:path w="131608" h="161341">
                  <a:moveTo>
                    <a:pt x="71555" y="161341"/>
                  </a:moveTo>
                  <a:lnTo>
                    <a:pt x="0" y="34778"/>
                  </a:lnTo>
                  <a:lnTo>
                    <a:pt x="63505" y="0"/>
                  </a:lnTo>
                  <a:lnTo>
                    <a:pt x="131608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469536" y="5250387"/>
              <a:ext cx="134096" cy="161064"/>
            </a:xfrm>
            <a:custGeom>
              <a:avLst/>
              <a:pathLst>
                <a:path w="134096" h="161064">
                  <a:moveTo>
                    <a:pt x="74956" y="161064"/>
                  </a:moveTo>
                  <a:lnTo>
                    <a:pt x="0" y="36485"/>
                  </a:lnTo>
                  <a:lnTo>
                    <a:pt x="62540" y="0"/>
                  </a:lnTo>
                  <a:lnTo>
                    <a:pt x="134096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408006" y="5286872"/>
              <a:ext cx="136486" cy="160668"/>
            </a:xfrm>
            <a:custGeom>
              <a:avLst/>
              <a:pathLst>
                <a:path w="136486" h="160668">
                  <a:moveTo>
                    <a:pt x="78302" y="160668"/>
                  </a:moveTo>
                  <a:lnTo>
                    <a:pt x="0" y="38165"/>
                  </a:lnTo>
                  <a:lnTo>
                    <a:pt x="61529" y="0"/>
                  </a:lnTo>
                  <a:lnTo>
                    <a:pt x="136486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347533" y="5325038"/>
              <a:ext cx="138776" cy="160155"/>
            </a:xfrm>
            <a:custGeom>
              <a:avLst/>
              <a:pathLst>
                <a:path w="138776" h="160155">
                  <a:moveTo>
                    <a:pt x="81591" y="160155"/>
                  </a:moveTo>
                  <a:lnTo>
                    <a:pt x="0" y="39817"/>
                  </a:lnTo>
                  <a:lnTo>
                    <a:pt x="60473" y="0"/>
                  </a:lnTo>
                  <a:lnTo>
                    <a:pt x="138776" y="1225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288159" y="5364856"/>
              <a:ext cx="140964" cy="159525"/>
            </a:xfrm>
            <a:custGeom>
              <a:avLst/>
              <a:pathLst>
                <a:path w="140964" h="159525">
                  <a:moveTo>
                    <a:pt x="84820" y="159525"/>
                  </a:moveTo>
                  <a:lnTo>
                    <a:pt x="0" y="41440"/>
                  </a:lnTo>
                  <a:lnTo>
                    <a:pt x="59373" y="0"/>
                  </a:lnTo>
                  <a:lnTo>
                    <a:pt x="140964" y="12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229930" y="5406296"/>
              <a:ext cx="143049" cy="158777"/>
            </a:xfrm>
            <a:custGeom>
              <a:avLst/>
              <a:pathLst>
                <a:path w="143049" h="158777">
                  <a:moveTo>
                    <a:pt x="87986" y="158777"/>
                  </a:moveTo>
                  <a:lnTo>
                    <a:pt x="0" y="43033"/>
                  </a:lnTo>
                  <a:lnTo>
                    <a:pt x="58229" y="0"/>
                  </a:lnTo>
                  <a:lnTo>
                    <a:pt x="143049" y="11808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172887" y="5449329"/>
              <a:ext cx="145029" cy="157913"/>
            </a:xfrm>
            <a:custGeom>
              <a:avLst/>
              <a:pathLst>
                <a:path w="145029" h="157913">
                  <a:moveTo>
                    <a:pt x="91088" y="157913"/>
                  </a:moveTo>
                  <a:lnTo>
                    <a:pt x="0" y="44594"/>
                  </a:lnTo>
                  <a:lnTo>
                    <a:pt x="57042" y="0"/>
                  </a:lnTo>
                  <a:lnTo>
                    <a:pt x="145029" y="1157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117073" y="5493924"/>
              <a:ext cx="146902" cy="156933"/>
            </a:xfrm>
            <a:custGeom>
              <a:avLst/>
              <a:pathLst>
                <a:path w="146902" h="156933">
                  <a:moveTo>
                    <a:pt x="94123" y="156933"/>
                  </a:moveTo>
                  <a:lnTo>
                    <a:pt x="0" y="46122"/>
                  </a:lnTo>
                  <a:lnTo>
                    <a:pt x="55814" y="0"/>
                  </a:lnTo>
                  <a:lnTo>
                    <a:pt x="146902" y="1133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062528" y="5540046"/>
              <a:ext cx="148668" cy="155838"/>
            </a:xfrm>
            <a:custGeom>
              <a:avLst/>
              <a:pathLst>
                <a:path w="148668" h="155838">
                  <a:moveTo>
                    <a:pt x="97090" y="155838"/>
                  </a:moveTo>
                  <a:lnTo>
                    <a:pt x="0" y="47617"/>
                  </a:lnTo>
                  <a:lnTo>
                    <a:pt x="54544" y="0"/>
                  </a:lnTo>
                  <a:lnTo>
                    <a:pt x="148668" y="11081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3009293" y="5587664"/>
              <a:ext cx="150325" cy="154629"/>
            </a:xfrm>
            <a:custGeom>
              <a:avLst/>
              <a:pathLst>
                <a:path w="150325" h="154629">
                  <a:moveTo>
                    <a:pt x="99985" y="154629"/>
                  </a:moveTo>
                  <a:lnTo>
                    <a:pt x="0" y="49076"/>
                  </a:lnTo>
                  <a:lnTo>
                    <a:pt x="53235" y="0"/>
                  </a:lnTo>
                  <a:lnTo>
                    <a:pt x="150325" y="108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2957406" y="5636740"/>
              <a:ext cx="151871" cy="153306"/>
            </a:xfrm>
            <a:custGeom>
              <a:avLst/>
              <a:pathLst>
                <a:path w="151871" h="153306">
                  <a:moveTo>
                    <a:pt x="102806" y="153306"/>
                  </a:moveTo>
                  <a:lnTo>
                    <a:pt x="0" y="50500"/>
                  </a:lnTo>
                  <a:lnTo>
                    <a:pt x="51886" y="0"/>
                  </a:lnTo>
                  <a:lnTo>
                    <a:pt x="151871" y="1055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2906906" y="5687241"/>
              <a:ext cx="153306" cy="151871"/>
            </a:xfrm>
            <a:custGeom>
              <a:avLst/>
              <a:pathLst>
                <a:path w="153306" h="151871">
                  <a:moveTo>
                    <a:pt x="105552" y="151871"/>
                  </a:moveTo>
                  <a:lnTo>
                    <a:pt x="0" y="51886"/>
                  </a:lnTo>
                  <a:lnTo>
                    <a:pt x="50500" y="0"/>
                  </a:lnTo>
                  <a:lnTo>
                    <a:pt x="153306" y="1028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2857829" y="5739127"/>
              <a:ext cx="154629" cy="150325"/>
            </a:xfrm>
            <a:custGeom>
              <a:avLst/>
              <a:pathLst>
                <a:path w="154629" h="150325">
                  <a:moveTo>
                    <a:pt x="108221" y="150325"/>
                  </a:moveTo>
                  <a:lnTo>
                    <a:pt x="0" y="53235"/>
                  </a:lnTo>
                  <a:lnTo>
                    <a:pt x="49076" y="0"/>
                  </a:lnTo>
                  <a:lnTo>
                    <a:pt x="154629" y="9998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2810212" y="5792363"/>
              <a:ext cx="155838" cy="148668"/>
            </a:xfrm>
            <a:custGeom>
              <a:avLst/>
              <a:pathLst>
                <a:path w="155838" h="148668">
                  <a:moveTo>
                    <a:pt x="110811" y="148668"/>
                  </a:moveTo>
                  <a:lnTo>
                    <a:pt x="0" y="54544"/>
                  </a:lnTo>
                  <a:lnTo>
                    <a:pt x="47617" y="0"/>
                  </a:lnTo>
                  <a:lnTo>
                    <a:pt x="155838" y="970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2764089" y="5846908"/>
              <a:ext cx="156933" cy="146902"/>
            </a:xfrm>
            <a:custGeom>
              <a:avLst/>
              <a:pathLst>
                <a:path w="156933" h="146902">
                  <a:moveTo>
                    <a:pt x="113319" y="146902"/>
                  </a:moveTo>
                  <a:lnTo>
                    <a:pt x="0" y="55814"/>
                  </a:lnTo>
                  <a:lnTo>
                    <a:pt x="46122" y="0"/>
                  </a:lnTo>
                  <a:lnTo>
                    <a:pt x="156933" y="94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2719495" y="5902722"/>
              <a:ext cx="157913" cy="145029"/>
            </a:xfrm>
            <a:custGeom>
              <a:avLst/>
              <a:pathLst>
                <a:path w="157913" h="145029">
                  <a:moveTo>
                    <a:pt x="115744" y="145029"/>
                  </a:moveTo>
                  <a:lnTo>
                    <a:pt x="0" y="57042"/>
                  </a:lnTo>
                  <a:lnTo>
                    <a:pt x="44594" y="0"/>
                  </a:lnTo>
                  <a:lnTo>
                    <a:pt x="157913" y="9108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676461" y="5959765"/>
              <a:ext cx="158777" cy="143049"/>
            </a:xfrm>
            <a:custGeom>
              <a:avLst/>
              <a:pathLst>
                <a:path w="158777" h="143049">
                  <a:moveTo>
                    <a:pt x="118084" y="143049"/>
                  </a:moveTo>
                  <a:lnTo>
                    <a:pt x="0" y="58229"/>
                  </a:lnTo>
                  <a:lnTo>
                    <a:pt x="43033" y="0"/>
                  </a:lnTo>
                  <a:lnTo>
                    <a:pt x="158777" y="879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635021" y="6017994"/>
              <a:ext cx="159525" cy="140964"/>
            </a:xfrm>
            <a:custGeom>
              <a:avLst/>
              <a:pathLst>
                <a:path w="159525" h="140964">
                  <a:moveTo>
                    <a:pt x="120338" y="140964"/>
                  </a:moveTo>
                  <a:lnTo>
                    <a:pt x="0" y="59373"/>
                  </a:lnTo>
                  <a:lnTo>
                    <a:pt x="41440" y="0"/>
                  </a:lnTo>
                  <a:lnTo>
                    <a:pt x="159525" y="848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595203" y="6077367"/>
              <a:ext cx="160155" cy="138776"/>
            </a:xfrm>
            <a:custGeom>
              <a:avLst/>
              <a:pathLst>
                <a:path w="160155" h="138776">
                  <a:moveTo>
                    <a:pt x="122503" y="138776"/>
                  </a:moveTo>
                  <a:lnTo>
                    <a:pt x="0" y="60473"/>
                  </a:lnTo>
                  <a:lnTo>
                    <a:pt x="39817" y="0"/>
                  </a:lnTo>
                  <a:lnTo>
                    <a:pt x="160155" y="81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557038" y="6137841"/>
              <a:ext cx="160668" cy="136486"/>
            </a:xfrm>
            <a:custGeom>
              <a:avLst/>
              <a:pathLst>
                <a:path w="160668" h="136486">
                  <a:moveTo>
                    <a:pt x="124578" y="136486"/>
                  </a:moveTo>
                  <a:lnTo>
                    <a:pt x="0" y="61529"/>
                  </a:lnTo>
                  <a:lnTo>
                    <a:pt x="38165" y="0"/>
                  </a:lnTo>
                  <a:lnTo>
                    <a:pt x="16066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520552" y="6199371"/>
              <a:ext cx="161064" cy="134096"/>
            </a:xfrm>
            <a:custGeom>
              <a:avLst/>
              <a:pathLst>
                <a:path w="161064" h="134096">
                  <a:moveTo>
                    <a:pt x="126563" y="134096"/>
                  </a:moveTo>
                  <a:lnTo>
                    <a:pt x="0" y="62540"/>
                  </a:lnTo>
                  <a:lnTo>
                    <a:pt x="36485" y="0"/>
                  </a:lnTo>
                  <a:lnTo>
                    <a:pt x="161064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485774" y="6261912"/>
              <a:ext cx="161341" cy="131608"/>
            </a:xfrm>
            <a:custGeom>
              <a:avLst/>
              <a:pathLst>
                <a:path w="161341" h="131608">
                  <a:moveTo>
                    <a:pt x="128454" y="131608"/>
                  </a:moveTo>
                  <a:lnTo>
                    <a:pt x="0" y="63505"/>
                  </a:lnTo>
                  <a:lnTo>
                    <a:pt x="34778" y="0"/>
                  </a:lnTo>
                  <a:lnTo>
                    <a:pt x="161341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452728" y="6325418"/>
              <a:ext cx="161500" cy="129023"/>
            </a:xfrm>
            <a:custGeom>
              <a:avLst/>
              <a:pathLst>
                <a:path w="161500" h="129023">
                  <a:moveTo>
                    <a:pt x="130251" y="129023"/>
                  </a:moveTo>
                  <a:lnTo>
                    <a:pt x="0" y="64424"/>
                  </a:lnTo>
                  <a:lnTo>
                    <a:pt x="33045" y="0"/>
                  </a:lnTo>
                  <a:lnTo>
                    <a:pt x="161500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421439" y="6389842"/>
              <a:ext cx="161540" cy="126343"/>
            </a:xfrm>
            <a:custGeom>
              <a:avLst/>
              <a:pathLst>
                <a:path w="161540" h="126343">
                  <a:moveTo>
                    <a:pt x="131952" y="126343"/>
                  </a:moveTo>
                  <a:lnTo>
                    <a:pt x="0" y="65295"/>
                  </a:lnTo>
                  <a:lnTo>
                    <a:pt x="31289" y="0"/>
                  </a:lnTo>
                  <a:lnTo>
                    <a:pt x="161540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391929" y="6455137"/>
              <a:ext cx="161462" cy="123571"/>
            </a:xfrm>
            <a:custGeom>
              <a:avLst/>
              <a:pathLst>
                <a:path w="161462" h="123571">
                  <a:moveTo>
                    <a:pt x="133557" y="123571"/>
                  </a:moveTo>
                  <a:lnTo>
                    <a:pt x="0" y="66118"/>
                  </a:lnTo>
                  <a:lnTo>
                    <a:pt x="29509" y="0"/>
                  </a:lnTo>
                  <a:lnTo>
                    <a:pt x="16146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364221" y="6521256"/>
              <a:ext cx="161265" cy="120708"/>
            </a:xfrm>
            <a:custGeom>
              <a:avLst/>
              <a:pathLst>
                <a:path w="161265" h="120708">
                  <a:moveTo>
                    <a:pt x="135064" y="120708"/>
                  </a:moveTo>
                  <a:lnTo>
                    <a:pt x="0" y="66893"/>
                  </a:lnTo>
                  <a:lnTo>
                    <a:pt x="27708" y="0"/>
                  </a:lnTo>
                  <a:lnTo>
                    <a:pt x="16126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338334" y="6588150"/>
              <a:ext cx="160951" cy="117756"/>
            </a:xfrm>
            <a:custGeom>
              <a:avLst/>
              <a:pathLst>
                <a:path w="160951" h="117756">
                  <a:moveTo>
                    <a:pt x="136472" y="117756"/>
                  </a:moveTo>
                  <a:lnTo>
                    <a:pt x="0" y="67619"/>
                  </a:lnTo>
                  <a:lnTo>
                    <a:pt x="25886" y="0"/>
                  </a:lnTo>
                  <a:lnTo>
                    <a:pt x="160951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314288" y="6655770"/>
              <a:ext cx="160518" cy="114719"/>
            </a:xfrm>
            <a:custGeom>
              <a:avLst/>
              <a:pathLst>
                <a:path w="160518" h="114719">
                  <a:moveTo>
                    <a:pt x="137779" y="114719"/>
                  </a:moveTo>
                  <a:lnTo>
                    <a:pt x="0" y="68295"/>
                  </a:lnTo>
                  <a:lnTo>
                    <a:pt x="24046" y="0"/>
                  </a:lnTo>
                  <a:lnTo>
                    <a:pt x="160518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292100" y="6724065"/>
              <a:ext cx="159967" cy="111597"/>
            </a:xfrm>
            <a:custGeom>
              <a:avLst/>
              <a:pathLst>
                <a:path w="159967" h="111597">
                  <a:moveTo>
                    <a:pt x="138986" y="111597"/>
                  </a:moveTo>
                  <a:lnTo>
                    <a:pt x="0" y="68921"/>
                  </a:lnTo>
                  <a:lnTo>
                    <a:pt x="22187" y="0"/>
                  </a:lnTo>
                  <a:lnTo>
                    <a:pt x="15996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271787" y="6792987"/>
              <a:ext cx="159299" cy="108393"/>
            </a:xfrm>
            <a:custGeom>
              <a:avLst/>
              <a:pathLst>
                <a:path w="159299" h="108393">
                  <a:moveTo>
                    <a:pt x="140091" y="108393"/>
                  </a:moveTo>
                  <a:lnTo>
                    <a:pt x="0" y="69497"/>
                  </a:lnTo>
                  <a:lnTo>
                    <a:pt x="20313" y="0"/>
                  </a:lnTo>
                  <a:lnTo>
                    <a:pt x="159299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253363" y="6862485"/>
              <a:ext cx="158515" cy="105110"/>
            </a:xfrm>
            <a:custGeom>
              <a:avLst/>
              <a:pathLst>
                <a:path w="158515" h="105110">
                  <a:moveTo>
                    <a:pt x="141092" y="105110"/>
                  </a:moveTo>
                  <a:lnTo>
                    <a:pt x="0" y="70022"/>
                  </a:lnTo>
                  <a:lnTo>
                    <a:pt x="18423" y="0"/>
                  </a:lnTo>
                  <a:lnTo>
                    <a:pt x="158515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236842" y="6932507"/>
              <a:ext cx="157614" cy="101749"/>
            </a:xfrm>
            <a:custGeom>
              <a:avLst/>
              <a:pathLst>
                <a:path w="157614" h="101749">
                  <a:moveTo>
                    <a:pt x="141991" y="101749"/>
                  </a:moveTo>
                  <a:lnTo>
                    <a:pt x="0" y="70495"/>
                  </a:lnTo>
                  <a:lnTo>
                    <a:pt x="16521" y="0"/>
                  </a:lnTo>
                  <a:lnTo>
                    <a:pt x="157614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222236" y="7003002"/>
              <a:ext cx="156597" cy="98314"/>
            </a:xfrm>
            <a:custGeom>
              <a:avLst/>
              <a:pathLst>
                <a:path w="156597" h="98314">
                  <a:moveTo>
                    <a:pt x="142785" y="98314"/>
                  </a:moveTo>
                  <a:lnTo>
                    <a:pt x="0" y="70916"/>
                  </a:lnTo>
                  <a:lnTo>
                    <a:pt x="14606" y="0"/>
                  </a:lnTo>
                  <a:lnTo>
                    <a:pt x="156597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209555" y="7073919"/>
              <a:ext cx="155466" cy="94807"/>
            </a:xfrm>
            <a:custGeom>
              <a:avLst/>
              <a:pathLst>
                <a:path w="155466" h="94807">
                  <a:moveTo>
                    <a:pt x="143475" y="94807"/>
                  </a:moveTo>
                  <a:lnTo>
                    <a:pt x="0" y="71286"/>
                  </a:lnTo>
                  <a:lnTo>
                    <a:pt x="12680" y="0"/>
                  </a:lnTo>
                  <a:lnTo>
                    <a:pt x="15546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198810" y="7145205"/>
              <a:ext cx="154220" cy="91231"/>
            </a:xfrm>
            <a:custGeom>
              <a:avLst/>
              <a:pathLst>
                <a:path w="154220" h="91231">
                  <a:moveTo>
                    <a:pt x="144059" y="91231"/>
                  </a:moveTo>
                  <a:lnTo>
                    <a:pt x="0" y="71603"/>
                  </a:lnTo>
                  <a:lnTo>
                    <a:pt x="10745" y="0"/>
                  </a:lnTo>
                  <a:lnTo>
                    <a:pt x="154220" y="235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190008" y="7216809"/>
              <a:ext cx="152861" cy="87587"/>
            </a:xfrm>
            <a:custGeom>
              <a:avLst/>
              <a:pathLst>
                <a:path w="152861" h="87587">
                  <a:moveTo>
                    <a:pt x="144538" y="87587"/>
                  </a:moveTo>
                  <a:lnTo>
                    <a:pt x="0" y="71868"/>
                  </a:lnTo>
                  <a:lnTo>
                    <a:pt x="8802" y="0"/>
                  </a:lnTo>
                  <a:lnTo>
                    <a:pt x="152861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183155" y="7288677"/>
              <a:ext cx="151391" cy="83879"/>
            </a:xfrm>
            <a:custGeom>
              <a:avLst/>
              <a:pathLst>
                <a:path w="151391" h="83879">
                  <a:moveTo>
                    <a:pt x="144910" y="83879"/>
                  </a:moveTo>
                  <a:lnTo>
                    <a:pt x="0" y="72080"/>
                  </a:lnTo>
                  <a:lnTo>
                    <a:pt x="6852" y="0"/>
                  </a:lnTo>
                  <a:lnTo>
                    <a:pt x="151391" y="157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178256" y="7360757"/>
              <a:ext cx="149809" cy="80110"/>
            </a:xfrm>
            <a:custGeom>
              <a:avLst/>
              <a:pathLst>
                <a:path w="149809" h="80110">
                  <a:moveTo>
                    <a:pt x="145177" y="80110"/>
                  </a:moveTo>
                  <a:lnTo>
                    <a:pt x="0" y="72239"/>
                  </a:lnTo>
                  <a:lnTo>
                    <a:pt x="4898" y="0"/>
                  </a:lnTo>
                  <a:lnTo>
                    <a:pt x="149809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175316" y="7432997"/>
              <a:ext cx="148117" cy="76282"/>
            </a:xfrm>
            <a:custGeom>
              <a:avLst/>
              <a:pathLst>
                <a:path w="148117" h="76282">
                  <a:moveTo>
                    <a:pt x="145337" y="76282"/>
                  </a:moveTo>
                  <a:lnTo>
                    <a:pt x="0" y="72345"/>
                  </a:lnTo>
                  <a:lnTo>
                    <a:pt x="2940" y="0"/>
                  </a:lnTo>
                  <a:lnTo>
                    <a:pt x="14811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174335" y="7505342"/>
              <a:ext cx="146317" cy="72398"/>
            </a:xfrm>
            <a:custGeom>
              <a:avLst/>
              <a:pathLst>
                <a:path w="146317" h="72398">
                  <a:moveTo>
                    <a:pt x="145390" y="72398"/>
                  </a:moveTo>
                  <a:lnTo>
                    <a:pt x="0" y="72398"/>
                  </a:lnTo>
                  <a:lnTo>
                    <a:pt x="980" y="0"/>
                  </a:lnTo>
                  <a:lnTo>
                    <a:pt x="146317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174335" y="7577741"/>
              <a:ext cx="146317" cy="72398"/>
            </a:xfrm>
            <a:custGeom>
              <a:avLst/>
              <a:pathLst>
                <a:path w="146317" h="72398">
                  <a:moveTo>
                    <a:pt x="146317" y="68461"/>
                  </a:moveTo>
                  <a:lnTo>
                    <a:pt x="980" y="72398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175316" y="7646202"/>
              <a:ext cx="148117" cy="76282"/>
            </a:xfrm>
            <a:custGeom>
              <a:avLst/>
              <a:pathLst>
                <a:path w="148117" h="76282">
                  <a:moveTo>
                    <a:pt x="148117" y="68411"/>
                  </a:moveTo>
                  <a:lnTo>
                    <a:pt x="2940" y="76282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178256" y="7714614"/>
              <a:ext cx="149809" cy="80110"/>
            </a:xfrm>
            <a:custGeom>
              <a:avLst/>
              <a:pathLst>
                <a:path w="149809" h="80110">
                  <a:moveTo>
                    <a:pt x="149809" y="68310"/>
                  </a:moveTo>
                  <a:lnTo>
                    <a:pt x="4898" y="80110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183155" y="7782925"/>
              <a:ext cx="151391" cy="83879"/>
            </a:xfrm>
            <a:custGeom>
              <a:avLst/>
              <a:pathLst>
                <a:path w="151391" h="83879">
                  <a:moveTo>
                    <a:pt x="151391" y="68160"/>
                  </a:moveTo>
                  <a:lnTo>
                    <a:pt x="6852" y="8387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190008" y="7851085"/>
              <a:ext cx="152861" cy="87587"/>
            </a:xfrm>
            <a:custGeom>
              <a:avLst/>
              <a:pathLst>
                <a:path w="152861" h="87587">
                  <a:moveTo>
                    <a:pt x="152861" y="67960"/>
                  </a:moveTo>
                  <a:lnTo>
                    <a:pt x="8802" y="87587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198810" y="7919045"/>
              <a:ext cx="154220" cy="91231"/>
            </a:xfrm>
            <a:custGeom>
              <a:avLst/>
              <a:pathLst>
                <a:path w="154220" h="91231">
                  <a:moveTo>
                    <a:pt x="154220" y="67709"/>
                  </a:moveTo>
                  <a:lnTo>
                    <a:pt x="10745" y="91231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209555" y="7986755"/>
              <a:ext cx="155466" cy="94807"/>
            </a:xfrm>
            <a:custGeom>
              <a:avLst/>
              <a:pathLst>
                <a:path w="155466" h="94807">
                  <a:moveTo>
                    <a:pt x="155466" y="67409"/>
                  </a:moveTo>
                  <a:lnTo>
                    <a:pt x="12680" y="94807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222236" y="8054164"/>
              <a:ext cx="156597" cy="98314"/>
            </a:xfrm>
            <a:custGeom>
              <a:avLst/>
              <a:pathLst>
                <a:path w="156597" h="98314">
                  <a:moveTo>
                    <a:pt x="156597" y="67060"/>
                  </a:moveTo>
                  <a:lnTo>
                    <a:pt x="14606" y="98314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236842" y="8121225"/>
              <a:ext cx="157614" cy="101749"/>
            </a:xfrm>
            <a:custGeom>
              <a:avLst/>
              <a:pathLst>
                <a:path w="157614" h="101749">
                  <a:moveTo>
                    <a:pt x="157614" y="66661"/>
                  </a:moveTo>
                  <a:lnTo>
                    <a:pt x="16521" y="1017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253363" y="8187886"/>
              <a:ext cx="158515" cy="105110"/>
            </a:xfrm>
            <a:custGeom>
              <a:avLst/>
              <a:pathLst>
                <a:path w="158515" h="105110">
                  <a:moveTo>
                    <a:pt x="158515" y="66214"/>
                  </a:moveTo>
                  <a:lnTo>
                    <a:pt x="18423" y="105110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271787" y="8254101"/>
              <a:ext cx="159299" cy="108393"/>
            </a:xfrm>
            <a:custGeom>
              <a:avLst/>
              <a:pathLst>
                <a:path w="159299" h="108393">
                  <a:moveTo>
                    <a:pt x="159299" y="65718"/>
                  </a:moveTo>
                  <a:lnTo>
                    <a:pt x="20313" y="108393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292100" y="8319819"/>
              <a:ext cx="159967" cy="111597"/>
            </a:xfrm>
            <a:custGeom>
              <a:avLst/>
              <a:pathLst>
                <a:path w="159967" h="111597">
                  <a:moveTo>
                    <a:pt x="159967" y="65173"/>
                  </a:moveTo>
                  <a:lnTo>
                    <a:pt x="22187" y="111597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314288" y="8384993"/>
              <a:ext cx="160518" cy="114719"/>
            </a:xfrm>
            <a:custGeom>
              <a:avLst/>
              <a:pathLst>
                <a:path w="160518" h="114719">
                  <a:moveTo>
                    <a:pt x="160518" y="64581"/>
                  </a:moveTo>
                  <a:lnTo>
                    <a:pt x="24046" y="114719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338334" y="8449574"/>
              <a:ext cx="160951" cy="117756"/>
            </a:xfrm>
            <a:custGeom>
              <a:avLst/>
              <a:pathLst>
                <a:path w="160951" h="117756">
                  <a:moveTo>
                    <a:pt x="160951" y="63942"/>
                  </a:moveTo>
                  <a:lnTo>
                    <a:pt x="25886" y="117756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364221" y="8513517"/>
              <a:ext cx="161265" cy="120708"/>
            </a:xfrm>
            <a:custGeom>
              <a:avLst/>
              <a:pathLst>
                <a:path w="161265" h="120708">
                  <a:moveTo>
                    <a:pt x="161265" y="63256"/>
                  </a:moveTo>
                  <a:lnTo>
                    <a:pt x="27708" y="120708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391929" y="8576773"/>
              <a:ext cx="161462" cy="123571"/>
            </a:xfrm>
            <a:custGeom>
              <a:avLst/>
              <a:pathLst>
                <a:path w="161462" h="123571">
                  <a:moveTo>
                    <a:pt x="161462" y="62523"/>
                  </a:moveTo>
                  <a:lnTo>
                    <a:pt x="29509" y="123571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421439" y="8639296"/>
              <a:ext cx="161540" cy="126343"/>
            </a:xfrm>
            <a:custGeom>
              <a:avLst/>
              <a:pathLst>
                <a:path w="161540" h="126343">
                  <a:moveTo>
                    <a:pt x="161540" y="61744"/>
                  </a:moveTo>
                  <a:lnTo>
                    <a:pt x="31289" y="126343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452728" y="8701041"/>
              <a:ext cx="161500" cy="129023"/>
            </a:xfrm>
            <a:custGeom>
              <a:avLst/>
              <a:pathLst>
                <a:path w="161500" h="129023">
                  <a:moveTo>
                    <a:pt x="161500" y="60920"/>
                  </a:moveTo>
                  <a:lnTo>
                    <a:pt x="33045" y="129023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485774" y="8761962"/>
              <a:ext cx="161341" cy="131608"/>
            </a:xfrm>
            <a:custGeom>
              <a:avLst/>
              <a:pathLst>
                <a:path w="161341" h="131608">
                  <a:moveTo>
                    <a:pt x="161341" y="60052"/>
                  </a:moveTo>
                  <a:lnTo>
                    <a:pt x="34778" y="131608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520552" y="8822014"/>
              <a:ext cx="161064" cy="134096"/>
            </a:xfrm>
            <a:custGeom>
              <a:avLst/>
              <a:pathLst>
                <a:path w="161064" h="134096">
                  <a:moveTo>
                    <a:pt x="161064" y="59139"/>
                  </a:moveTo>
                  <a:lnTo>
                    <a:pt x="36485" y="134096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557038" y="8881154"/>
              <a:ext cx="160668" cy="136486"/>
            </a:xfrm>
            <a:custGeom>
              <a:avLst/>
              <a:pathLst>
                <a:path w="160668" h="136486">
                  <a:moveTo>
                    <a:pt x="160668" y="58183"/>
                  </a:moveTo>
                  <a:lnTo>
                    <a:pt x="38165" y="136486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595203" y="8939338"/>
              <a:ext cx="160155" cy="138776"/>
            </a:xfrm>
            <a:custGeom>
              <a:avLst/>
              <a:pathLst>
                <a:path w="160155" h="138776">
                  <a:moveTo>
                    <a:pt x="160155" y="57185"/>
                  </a:moveTo>
                  <a:lnTo>
                    <a:pt x="39817" y="138776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635021" y="8996523"/>
              <a:ext cx="159525" cy="140964"/>
            </a:xfrm>
            <a:custGeom>
              <a:avLst/>
              <a:pathLst>
                <a:path w="159525" h="140964">
                  <a:moveTo>
                    <a:pt x="159525" y="56144"/>
                  </a:moveTo>
                  <a:lnTo>
                    <a:pt x="41440" y="140964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676461" y="9052667"/>
              <a:ext cx="158777" cy="143049"/>
            </a:xfrm>
            <a:custGeom>
              <a:avLst/>
              <a:pathLst>
                <a:path w="158777" h="143049">
                  <a:moveTo>
                    <a:pt x="158777" y="55062"/>
                  </a:moveTo>
                  <a:lnTo>
                    <a:pt x="43033" y="1430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2719495" y="9107730"/>
              <a:ext cx="157913" cy="145029"/>
            </a:xfrm>
            <a:custGeom>
              <a:avLst/>
              <a:pathLst>
                <a:path w="157913" h="145029">
                  <a:moveTo>
                    <a:pt x="157913" y="53940"/>
                  </a:moveTo>
                  <a:lnTo>
                    <a:pt x="44594" y="145029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2764089" y="9161671"/>
              <a:ext cx="156933" cy="146902"/>
            </a:xfrm>
            <a:custGeom>
              <a:avLst/>
              <a:pathLst>
                <a:path w="156933" h="146902">
                  <a:moveTo>
                    <a:pt x="156933" y="52779"/>
                  </a:moveTo>
                  <a:lnTo>
                    <a:pt x="46122" y="14690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2810212" y="9214450"/>
              <a:ext cx="155838" cy="148668"/>
            </a:xfrm>
            <a:custGeom>
              <a:avLst/>
              <a:pathLst>
                <a:path w="155838" h="148668">
                  <a:moveTo>
                    <a:pt x="155838" y="51578"/>
                  </a:moveTo>
                  <a:lnTo>
                    <a:pt x="47617" y="148668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2857829" y="9266029"/>
              <a:ext cx="154629" cy="150325"/>
            </a:xfrm>
            <a:custGeom>
              <a:avLst/>
              <a:pathLst>
                <a:path w="154629" h="150325">
                  <a:moveTo>
                    <a:pt x="154629" y="50340"/>
                  </a:moveTo>
                  <a:lnTo>
                    <a:pt x="49076" y="15032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2906906" y="9316369"/>
              <a:ext cx="153306" cy="151871"/>
            </a:xfrm>
            <a:custGeom>
              <a:avLst/>
              <a:pathLst>
                <a:path w="153306" h="151871">
                  <a:moveTo>
                    <a:pt x="153306" y="49065"/>
                  </a:moveTo>
                  <a:lnTo>
                    <a:pt x="50500" y="151871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2957406" y="9365434"/>
              <a:ext cx="151871" cy="153306"/>
            </a:xfrm>
            <a:custGeom>
              <a:avLst/>
              <a:pathLst>
                <a:path w="151871" h="153306">
                  <a:moveTo>
                    <a:pt x="151871" y="47754"/>
                  </a:moveTo>
                  <a:lnTo>
                    <a:pt x="51886" y="153306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3009293" y="9413188"/>
              <a:ext cx="150325" cy="154629"/>
            </a:xfrm>
            <a:custGeom>
              <a:avLst/>
              <a:pathLst>
                <a:path w="150325" h="154629">
                  <a:moveTo>
                    <a:pt x="150325" y="46407"/>
                  </a:moveTo>
                  <a:lnTo>
                    <a:pt x="53235" y="154629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062528" y="9459596"/>
              <a:ext cx="148668" cy="155838"/>
            </a:xfrm>
            <a:custGeom>
              <a:avLst/>
              <a:pathLst>
                <a:path w="148668" h="155838">
                  <a:moveTo>
                    <a:pt x="148668" y="45027"/>
                  </a:moveTo>
                  <a:lnTo>
                    <a:pt x="54544" y="15583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117073" y="9504624"/>
              <a:ext cx="146902" cy="156933"/>
            </a:xfrm>
            <a:custGeom>
              <a:avLst/>
              <a:pathLst>
                <a:path w="146902" h="156933">
                  <a:moveTo>
                    <a:pt x="146902" y="43614"/>
                  </a:moveTo>
                  <a:lnTo>
                    <a:pt x="55814" y="156933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172887" y="9548238"/>
              <a:ext cx="145029" cy="157913"/>
            </a:xfrm>
            <a:custGeom>
              <a:avLst/>
              <a:pathLst>
                <a:path w="145029" h="157913">
                  <a:moveTo>
                    <a:pt x="145029" y="42169"/>
                  </a:moveTo>
                  <a:lnTo>
                    <a:pt x="57042" y="15791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229930" y="9590408"/>
              <a:ext cx="143049" cy="158777"/>
            </a:xfrm>
            <a:custGeom>
              <a:avLst/>
              <a:pathLst>
                <a:path w="143049" h="158777">
                  <a:moveTo>
                    <a:pt x="143049" y="40693"/>
                  </a:moveTo>
                  <a:lnTo>
                    <a:pt x="58229" y="15877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288159" y="9631101"/>
              <a:ext cx="140964" cy="159525"/>
            </a:xfrm>
            <a:custGeom>
              <a:avLst/>
              <a:pathLst>
                <a:path w="140964" h="159525">
                  <a:moveTo>
                    <a:pt x="140964" y="39187"/>
                  </a:moveTo>
                  <a:lnTo>
                    <a:pt x="59373" y="159525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347533" y="9670288"/>
              <a:ext cx="138776" cy="160155"/>
            </a:xfrm>
            <a:custGeom>
              <a:avLst/>
              <a:pathLst>
                <a:path w="138776" h="160155">
                  <a:moveTo>
                    <a:pt x="138776" y="37652"/>
                  </a:moveTo>
                  <a:lnTo>
                    <a:pt x="60473" y="16015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408006" y="9707940"/>
              <a:ext cx="136486" cy="160668"/>
            </a:xfrm>
            <a:custGeom>
              <a:avLst/>
              <a:pathLst>
                <a:path w="136486" h="160668">
                  <a:moveTo>
                    <a:pt x="136486" y="36090"/>
                  </a:moveTo>
                  <a:lnTo>
                    <a:pt x="61529" y="16066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469536" y="9744030"/>
              <a:ext cx="134096" cy="161064"/>
            </a:xfrm>
            <a:custGeom>
              <a:avLst/>
              <a:pathLst>
                <a:path w="134096" h="161064">
                  <a:moveTo>
                    <a:pt x="134096" y="34501"/>
                  </a:moveTo>
                  <a:lnTo>
                    <a:pt x="62540" y="161064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532077" y="9778531"/>
              <a:ext cx="131608" cy="161341"/>
            </a:xfrm>
            <a:custGeom>
              <a:avLst/>
              <a:pathLst>
                <a:path w="131608" h="161341">
                  <a:moveTo>
                    <a:pt x="131608" y="32887"/>
                  </a:moveTo>
                  <a:lnTo>
                    <a:pt x="63505" y="161341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595583" y="9811419"/>
              <a:ext cx="129023" cy="161500"/>
            </a:xfrm>
            <a:custGeom>
              <a:avLst/>
              <a:pathLst>
                <a:path w="129023" h="161500">
                  <a:moveTo>
                    <a:pt x="129023" y="31248"/>
                  </a:moveTo>
                  <a:lnTo>
                    <a:pt x="64424" y="161500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660007" y="9842667"/>
              <a:ext cx="126343" cy="161540"/>
            </a:xfrm>
            <a:custGeom>
              <a:avLst/>
              <a:pathLst>
                <a:path w="126343" h="161540">
                  <a:moveTo>
                    <a:pt x="126343" y="29587"/>
                  </a:moveTo>
                  <a:lnTo>
                    <a:pt x="65295" y="161540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3725303" y="9872255"/>
              <a:ext cx="123571" cy="161462"/>
            </a:xfrm>
            <a:custGeom>
              <a:avLst/>
              <a:pathLst>
                <a:path w="123571" h="161462">
                  <a:moveTo>
                    <a:pt x="123571" y="27904"/>
                  </a:moveTo>
                  <a:lnTo>
                    <a:pt x="66118" y="16146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791422" y="9900160"/>
              <a:ext cx="120708" cy="161265"/>
            </a:xfrm>
            <a:custGeom>
              <a:avLst/>
              <a:pathLst>
                <a:path w="120708" h="161265">
                  <a:moveTo>
                    <a:pt x="120708" y="26201"/>
                  </a:moveTo>
                  <a:lnTo>
                    <a:pt x="66893" y="16126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3858315" y="9926361"/>
              <a:ext cx="117756" cy="160951"/>
            </a:xfrm>
            <a:custGeom>
              <a:avLst/>
              <a:pathLst>
                <a:path w="117756" h="160951">
                  <a:moveTo>
                    <a:pt x="117756" y="24478"/>
                  </a:moveTo>
                  <a:lnTo>
                    <a:pt x="67619" y="160951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3925935" y="9950840"/>
              <a:ext cx="114719" cy="160518"/>
            </a:xfrm>
            <a:custGeom>
              <a:avLst/>
              <a:pathLst>
                <a:path w="114719" h="160518">
                  <a:moveTo>
                    <a:pt x="114719" y="22738"/>
                  </a:moveTo>
                  <a:lnTo>
                    <a:pt x="68295" y="160518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3994231" y="9973579"/>
              <a:ext cx="111597" cy="159967"/>
            </a:xfrm>
            <a:custGeom>
              <a:avLst/>
              <a:pathLst>
                <a:path w="111597" h="159967">
                  <a:moveTo>
                    <a:pt x="111597" y="20981"/>
                  </a:moveTo>
                  <a:lnTo>
                    <a:pt x="68921" y="15996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063153" y="9994560"/>
              <a:ext cx="108393" cy="159299"/>
            </a:xfrm>
            <a:custGeom>
              <a:avLst/>
              <a:pathLst>
                <a:path w="108393" h="159299">
                  <a:moveTo>
                    <a:pt x="108393" y="19208"/>
                  </a:moveTo>
                  <a:lnTo>
                    <a:pt x="69497" y="159299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132650" y="10013769"/>
              <a:ext cx="105110" cy="158515"/>
            </a:xfrm>
            <a:custGeom>
              <a:avLst/>
              <a:pathLst>
                <a:path w="105110" h="158515">
                  <a:moveTo>
                    <a:pt x="105110" y="17422"/>
                  </a:moveTo>
                  <a:lnTo>
                    <a:pt x="70022" y="158515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202672" y="10031191"/>
              <a:ext cx="101749" cy="157614"/>
            </a:xfrm>
            <a:custGeom>
              <a:avLst/>
              <a:pathLst>
                <a:path w="101749" h="157614">
                  <a:moveTo>
                    <a:pt x="101749" y="15622"/>
                  </a:moveTo>
                  <a:lnTo>
                    <a:pt x="70495" y="157614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273167" y="10046814"/>
              <a:ext cx="98314" cy="156597"/>
            </a:xfrm>
            <a:custGeom>
              <a:avLst/>
              <a:pathLst>
                <a:path w="98314" h="156597">
                  <a:moveTo>
                    <a:pt x="98314" y="13811"/>
                  </a:moveTo>
                  <a:lnTo>
                    <a:pt x="70916" y="156597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344084" y="10060625"/>
              <a:ext cx="94807" cy="155466"/>
            </a:xfrm>
            <a:custGeom>
              <a:avLst/>
              <a:pathLst>
                <a:path w="94807" h="155466">
                  <a:moveTo>
                    <a:pt x="94807" y="11990"/>
                  </a:moveTo>
                  <a:lnTo>
                    <a:pt x="71286" y="15546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15370" y="10072616"/>
              <a:ext cx="91231" cy="154220"/>
            </a:xfrm>
            <a:custGeom>
              <a:avLst/>
              <a:pathLst>
                <a:path w="91231" h="154220">
                  <a:moveTo>
                    <a:pt x="91231" y="10160"/>
                  </a:moveTo>
                  <a:lnTo>
                    <a:pt x="71603" y="154220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86974" y="10082777"/>
              <a:ext cx="87587" cy="152861"/>
            </a:xfrm>
            <a:custGeom>
              <a:avLst/>
              <a:pathLst>
                <a:path w="87587" h="152861">
                  <a:moveTo>
                    <a:pt x="87587" y="8323"/>
                  </a:moveTo>
                  <a:lnTo>
                    <a:pt x="71868" y="152861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558842" y="10091101"/>
              <a:ext cx="83879" cy="151391"/>
            </a:xfrm>
            <a:custGeom>
              <a:avLst/>
              <a:pathLst>
                <a:path w="83879" h="151391">
                  <a:moveTo>
                    <a:pt x="83879" y="6480"/>
                  </a:moveTo>
                  <a:lnTo>
                    <a:pt x="72080" y="151391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630922" y="10097581"/>
              <a:ext cx="80110" cy="149809"/>
            </a:xfrm>
            <a:custGeom>
              <a:avLst/>
              <a:pathLst>
                <a:path w="80110" h="149809">
                  <a:moveTo>
                    <a:pt x="80110" y="4632"/>
                  </a:moveTo>
                  <a:lnTo>
                    <a:pt x="72239" y="149809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703162" y="10102213"/>
              <a:ext cx="76282" cy="148117"/>
            </a:xfrm>
            <a:custGeom>
              <a:avLst/>
              <a:pathLst>
                <a:path w="76282" h="148117">
                  <a:moveTo>
                    <a:pt x="76282" y="2780"/>
                  </a:moveTo>
                  <a:lnTo>
                    <a:pt x="72345" y="14811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775507" y="10104994"/>
              <a:ext cx="72398" cy="146317"/>
            </a:xfrm>
            <a:custGeom>
              <a:avLst/>
              <a:pathLst>
                <a:path w="72398" h="146317">
                  <a:moveTo>
                    <a:pt x="72398" y="927"/>
                  </a:moveTo>
                  <a:lnTo>
                    <a:pt x="72398" y="14631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847906" y="10104994"/>
              <a:ext cx="72398" cy="146317"/>
            </a:xfrm>
            <a:custGeom>
              <a:avLst/>
              <a:pathLst>
                <a:path w="72398" h="146317">
                  <a:moveTo>
                    <a:pt x="68461" y="0"/>
                  </a:moveTo>
                  <a:lnTo>
                    <a:pt x="72398" y="145337"/>
                  </a:lnTo>
                  <a:lnTo>
                    <a:pt x="0" y="146317"/>
                  </a:lnTo>
                  <a:lnTo>
                    <a:pt x="0" y="92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916368" y="10102213"/>
              <a:ext cx="76282" cy="148117"/>
            </a:xfrm>
            <a:custGeom>
              <a:avLst/>
              <a:pathLst>
                <a:path w="76282" h="148117">
                  <a:moveTo>
                    <a:pt x="68411" y="0"/>
                  </a:moveTo>
                  <a:lnTo>
                    <a:pt x="76282" y="145177"/>
                  </a:lnTo>
                  <a:lnTo>
                    <a:pt x="3937" y="148117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984779" y="10097581"/>
              <a:ext cx="80110" cy="149809"/>
            </a:xfrm>
            <a:custGeom>
              <a:avLst/>
              <a:pathLst>
                <a:path w="80110" h="149809">
                  <a:moveTo>
                    <a:pt x="68310" y="0"/>
                  </a:moveTo>
                  <a:lnTo>
                    <a:pt x="80110" y="144910"/>
                  </a:lnTo>
                  <a:lnTo>
                    <a:pt x="7871" y="149809"/>
                  </a:lnTo>
                  <a:lnTo>
                    <a:pt x="0" y="4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053090" y="10091101"/>
              <a:ext cx="83879" cy="151391"/>
            </a:xfrm>
            <a:custGeom>
              <a:avLst/>
              <a:pathLst>
                <a:path w="83879" h="151391">
                  <a:moveTo>
                    <a:pt x="68160" y="0"/>
                  </a:moveTo>
                  <a:lnTo>
                    <a:pt x="83879" y="144538"/>
                  </a:lnTo>
                  <a:lnTo>
                    <a:pt x="11799" y="151391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121250" y="10082777"/>
              <a:ext cx="87587" cy="152861"/>
            </a:xfrm>
            <a:custGeom>
              <a:avLst/>
              <a:pathLst>
                <a:path w="87587" h="152861">
                  <a:moveTo>
                    <a:pt x="67960" y="0"/>
                  </a:moveTo>
                  <a:lnTo>
                    <a:pt x="87587" y="144059"/>
                  </a:lnTo>
                  <a:lnTo>
                    <a:pt x="15719" y="152861"/>
                  </a:lnTo>
                  <a:lnTo>
                    <a:pt x="0" y="8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189210" y="10072616"/>
              <a:ext cx="91231" cy="154220"/>
            </a:xfrm>
            <a:custGeom>
              <a:avLst/>
              <a:pathLst>
                <a:path w="91231" h="154220">
                  <a:moveTo>
                    <a:pt x="67709" y="0"/>
                  </a:moveTo>
                  <a:lnTo>
                    <a:pt x="91231" y="143475"/>
                  </a:lnTo>
                  <a:lnTo>
                    <a:pt x="19627" y="1542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256920" y="10060625"/>
              <a:ext cx="94807" cy="155466"/>
            </a:xfrm>
            <a:custGeom>
              <a:avLst/>
              <a:pathLst>
                <a:path w="94807" h="155466">
                  <a:moveTo>
                    <a:pt x="67409" y="0"/>
                  </a:moveTo>
                  <a:lnTo>
                    <a:pt x="94807" y="142785"/>
                  </a:lnTo>
                  <a:lnTo>
                    <a:pt x="23521" y="155466"/>
                  </a:lnTo>
                  <a:lnTo>
                    <a:pt x="0" y="11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5324330" y="10046814"/>
              <a:ext cx="98314" cy="156597"/>
            </a:xfrm>
            <a:custGeom>
              <a:avLst/>
              <a:pathLst>
                <a:path w="98314" h="156597">
                  <a:moveTo>
                    <a:pt x="67060" y="0"/>
                  </a:moveTo>
                  <a:lnTo>
                    <a:pt x="98314" y="141991"/>
                  </a:lnTo>
                  <a:lnTo>
                    <a:pt x="27398" y="156597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5391390" y="10031191"/>
              <a:ext cx="101749" cy="157614"/>
            </a:xfrm>
            <a:custGeom>
              <a:avLst/>
              <a:pathLst>
                <a:path w="101749" h="157614">
                  <a:moveTo>
                    <a:pt x="66661" y="0"/>
                  </a:moveTo>
                  <a:lnTo>
                    <a:pt x="101749" y="141092"/>
                  </a:lnTo>
                  <a:lnTo>
                    <a:pt x="31254" y="157614"/>
                  </a:lnTo>
                  <a:lnTo>
                    <a:pt x="0" y="15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5458052" y="10013769"/>
              <a:ext cx="105110" cy="158515"/>
            </a:xfrm>
            <a:custGeom>
              <a:avLst/>
              <a:pathLst>
                <a:path w="105110" h="158515">
                  <a:moveTo>
                    <a:pt x="66214" y="0"/>
                  </a:moveTo>
                  <a:lnTo>
                    <a:pt x="105110" y="140091"/>
                  </a:lnTo>
                  <a:lnTo>
                    <a:pt x="35088" y="158515"/>
                  </a:lnTo>
                  <a:lnTo>
                    <a:pt x="0" y="17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5524266" y="9994560"/>
              <a:ext cx="108393" cy="159299"/>
            </a:xfrm>
            <a:custGeom>
              <a:avLst/>
              <a:pathLst>
                <a:path w="108393" h="159299">
                  <a:moveTo>
                    <a:pt x="65718" y="0"/>
                  </a:moveTo>
                  <a:lnTo>
                    <a:pt x="108393" y="138986"/>
                  </a:lnTo>
                  <a:lnTo>
                    <a:pt x="38896" y="159299"/>
                  </a:lnTo>
                  <a:lnTo>
                    <a:pt x="0" y="19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5589984" y="9973579"/>
              <a:ext cx="111597" cy="159967"/>
            </a:xfrm>
            <a:custGeom>
              <a:avLst/>
              <a:pathLst>
                <a:path w="111597" h="159967">
                  <a:moveTo>
                    <a:pt x="65173" y="0"/>
                  </a:moveTo>
                  <a:lnTo>
                    <a:pt x="111597" y="137779"/>
                  </a:lnTo>
                  <a:lnTo>
                    <a:pt x="42675" y="159967"/>
                  </a:lnTo>
                  <a:lnTo>
                    <a:pt x="0" y="209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5655158" y="9950840"/>
              <a:ext cx="114719" cy="160518"/>
            </a:xfrm>
            <a:custGeom>
              <a:avLst/>
              <a:pathLst>
                <a:path w="114719" h="160518">
                  <a:moveTo>
                    <a:pt x="64581" y="0"/>
                  </a:moveTo>
                  <a:lnTo>
                    <a:pt x="114719" y="136472"/>
                  </a:lnTo>
                  <a:lnTo>
                    <a:pt x="46423" y="160518"/>
                  </a:lnTo>
                  <a:lnTo>
                    <a:pt x="0" y="22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5719740" y="9926361"/>
              <a:ext cx="117756" cy="160951"/>
            </a:xfrm>
            <a:custGeom>
              <a:avLst/>
              <a:pathLst>
                <a:path w="117756" h="160951">
                  <a:moveTo>
                    <a:pt x="63942" y="0"/>
                  </a:moveTo>
                  <a:lnTo>
                    <a:pt x="117756" y="135064"/>
                  </a:lnTo>
                  <a:lnTo>
                    <a:pt x="50137" y="160951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5783682" y="9900160"/>
              <a:ext cx="120708" cy="161265"/>
            </a:xfrm>
            <a:custGeom>
              <a:avLst/>
              <a:pathLst>
                <a:path w="120708" h="161265">
                  <a:moveTo>
                    <a:pt x="63256" y="0"/>
                  </a:moveTo>
                  <a:lnTo>
                    <a:pt x="120708" y="133557"/>
                  </a:lnTo>
                  <a:lnTo>
                    <a:pt x="53814" y="161265"/>
                  </a:lnTo>
                  <a:lnTo>
                    <a:pt x="0" y="262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5846938" y="9872255"/>
              <a:ext cx="123571" cy="161462"/>
            </a:xfrm>
            <a:custGeom>
              <a:avLst/>
              <a:pathLst>
                <a:path w="123571" h="161462">
                  <a:moveTo>
                    <a:pt x="62523" y="0"/>
                  </a:moveTo>
                  <a:lnTo>
                    <a:pt x="123571" y="131952"/>
                  </a:lnTo>
                  <a:lnTo>
                    <a:pt x="57452" y="161462"/>
                  </a:lnTo>
                  <a:lnTo>
                    <a:pt x="0" y="27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5909461" y="9842667"/>
              <a:ext cx="126343" cy="161540"/>
            </a:xfrm>
            <a:custGeom>
              <a:avLst/>
              <a:pathLst>
                <a:path w="126343" h="161540">
                  <a:moveTo>
                    <a:pt x="61744" y="0"/>
                  </a:moveTo>
                  <a:lnTo>
                    <a:pt x="126343" y="130251"/>
                  </a:lnTo>
                  <a:lnTo>
                    <a:pt x="61047" y="161540"/>
                  </a:lnTo>
                  <a:lnTo>
                    <a:pt x="0" y="29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5971206" y="9811419"/>
              <a:ext cx="129023" cy="161500"/>
            </a:xfrm>
            <a:custGeom>
              <a:avLst/>
              <a:pathLst>
                <a:path w="129023" h="161500">
                  <a:moveTo>
                    <a:pt x="60920" y="0"/>
                  </a:moveTo>
                  <a:lnTo>
                    <a:pt x="129023" y="128454"/>
                  </a:lnTo>
                  <a:lnTo>
                    <a:pt x="64598" y="161500"/>
                  </a:lnTo>
                  <a:lnTo>
                    <a:pt x="0" y="31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032127" y="9778531"/>
              <a:ext cx="131608" cy="161341"/>
            </a:xfrm>
            <a:custGeom>
              <a:avLst/>
              <a:pathLst>
                <a:path w="131608" h="161341">
                  <a:moveTo>
                    <a:pt x="60052" y="0"/>
                  </a:moveTo>
                  <a:lnTo>
                    <a:pt x="131608" y="126563"/>
                  </a:lnTo>
                  <a:lnTo>
                    <a:pt x="68102" y="161341"/>
                  </a:lnTo>
                  <a:lnTo>
                    <a:pt x="0" y="32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092179" y="9744030"/>
              <a:ext cx="134096" cy="161064"/>
            </a:xfrm>
            <a:custGeom>
              <a:avLst/>
              <a:pathLst>
                <a:path w="134096" h="161064">
                  <a:moveTo>
                    <a:pt x="59139" y="0"/>
                  </a:moveTo>
                  <a:lnTo>
                    <a:pt x="134096" y="124578"/>
                  </a:lnTo>
                  <a:lnTo>
                    <a:pt x="71555" y="161064"/>
                  </a:lnTo>
                  <a:lnTo>
                    <a:pt x="0" y="34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6151319" y="9707940"/>
              <a:ext cx="136486" cy="160668"/>
            </a:xfrm>
            <a:custGeom>
              <a:avLst/>
              <a:pathLst>
                <a:path w="136486" h="160668">
                  <a:moveTo>
                    <a:pt x="58183" y="0"/>
                  </a:moveTo>
                  <a:lnTo>
                    <a:pt x="136486" y="122503"/>
                  </a:lnTo>
                  <a:lnTo>
                    <a:pt x="74956" y="160668"/>
                  </a:lnTo>
                  <a:lnTo>
                    <a:pt x="0" y="3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6209503" y="9670288"/>
              <a:ext cx="138776" cy="160155"/>
            </a:xfrm>
            <a:custGeom>
              <a:avLst/>
              <a:pathLst>
                <a:path w="138776" h="160155">
                  <a:moveTo>
                    <a:pt x="57185" y="0"/>
                  </a:moveTo>
                  <a:lnTo>
                    <a:pt x="138776" y="120338"/>
                  </a:lnTo>
                  <a:lnTo>
                    <a:pt x="78302" y="160155"/>
                  </a:lnTo>
                  <a:lnTo>
                    <a:pt x="0" y="3765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6266688" y="9631101"/>
              <a:ext cx="140964" cy="159525"/>
            </a:xfrm>
            <a:custGeom>
              <a:avLst/>
              <a:pathLst>
                <a:path w="140964" h="159525">
                  <a:moveTo>
                    <a:pt x="56144" y="0"/>
                  </a:moveTo>
                  <a:lnTo>
                    <a:pt x="140964" y="118084"/>
                  </a:lnTo>
                  <a:lnTo>
                    <a:pt x="81591" y="159525"/>
                  </a:lnTo>
                  <a:lnTo>
                    <a:pt x="0" y="39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6322833" y="9590408"/>
              <a:ext cx="143049" cy="158777"/>
            </a:xfrm>
            <a:custGeom>
              <a:avLst/>
              <a:pathLst>
                <a:path w="143049" h="158777">
                  <a:moveTo>
                    <a:pt x="55062" y="0"/>
                  </a:moveTo>
                  <a:lnTo>
                    <a:pt x="143049" y="115744"/>
                  </a:lnTo>
                  <a:lnTo>
                    <a:pt x="84820" y="158777"/>
                  </a:lnTo>
                  <a:lnTo>
                    <a:pt x="0" y="406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6377896" y="9548238"/>
              <a:ext cx="145029" cy="157913"/>
            </a:xfrm>
            <a:custGeom>
              <a:avLst/>
              <a:pathLst>
                <a:path w="145029" h="157913">
                  <a:moveTo>
                    <a:pt x="53940" y="0"/>
                  </a:moveTo>
                  <a:lnTo>
                    <a:pt x="145029" y="113319"/>
                  </a:lnTo>
                  <a:lnTo>
                    <a:pt x="87986" y="157913"/>
                  </a:lnTo>
                  <a:lnTo>
                    <a:pt x="0" y="42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6431836" y="9504624"/>
              <a:ext cx="146902" cy="156933"/>
            </a:xfrm>
            <a:custGeom>
              <a:avLst/>
              <a:pathLst>
                <a:path w="146902" h="156933">
                  <a:moveTo>
                    <a:pt x="52779" y="0"/>
                  </a:moveTo>
                  <a:lnTo>
                    <a:pt x="146902" y="110811"/>
                  </a:lnTo>
                  <a:lnTo>
                    <a:pt x="91088" y="156933"/>
                  </a:lnTo>
                  <a:lnTo>
                    <a:pt x="0" y="43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6484615" y="9459596"/>
              <a:ext cx="148668" cy="155838"/>
            </a:xfrm>
            <a:custGeom>
              <a:avLst/>
              <a:pathLst>
                <a:path w="148668" h="155838">
                  <a:moveTo>
                    <a:pt x="51578" y="0"/>
                  </a:moveTo>
                  <a:lnTo>
                    <a:pt x="148668" y="108221"/>
                  </a:lnTo>
                  <a:lnTo>
                    <a:pt x="94123" y="155838"/>
                  </a:lnTo>
                  <a:lnTo>
                    <a:pt x="0" y="4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6536194" y="9413188"/>
              <a:ext cx="150325" cy="154629"/>
            </a:xfrm>
            <a:custGeom>
              <a:avLst/>
              <a:pathLst>
                <a:path w="150325" h="154629">
                  <a:moveTo>
                    <a:pt x="50340" y="0"/>
                  </a:moveTo>
                  <a:lnTo>
                    <a:pt x="150325" y="105552"/>
                  </a:lnTo>
                  <a:lnTo>
                    <a:pt x="97090" y="154629"/>
                  </a:lnTo>
                  <a:lnTo>
                    <a:pt x="0" y="46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6586534" y="9365434"/>
              <a:ext cx="151871" cy="153306"/>
            </a:xfrm>
            <a:custGeom>
              <a:avLst/>
              <a:pathLst>
                <a:path w="151871" h="153306">
                  <a:moveTo>
                    <a:pt x="49065" y="0"/>
                  </a:moveTo>
                  <a:lnTo>
                    <a:pt x="151871" y="102806"/>
                  </a:lnTo>
                  <a:lnTo>
                    <a:pt x="99985" y="153306"/>
                  </a:lnTo>
                  <a:lnTo>
                    <a:pt x="0" y="47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6635599" y="9316369"/>
              <a:ext cx="153306" cy="151871"/>
            </a:xfrm>
            <a:custGeom>
              <a:avLst/>
              <a:pathLst>
                <a:path w="153306" h="151871">
                  <a:moveTo>
                    <a:pt x="47754" y="0"/>
                  </a:moveTo>
                  <a:lnTo>
                    <a:pt x="153306" y="99985"/>
                  </a:lnTo>
                  <a:lnTo>
                    <a:pt x="102806" y="151871"/>
                  </a:lnTo>
                  <a:lnTo>
                    <a:pt x="0" y="4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6683354" y="9266029"/>
              <a:ext cx="154629" cy="150325"/>
            </a:xfrm>
            <a:custGeom>
              <a:avLst/>
              <a:pathLst>
                <a:path w="154629" h="150325">
                  <a:moveTo>
                    <a:pt x="46407" y="0"/>
                  </a:moveTo>
                  <a:lnTo>
                    <a:pt x="154629" y="97090"/>
                  </a:lnTo>
                  <a:lnTo>
                    <a:pt x="105552" y="150325"/>
                  </a:lnTo>
                  <a:lnTo>
                    <a:pt x="0" y="503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6729761" y="9214450"/>
              <a:ext cx="155838" cy="148668"/>
            </a:xfrm>
            <a:custGeom>
              <a:avLst/>
              <a:pathLst>
                <a:path w="155838" h="148668">
                  <a:moveTo>
                    <a:pt x="45027" y="0"/>
                  </a:moveTo>
                  <a:lnTo>
                    <a:pt x="155838" y="94123"/>
                  </a:lnTo>
                  <a:lnTo>
                    <a:pt x="108221" y="148668"/>
                  </a:lnTo>
                  <a:lnTo>
                    <a:pt x="0" y="515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6774789" y="9161671"/>
              <a:ext cx="156933" cy="146902"/>
            </a:xfrm>
            <a:custGeom>
              <a:avLst/>
              <a:pathLst>
                <a:path w="156933" h="146902">
                  <a:moveTo>
                    <a:pt x="43614" y="0"/>
                  </a:moveTo>
                  <a:lnTo>
                    <a:pt x="156933" y="91088"/>
                  </a:lnTo>
                  <a:lnTo>
                    <a:pt x="110811" y="146902"/>
                  </a:lnTo>
                  <a:lnTo>
                    <a:pt x="0" y="527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6818404" y="9107730"/>
              <a:ext cx="157913" cy="145029"/>
            </a:xfrm>
            <a:custGeom>
              <a:avLst/>
              <a:pathLst>
                <a:path w="157913" h="145029">
                  <a:moveTo>
                    <a:pt x="42169" y="0"/>
                  </a:moveTo>
                  <a:lnTo>
                    <a:pt x="157913" y="87986"/>
                  </a:lnTo>
                  <a:lnTo>
                    <a:pt x="113319" y="145029"/>
                  </a:lnTo>
                  <a:lnTo>
                    <a:pt x="0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6860573" y="9052667"/>
              <a:ext cx="158777" cy="143049"/>
            </a:xfrm>
            <a:custGeom>
              <a:avLst/>
              <a:pathLst>
                <a:path w="158777" h="143049">
                  <a:moveTo>
                    <a:pt x="40693" y="0"/>
                  </a:moveTo>
                  <a:lnTo>
                    <a:pt x="158777" y="84820"/>
                  </a:lnTo>
                  <a:lnTo>
                    <a:pt x="115744" y="143049"/>
                  </a:lnTo>
                  <a:lnTo>
                    <a:pt x="0" y="550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6901266" y="8996523"/>
              <a:ext cx="159525" cy="140964"/>
            </a:xfrm>
            <a:custGeom>
              <a:avLst/>
              <a:pathLst>
                <a:path w="159525" h="140964">
                  <a:moveTo>
                    <a:pt x="39187" y="0"/>
                  </a:moveTo>
                  <a:lnTo>
                    <a:pt x="159525" y="81591"/>
                  </a:lnTo>
                  <a:lnTo>
                    <a:pt x="118084" y="140964"/>
                  </a:lnTo>
                  <a:lnTo>
                    <a:pt x="0" y="561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6940453" y="8939338"/>
              <a:ext cx="160155" cy="138776"/>
            </a:xfrm>
            <a:custGeom>
              <a:avLst/>
              <a:pathLst>
                <a:path w="160155" h="138776">
                  <a:moveTo>
                    <a:pt x="37652" y="0"/>
                  </a:moveTo>
                  <a:lnTo>
                    <a:pt x="160155" y="78302"/>
                  </a:lnTo>
                  <a:lnTo>
                    <a:pt x="120338" y="138776"/>
                  </a:lnTo>
                  <a:lnTo>
                    <a:pt x="0" y="57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6978105" y="8881154"/>
              <a:ext cx="160668" cy="136486"/>
            </a:xfrm>
            <a:custGeom>
              <a:avLst/>
              <a:pathLst>
                <a:path w="160668" h="136486">
                  <a:moveTo>
                    <a:pt x="36090" y="0"/>
                  </a:moveTo>
                  <a:lnTo>
                    <a:pt x="160668" y="74956"/>
                  </a:lnTo>
                  <a:lnTo>
                    <a:pt x="122503" y="136486"/>
                  </a:lnTo>
                  <a:lnTo>
                    <a:pt x="0" y="581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7014195" y="8822014"/>
              <a:ext cx="161064" cy="134096"/>
            </a:xfrm>
            <a:custGeom>
              <a:avLst/>
              <a:pathLst>
                <a:path w="161064" h="134096">
                  <a:moveTo>
                    <a:pt x="34501" y="0"/>
                  </a:moveTo>
                  <a:lnTo>
                    <a:pt x="161064" y="71555"/>
                  </a:lnTo>
                  <a:lnTo>
                    <a:pt x="124578" y="134096"/>
                  </a:lnTo>
                  <a:lnTo>
                    <a:pt x="0" y="591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7048697" y="8761962"/>
              <a:ext cx="161341" cy="131608"/>
            </a:xfrm>
            <a:custGeom>
              <a:avLst/>
              <a:pathLst>
                <a:path w="161341" h="131608">
                  <a:moveTo>
                    <a:pt x="32887" y="0"/>
                  </a:moveTo>
                  <a:lnTo>
                    <a:pt x="161341" y="68102"/>
                  </a:lnTo>
                  <a:lnTo>
                    <a:pt x="126563" y="131608"/>
                  </a:lnTo>
                  <a:lnTo>
                    <a:pt x="0" y="600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7081584" y="8701041"/>
              <a:ext cx="161500" cy="129023"/>
            </a:xfrm>
            <a:custGeom>
              <a:avLst/>
              <a:pathLst>
                <a:path w="161500" h="129023">
                  <a:moveTo>
                    <a:pt x="31248" y="0"/>
                  </a:moveTo>
                  <a:lnTo>
                    <a:pt x="161500" y="64598"/>
                  </a:lnTo>
                  <a:lnTo>
                    <a:pt x="128454" y="129023"/>
                  </a:lnTo>
                  <a:lnTo>
                    <a:pt x="0" y="60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7112833" y="8639296"/>
              <a:ext cx="161540" cy="126343"/>
            </a:xfrm>
            <a:custGeom>
              <a:avLst/>
              <a:pathLst>
                <a:path w="161540" h="126343">
                  <a:moveTo>
                    <a:pt x="29587" y="0"/>
                  </a:moveTo>
                  <a:lnTo>
                    <a:pt x="161540" y="61047"/>
                  </a:lnTo>
                  <a:lnTo>
                    <a:pt x="130251" y="126343"/>
                  </a:lnTo>
                  <a:lnTo>
                    <a:pt x="0" y="61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7142420" y="8576773"/>
              <a:ext cx="161462" cy="123571"/>
            </a:xfrm>
            <a:custGeom>
              <a:avLst/>
              <a:pathLst>
                <a:path w="161462" h="123571">
                  <a:moveTo>
                    <a:pt x="27904" y="0"/>
                  </a:moveTo>
                  <a:lnTo>
                    <a:pt x="161462" y="57452"/>
                  </a:lnTo>
                  <a:lnTo>
                    <a:pt x="131952" y="123571"/>
                  </a:lnTo>
                  <a:lnTo>
                    <a:pt x="0" y="62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7170325" y="8513517"/>
              <a:ext cx="161265" cy="120708"/>
            </a:xfrm>
            <a:custGeom>
              <a:avLst/>
              <a:pathLst>
                <a:path w="161265" h="120708">
                  <a:moveTo>
                    <a:pt x="26201" y="0"/>
                  </a:moveTo>
                  <a:lnTo>
                    <a:pt x="161265" y="53814"/>
                  </a:lnTo>
                  <a:lnTo>
                    <a:pt x="133557" y="120708"/>
                  </a:lnTo>
                  <a:lnTo>
                    <a:pt x="0" y="63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7196527" y="8449574"/>
              <a:ext cx="160951" cy="117756"/>
            </a:xfrm>
            <a:custGeom>
              <a:avLst/>
              <a:pathLst>
                <a:path w="160951" h="117756">
                  <a:moveTo>
                    <a:pt x="24478" y="0"/>
                  </a:moveTo>
                  <a:lnTo>
                    <a:pt x="160951" y="50137"/>
                  </a:lnTo>
                  <a:lnTo>
                    <a:pt x="135064" y="117756"/>
                  </a:lnTo>
                  <a:lnTo>
                    <a:pt x="0" y="63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7221006" y="8384993"/>
              <a:ext cx="160518" cy="114719"/>
            </a:xfrm>
            <a:custGeom>
              <a:avLst/>
              <a:pathLst>
                <a:path w="160518" h="114719">
                  <a:moveTo>
                    <a:pt x="22738" y="0"/>
                  </a:moveTo>
                  <a:lnTo>
                    <a:pt x="160518" y="46423"/>
                  </a:lnTo>
                  <a:lnTo>
                    <a:pt x="136472" y="114719"/>
                  </a:lnTo>
                  <a:lnTo>
                    <a:pt x="0" y="645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7243744" y="8319819"/>
              <a:ext cx="159967" cy="111597"/>
            </a:xfrm>
            <a:custGeom>
              <a:avLst/>
              <a:pathLst>
                <a:path w="159967" h="111597">
                  <a:moveTo>
                    <a:pt x="20981" y="0"/>
                  </a:moveTo>
                  <a:lnTo>
                    <a:pt x="159967" y="42675"/>
                  </a:lnTo>
                  <a:lnTo>
                    <a:pt x="137779" y="111597"/>
                  </a:lnTo>
                  <a:lnTo>
                    <a:pt x="0" y="65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7264725" y="8254101"/>
              <a:ext cx="159299" cy="108393"/>
            </a:xfrm>
            <a:custGeom>
              <a:avLst/>
              <a:pathLst>
                <a:path w="159299" h="108393">
                  <a:moveTo>
                    <a:pt x="19208" y="0"/>
                  </a:moveTo>
                  <a:lnTo>
                    <a:pt x="159299" y="38896"/>
                  </a:lnTo>
                  <a:lnTo>
                    <a:pt x="138986" y="108393"/>
                  </a:lnTo>
                  <a:lnTo>
                    <a:pt x="0" y="65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7283934" y="8187886"/>
              <a:ext cx="158515" cy="105110"/>
            </a:xfrm>
            <a:custGeom>
              <a:avLst/>
              <a:pathLst>
                <a:path w="158515" h="105110">
                  <a:moveTo>
                    <a:pt x="17422" y="0"/>
                  </a:moveTo>
                  <a:lnTo>
                    <a:pt x="158515" y="35088"/>
                  </a:lnTo>
                  <a:lnTo>
                    <a:pt x="140091" y="105110"/>
                  </a:lnTo>
                  <a:lnTo>
                    <a:pt x="0" y="66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7301356" y="8121225"/>
              <a:ext cx="157614" cy="101749"/>
            </a:xfrm>
            <a:custGeom>
              <a:avLst/>
              <a:pathLst>
                <a:path w="157614" h="101749">
                  <a:moveTo>
                    <a:pt x="15622" y="0"/>
                  </a:moveTo>
                  <a:lnTo>
                    <a:pt x="157614" y="31254"/>
                  </a:lnTo>
                  <a:lnTo>
                    <a:pt x="141092" y="101749"/>
                  </a:lnTo>
                  <a:lnTo>
                    <a:pt x="0" y="6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7316979" y="8054164"/>
              <a:ext cx="156597" cy="98314"/>
            </a:xfrm>
            <a:custGeom>
              <a:avLst/>
              <a:pathLst>
                <a:path w="156597" h="98314">
                  <a:moveTo>
                    <a:pt x="13811" y="0"/>
                  </a:moveTo>
                  <a:lnTo>
                    <a:pt x="156597" y="27398"/>
                  </a:lnTo>
                  <a:lnTo>
                    <a:pt x="141991" y="98314"/>
                  </a:lnTo>
                  <a:lnTo>
                    <a:pt x="0" y="67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7330791" y="7986755"/>
              <a:ext cx="155466" cy="94807"/>
            </a:xfrm>
            <a:custGeom>
              <a:avLst/>
              <a:pathLst>
                <a:path w="155466" h="94807">
                  <a:moveTo>
                    <a:pt x="11990" y="0"/>
                  </a:moveTo>
                  <a:lnTo>
                    <a:pt x="155466" y="23521"/>
                  </a:lnTo>
                  <a:lnTo>
                    <a:pt x="142785" y="94807"/>
                  </a:lnTo>
                  <a:lnTo>
                    <a:pt x="0" y="67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7342781" y="7919045"/>
              <a:ext cx="154220" cy="91231"/>
            </a:xfrm>
            <a:custGeom>
              <a:avLst/>
              <a:pathLst>
                <a:path w="154220" h="91231">
                  <a:moveTo>
                    <a:pt x="10160" y="0"/>
                  </a:moveTo>
                  <a:lnTo>
                    <a:pt x="154220" y="19627"/>
                  </a:lnTo>
                  <a:lnTo>
                    <a:pt x="143475" y="91231"/>
                  </a:lnTo>
                  <a:lnTo>
                    <a:pt x="0" y="67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7352942" y="7851085"/>
              <a:ext cx="152861" cy="87587"/>
            </a:xfrm>
            <a:custGeom>
              <a:avLst/>
              <a:pathLst>
                <a:path w="152861" h="87587">
                  <a:moveTo>
                    <a:pt x="8323" y="0"/>
                  </a:moveTo>
                  <a:lnTo>
                    <a:pt x="152861" y="15719"/>
                  </a:lnTo>
                  <a:lnTo>
                    <a:pt x="144059" y="87587"/>
                  </a:lnTo>
                  <a:lnTo>
                    <a:pt x="0" y="6796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7361266" y="7782925"/>
              <a:ext cx="151391" cy="83879"/>
            </a:xfrm>
            <a:custGeom>
              <a:avLst/>
              <a:pathLst>
                <a:path w="151391" h="83879">
                  <a:moveTo>
                    <a:pt x="6480" y="0"/>
                  </a:moveTo>
                  <a:lnTo>
                    <a:pt x="151391" y="11799"/>
                  </a:lnTo>
                  <a:lnTo>
                    <a:pt x="144538" y="83879"/>
                  </a:lnTo>
                  <a:lnTo>
                    <a:pt x="0" y="68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7367746" y="7714614"/>
              <a:ext cx="149809" cy="80110"/>
            </a:xfrm>
            <a:custGeom>
              <a:avLst/>
              <a:pathLst>
                <a:path w="149809" h="80110">
                  <a:moveTo>
                    <a:pt x="4632" y="0"/>
                  </a:moveTo>
                  <a:lnTo>
                    <a:pt x="149809" y="7871"/>
                  </a:lnTo>
                  <a:lnTo>
                    <a:pt x="144910" y="80110"/>
                  </a:lnTo>
                  <a:lnTo>
                    <a:pt x="0" y="683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7372379" y="7646202"/>
              <a:ext cx="148117" cy="76282"/>
            </a:xfrm>
            <a:custGeom>
              <a:avLst/>
              <a:pathLst>
                <a:path w="148117" h="76282">
                  <a:moveTo>
                    <a:pt x="2780" y="0"/>
                  </a:moveTo>
                  <a:lnTo>
                    <a:pt x="148117" y="3937"/>
                  </a:lnTo>
                  <a:lnTo>
                    <a:pt x="145177" y="76282"/>
                  </a:lnTo>
                  <a:lnTo>
                    <a:pt x="0" y="68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7375159" y="7577741"/>
              <a:ext cx="146317" cy="72398"/>
            </a:xfrm>
            <a:custGeom>
              <a:avLst/>
              <a:pathLst>
                <a:path w="146317" h="72398">
                  <a:moveTo>
                    <a:pt x="927" y="0"/>
                  </a:moveTo>
                  <a:lnTo>
                    <a:pt x="146317" y="0"/>
                  </a:lnTo>
                  <a:lnTo>
                    <a:pt x="145337" y="72398"/>
                  </a:lnTo>
                  <a:lnTo>
                    <a:pt x="0" y="68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7520496" y="7501405"/>
              <a:ext cx="146370" cy="76335"/>
            </a:xfrm>
            <a:custGeom>
              <a:avLst/>
              <a:pathLst>
                <a:path w="146370" h="76335">
                  <a:moveTo>
                    <a:pt x="0" y="3937"/>
                  </a:moveTo>
                  <a:lnTo>
                    <a:pt x="145337" y="0"/>
                  </a:lnTo>
                  <a:lnTo>
                    <a:pt x="146370" y="76335"/>
                  </a:lnTo>
                  <a:lnTo>
                    <a:pt x="980" y="7633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7517556" y="7425125"/>
              <a:ext cx="148277" cy="80216"/>
            </a:xfrm>
            <a:custGeom>
              <a:avLst/>
              <a:pathLst>
                <a:path w="148277" h="80216">
                  <a:moveTo>
                    <a:pt x="0" y="7871"/>
                  </a:moveTo>
                  <a:lnTo>
                    <a:pt x="145177" y="0"/>
                  </a:lnTo>
                  <a:lnTo>
                    <a:pt x="148277" y="76279"/>
                  </a:lnTo>
                  <a:lnTo>
                    <a:pt x="2940" y="80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7512657" y="7348957"/>
              <a:ext cx="150075" cy="84039"/>
            </a:xfrm>
            <a:custGeom>
              <a:avLst/>
              <a:pathLst>
                <a:path w="150075" h="84039">
                  <a:moveTo>
                    <a:pt x="0" y="11799"/>
                  </a:moveTo>
                  <a:lnTo>
                    <a:pt x="144910" y="0"/>
                  </a:lnTo>
                  <a:lnTo>
                    <a:pt x="150075" y="76167"/>
                  </a:lnTo>
                  <a:lnTo>
                    <a:pt x="4898" y="8403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7505804" y="7272957"/>
              <a:ext cx="151763" cy="87799"/>
            </a:xfrm>
            <a:custGeom>
              <a:avLst/>
              <a:pathLst>
                <a:path w="151763" h="87799">
                  <a:moveTo>
                    <a:pt x="0" y="15719"/>
                  </a:moveTo>
                  <a:lnTo>
                    <a:pt x="144538" y="0"/>
                  </a:lnTo>
                  <a:lnTo>
                    <a:pt x="151763" y="76000"/>
                  </a:lnTo>
                  <a:lnTo>
                    <a:pt x="6852" y="87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7497002" y="7197181"/>
              <a:ext cx="153340" cy="91495"/>
            </a:xfrm>
            <a:custGeom>
              <a:avLst/>
              <a:pathLst>
                <a:path w="153340" h="91495">
                  <a:moveTo>
                    <a:pt x="0" y="19627"/>
                  </a:moveTo>
                  <a:lnTo>
                    <a:pt x="144059" y="0"/>
                  </a:lnTo>
                  <a:lnTo>
                    <a:pt x="153340" y="75776"/>
                  </a:lnTo>
                  <a:lnTo>
                    <a:pt x="8802" y="914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7486257" y="7121684"/>
              <a:ext cx="154804" cy="95125"/>
            </a:xfrm>
            <a:custGeom>
              <a:avLst/>
              <a:pathLst>
                <a:path w="154804" h="95125">
                  <a:moveTo>
                    <a:pt x="0" y="23521"/>
                  </a:moveTo>
                  <a:lnTo>
                    <a:pt x="143475" y="0"/>
                  </a:lnTo>
                  <a:lnTo>
                    <a:pt x="154804" y="75497"/>
                  </a:lnTo>
                  <a:lnTo>
                    <a:pt x="10745" y="951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7473576" y="7046521"/>
              <a:ext cx="156155" cy="98684"/>
            </a:xfrm>
            <a:custGeom>
              <a:avLst/>
              <a:pathLst>
                <a:path w="156155" h="98684">
                  <a:moveTo>
                    <a:pt x="0" y="27398"/>
                  </a:moveTo>
                  <a:lnTo>
                    <a:pt x="142785" y="0"/>
                  </a:lnTo>
                  <a:lnTo>
                    <a:pt x="156155" y="75162"/>
                  </a:lnTo>
                  <a:lnTo>
                    <a:pt x="12680" y="98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7458970" y="6971747"/>
              <a:ext cx="157391" cy="102171"/>
            </a:xfrm>
            <a:custGeom>
              <a:avLst/>
              <a:pathLst>
                <a:path w="157391" h="102171">
                  <a:moveTo>
                    <a:pt x="0" y="31254"/>
                  </a:moveTo>
                  <a:lnTo>
                    <a:pt x="141991" y="0"/>
                  </a:lnTo>
                  <a:lnTo>
                    <a:pt x="157391" y="74773"/>
                  </a:lnTo>
                  <a:lnTo>
                    <a:pt x="14606" y="102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7442449" y="6897419"/>
              <a:ext cx="158512" cy="105583"/>
            </a:xfrm>
            <a:custGeom>
              <a:avLst/>
              <a:pathLst>
                <a:path w="158512" h="105583">
                  <a:moveTo>
                    <a:pt x="0" y="35088"/>
                  </a:moveTo>
                  <a:lnTo>
                    <a:pt x="141092" y="0"/>
                  </a:lnTo>
                  <a:lnTo>
                    <a:pt x="158512" y="74328"/>
                  </a:lnTo>
                  <a:lnTo>
                    <a:pt x="16521" y="1055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7424025" y="6823589"/>
              <a:ext cx="159516" cy="108918"/>
            </a:xfrm>
            <a:custGeom>
              <a:avLst/>
              <a:pathLst>
                <a:path w="159516" h="108918">
                  <a:moveTo>
                    <a:pt x="0" y="38896"/>
                  </a:moveTo>
                  <a:lnTo>
                    <a:pt x="140091" y="0"/>
                  </a:lnTo>
                  <a:lnTo>
                    <a:pt x="159516" y="73829"/>
                  </a:lnTo>
                  <a:lnTo>
                    <a:pt x="18423" y="108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7403712" y="6750312"/>
              <a:ext cx="160404" cy="112172"/>
            </a:xfrm>
            <a:custGeom>
              <a:avLst/>
              <a:pathLst>
                <a:path w="160404" h="112172">
                  <a:moveTo>
                    <a:pt x="0" y="42675"/>
                  </a:moveTo>
                  <a:lnTo>
                    <a:pt x="138986" y="0"/>
                  </a:lnTo>
                  <a:lnTo>
                    <a:pt x="160404" y="73276"/>
                  </a:lnTo>
                  <a:lnTo>
                    <a:pt x="20313" y="1121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7381524" y="6677642"/>
              <a:ext cx="161174" cy="115345"/>
            </a:xfrm>
            <a:custGeom>
              <a:avLst/>
              <a:pathLst>
                <a:path w="161174" h="115345">
                  <a:moveTo>
                    <a:pt x="0" y="46423"/>
                  </a:moveTo>
                  <a:lnTo>
                    <a:pt x="137779" y="0"/>
                  </a:lnTo>
                  <a:lnTo>
                    <a:pt x="161174" y="72669"/>
                  </a:lnTo>
                  <a:lnTo>
                    <a:pt x="22187" y="115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7357478" y="6605632"/>
              <a:ext cx="161825" cy="118433"/>
            </a:xfrm>
            <a:custGeom>
              <a:avLst/>
              <a:pathLst>
                <a:path w="161825" h="118433">
                  <a:moveTo>
                    <a:pt x="0" y="50137"/>
                  </a:moveTo>
                  <a:lnTo>
                    <a:pt x="136472" y="0"/>
                  </a:lnTo>
                  <a:lnTo>
                    <a:pt x="161825" y="72009"/>
                  </a:lnTo>
                  <a:lnTo>
                    <a:pt x="24046" y="11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7331591" y="6534336"/>
              <a:ext cx="162358" cy="121434"/>
            </a:xfrm>
            <a:custGeom>
              <a:avLst/>
              <a:pathLst>
                <a:path w="162358" h="121434">
                  <a:moveTo>
                    <a:pt x="0" y="53814"/>
                  </a:moveTo>
                  <a:lnTo>
                    <a:pt x="135064" y="0"/>
                  </a:lnTo>
                  <a:lnTo>
                    <a:pt x="162358" y="71296"/>
                  </a:lnTo>
                  <a:lnTo>
                    <a:pt x="25886" y="121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7303883" y="6463804"/>
              <a:ext cx="162772" cy="124346"/>
            </a:xfrm>
            <a:custGeom>
              <a:avLst/>
              <a:pathLst>
                <a:path w="162772" h="124346">
                  <a:moveTo>
                    <a:pt x="0" y="57452"/>
                  </a:moveTo>
                  <a:lnTo>
                    <a:pt x="133557" y="0"/>
                  </a:lnTo>
                  <a:lnTo>
                    <a:pt x="162772" y="70531"/>
                  </a:lnTo>
                  <a:lnTo>
                    <a:pt x="27708" y="124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7274373" y="6394090"/>
              <a:ext cx="163067" cy="127166"/>
            </a:xfrm>
            <a:custGeom>
              <a:avLst/>
              <a:pathLst>
                <a:path w="163067" h="127166">
                  <a:moveTo>
                    <a:pt x="0" y="61047"/>
                  </a:moveTo>
                  <a:lnTo>
                    <a:pt x="131952" y="0"/>
                  </a:lnTo>
                  <a:lnTo>
                    <a:pt x="163067" y="69714"/>
                  </a:lnTo>
                  <a:lnTo>
                    <a:pt x="29509" y="127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7243084" y="6325243"/>
              <a:ext cx="163242" cy="129894"/>
            </a:xfrm>
            <a:custGeom>
              <a:avLst/>
              <a:pathLst>
                <a:path w="163242" h="129894">
                  <a:moveTo>
                    <a:pt x="0" y="64598"/>
                  </a:moveTo>
                  <a:lnTo>
                    <a:pt x="130251" y="0"/>
                  </a:lnTo>
                  <a:lnTo>
                    <a:pt x="163242" y="68846"/>
                  </a:lnTo>
                  <a:lnTo>
                    <a:pt x="31289" y="12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7210038" y="6257315"/>
              <a:ext cx="163297" cy="132526"/>
            </a:xfrm>
            <a:custGeom>
              <a:avLst/>
              <a:pathLst>
                <a:path w="163297" h="132526">
                  <a:moveTo>
                    <a:pt x="0" y="68102"/>
                  </a:moveTo>
                  <a:lnTo>
                    <a:pt x="128454" y="0"/>
                  </a:lnTo>
                  <a:lnTo>
                    <a:pt x="163297" y="67927"/>
                  </a:lnTo>
                  <a:lnTo>
                    <a:pt x="33045" y="132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7175260" y="6190356"/>
              <a:ext cx="163232" cy="135061"/>
            </a:xfrm>
            <a:custGeom>
              <a:avLst/>
              <a:pathLst>
                <a:path w="163232" h="135061">
                  <a:moveTo>
                    <a:pt x="0" y="71555"/>
                  </a:moveTo>
                  <a:lnTo>
                    <a:pt x="126563" y="0"/>
                  </a:lnTo>
                  <a:lnTo>
                    <a:pt x="163232" y="66959"/>
                  </a:lnTo>
                  <a:lnTo>
                    <a:pt x="34778" y="135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7138774" y="6124414"/>
              <a:ext cx="163048" cy="137497"/>
            </a:xfrm>
            <a:custGeom>
              <a:avLst/>
              <a:pathLst>
                <a:path w="163048" h="137497">
                  <a:moveTo>
                    <a:pt x="0" y="74956"/>
                  </a:moveTo>
                  <a:lnTo>
                    <a:pt x="124578" y="0"/>
                  </a:lnTo>
                  <a:lnTo>
                    <a:pt x="163048" y="65941"/>
                  </a:lnTo>
                  <a:lnTo>
                    <a:pt x="36485" y="1374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7100609" y="6059538"/>
              <a:ext cx="162744" cy="139832"/>
            </a:xfrm>
            <a:custGeom>
              <a:avLst/>
              <a:pathLst>
                <a:path w="162744" h="139832">
                  <a:moveTo>
                    <a:pt x="0" y="78302"/>
                  </a:moveTo>
                  <a:lnTo>
                    <a:pt x="122503" y="0"/>
                  </a:lnTo>
                  <a:lnTo>
                    <a:pt x="162744" y="64875"/>
                  </a:lnTo>
                  <a:lnTo>
                    <a:pt x="38165" y="139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7060791" y="5995776"/>
              <a:ext cx="162321" cy="142065"/>
            </a:xfrm>
            <a:custGeom>
              <a:avLst/>
              <a:pathLst>
                <a:path w="162321" h="142065">
                  <a:moveTo>
                    <a:pt x="0" y="81591"/>
                  </a:moveTo>
                  <a:lnTo>
                    <a:pt x="120338" y="0"/>
                  </a:lnTo>
                  <a:lnTo>
                    <a:pt x="162321" y="63762"/>
                  </a:lnTo>
                  <a:lnTo>
                    <a:pt x="39817" y="142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7019351" y="5933174"/>
              <a:ext cx="161778" cy="144193"/>
            </a:xfrm>
            <a:custGeom>
              <a:avLst/>
              <a:pathLst>
                <a:path w="161778" h="144193">
                  <a:moveTo>
                    <a:pt x="0" y="84820"/>
                  </a:moveTo>
                  <a:lnTo>
                    <a:pt x="118084" y="0"/>
                  </a:lnTo>
                  <a:lnTo>
                    <a:pt x="161778" y="62602"/>
                  </a:lnTo>
                  <a:lnTo>
                    <a:pt x="41440" y="144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6976317" y="5871778"/>
              <a:ext cx="161117" cy="146216"/>
            </a:xfrm>
            <a:custGeom>
              <a:avLst/>
              <a:pathLst>
                <a:path w="161117" h="146216">
                  <a:moveTo>
                    <a:pt x="0" y="87986"/>
                  </a:moveTo>
                  <a:lnTo>
                    <a:pt x="115744" y="0"/>
                  </a:lnTo>
                  <a:lnTo>
                    <a:pt x="161117" y="61395"/>
                  </a:lnTo>
                  <a:lnTo>
                    <a:pt x="43033" y="146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6931723" y="5811633"/>
              <a:ext cx="160338" cy="148131"/>
            </a:xfrm>
            <a:custGeom>
              <a:avLst/>
              <a:pathLst>
                <a:path w="160338" h="148131">
                  <a:moveTo>
                    <a:pt x="0" y="91088"/>
                  </a:moveTo>
                  <a:lnTo>
                    <a:pt x="113319" y="0"/>
                  </a:lnTo>
                  <a:lnTo>
                    <a:pt x="160338" y="60144"/>
                  </a:lnTo>
                  <a:lnTo>
                    <a:pt x="44594" y="14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6885600" y="5752784"/>
              <a:ext cx="159441" cy="149938"/>
            </a:xfrm>
            <a:custGeom>
              <a:avLst/>
              <a:pathLst>
                <a:path w="159441" h="149938">
                  <a:moveTo>
                    <a:pt x="0" y="94123"/>
                  </a:moveTo>
                  <a:lnTo>
                    <a:pt x="110811" y="0"/>
                  </a:lnTo>
                  <a:lnTo>
                    <a:pt x="159441" y="58849"/>
                  </a:lnTo>
                  <a:lnTo>
                    <a:pt x="46122" y="149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6837983" y="5695273"/>
              <a:ext cx="158428" cy="151634"/>
            </a:xfrm>
            <a:custGeom>
              <a:avLst/>
              <a:pathLst>
                <a:path w="158428" h="151634">
                  <a:moveTo>
                    <a:pt x="0" y="97090"/>
                  </a:moveTo>
                  <a:lnTo>
                    <a:pt x="108221" y="0"/>
                  </a:lnTo>
                  <a:lnTo>
                    <a:pt x="158428" y="57510"/>
                  </a:lnTo>
                  <a:lnTo>
                    <a:pt x="47617" y="1516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6788906" y="5639142"/>
              <a:ext cx="157298" cy="153220"/>
            </a:xfrm>
            <a:custGeom>
              <a:avLst/>
              <a:pathLst>
                <a:path w="157298" h="153220">
                  <a:moveTo>
                    <a:pt x="0" y="99985"/>
                  </a:moveTo>
                  <a:lnTo>
                    <a:pt x="105552" y="0"/>
                  </a:lnTo>
                  <a:lnTo>
                    <a:pt x="157298" y="56130"/>
                  </a:lnTo>
                  <a:lnTo>
                    <a:pt x="49076" y="153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6738406" y="5584434"/>
              <a:ext cx="156053" cy="154693"/>
            </a:xfrm>
            <a:custGeom>
              <a:avLst/>
              <a:pathLst>
                <a:path w="156053" h="154693">
                  <a:moveTo>
                    <a:pt x="0" y="102806"/>
                  </a:moveTo>
                  <a:lnTo>
                    <a:pt x="102806" y="0"/>
                  </a:lnTo>
                  <a:lnTo>
                    <a:pt x="156053" y="54708"/>
                  </a:lnTo>
                  <a:lnTo>
                    <a:pt x="50500" y="1546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6686519" y="5531187"/>
              <a:ext cx="154693" cy="156053"/>
            </a:xfrm>
            <a:custGeom>
              <a:avLst/>
              <a:pathLst>
                <a:path w="154693" h="156053">
                  <a:moveTo>
                    <a:pt x="0" y="105552"/>
                  </a:moveTo>
                  <a:lnTo>
                    <a:pt x="99985" y="0"/>
                  </a:lnTo>
                  <a:lnTo>
                    <a:pt x="154693" y="53246"/>
                  </a:lnTo>
                  <a:lnTo>
                    <a:pt x="51886" y="156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6633284" y="5479442"/>
              <a:ext cx="153220" cy="157298"/>
            </a:xfrm>
            <a:custGeom>
              <a:avLst/>
              <a:pathLst>
                <a:path w="153220" h="157298">
                  <a:moveTo>
                    <a:pt x="0" y="108221"/>
                  </a:moveTo>
                  <a:lnTo>
                    <a:pt x="97090" y="0"/>
                  </a:lnTo>
                  <a:lnTo>
                    <a:pt x="153220" y="51745"/>
                  </a:lnTo>
                  <a:lnTo>
                    <a:pt x="53235" y="157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6578739" y="5429235"/>
              <a:ext cx="151634" cy="158428"/>
            </a:xfrm>
            <a:custGeom>
              <a:avLst/>
              <a:pathLst>
                <a:path w="151634" h="158428">
                  <a:moveTo>
                    <a:pt x="0" y="110811"/>
                  </a:moveTo>
                  <a:lnTo>
                    <a:pt x="94123" y="0"/>
                  </a:lnTo>
                  <a:lnTo>
                    <a:pt x="151634" y="50206"/>
                  </a:lnTo>
                  <a:lnTo>
                    <a:pt x="54544" y="1584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6522925" y="5380604"/>
              <a:ext cx="149938" cy="159441"/>
            </a:xfrm>
            <a:custGeom>
              <a:avLst/>
              <a:pathLst>
                <a:path w="149938" h="159441">
                  <a:moveTo>
                    <a:pt x="0" y="113319"/>
                  </a:moveTo>
                  <a:lnTo>
                    <a:pt x="91088" y="0"/>
                  </a:lnTo>
                  <a:lnTo>
                    <a:pt x="149938" y="48630"/>
                  </a:lnTo>
                  <a:lnTo>
                    <a:pt x="55814" y="15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6465882" y="5333585"/>
              <a:ext cx="148131" cy="160338"/>
            </a:xfrm>
            <a:custGeom>
              <a:avLst/>
              <a:pathLst>
                <a:path w="148131" h="160338">
                  <a:moveTo>
                    <a:pt x="0" y="115744"/>
                  </a:moveTo>
                  <a:lnTo>
                    <a:pt x="87986" y="0"/>
                  </a:lnTo>
                  <a:lnTo>
                    <a:pt x="148131" y="47019"/>
                  </a:lnTo>
                  <a:lnTo>
                    <a:pt x="57042" y="16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6407653" y="5288212"/>
              <a:ext cx="146216" cy="161117"/>
            </a:xfrm>
            <a:custGeom>
              <a:avLst/>
              <a:pathLst>
                <a:path w="146216" h="161117">
                  <a:moveTo>
                    <a:pt x="0" y="118084"/>
                  </a:moveTo>
                  <a:lnTo>
                    <a:pt x="84820" y="0"/>
                  </a:lnTo>
                  <a:lnTo>
                    <a:pt x="146216" y="45373"/>
                  </a:lnTo>
                  <a:lnTo>
                    <a:pt x="58229" y="161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6348279" y="5244517"/>
              <a:ext cx="144193" cy="161778"/>
            </a:xfrm>
            <a:custGeom>
              <a:avLst/>
              <a:pathLst>
                <a:path w="144193" h="161778">
                  <a:moveTo>
                    <a:pt x="0" y="120338"/>
                  </a:moveTo>
                  <a:lnTo>
                    <a:pt x="81591" y="0"/>
                  </a:lnTo>
                  <a:lnTo>
                    <a:pt x="144193" y="43694"/>
                  </a:lnTo>
                  <a:lnTo>
                    <a:pt x="59373" y="16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6287806" y="5202534"/>
              <a:ext cx="142065" cy="162321"/>
            </a:xfrm>
            <a:custGeom>
              <a:avLst/>
              <a:pathLst>
                <a:path w="142065" h="162321">
                  <a:moveTo>
                    <a:pt x="0" y="122503"/>
                  </a:moveTo>
                  <a:lnTo>
                    <a:pt x="78302" y="0"/>
                  </a:lnTo>
                  <a:lnTo>
                    <a:pt x="142065" y="41983"/>
                  </a:lnTo>
                  <a:lnTo>
                    <a:pt x="60473" y="162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6226276" y="5162293"/>
              <a:ext cx="139832" cy="162744"/>
            </a:xfrm>
            <a:custGeom>
              <a:avLst/>
              <a:pathLst>
                <a:path w="139832" h="162744">
                  <a:moveTo>
                    <a:pt x="0" y="124578"/>
                  </a:moveTo>
                  <a:lnTo>
                    <a:pt x="74956" y="0"/>
                  </a:lnTo>
                  <a:lnTo>
                    <a:pt x="139832" y="40240"/>
                  </a:lnTo>
                  <a:lnTo>
                    <a:pt x="61529" y="162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6163735" y="5123824"/>
              <a:ext cx="137497" cy="163048"/>
            </a:xfrm>
            <a:custGeom>
              <a:avLst/>
              <a:pathLst>
                <a:path w="137497" h="163048">
                  <a:moveTo>
                    <a:pt x="0" y="126563"/>
                  </a:moveTo>
                  <a:lnTo>
                    <a:pt x="71555" y="0"/>
                  </a:lnTo>
                  <a:lnTo>
                    <a:pt x="137497" y="38469"/>
                  </a:lnTo>
                  <a:lnTo>
                    <a:pt x="62540" y="1630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100229" y="5087154"/>
              <a:ext cx="135061" cy="163232"/>
            </a:xfrm>
            <a:custGeom>
              <a:avLst/>
              <a:pathLst>
                <a:path w="135061" h="163232">
                  <a:moveTo>
                    <a:pt x="0" y="128454"/>
                  </a:moveTo>
                  <a:lnTo>
                    <a:pt x="68102" y="0"/>
                  </a:lnTo>
                  <a:lnTo>
                    <a:pt x="135061" y="36669"/>
                  </a:lnTo>
                  <a:lnTo>
                    <a:pt x="63505" y="163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035805" y="5052311"/>
              <a:ext cx="132526" cy="163297"/>
            </a:xfrm>
            <a:custGeom>
              <a:avLst/>
              <a:pathLst>
                <a:path w="132526" h="163297">
                  <a:moveTo>
                    <a:pt x="0" y="130251"/>
                  </a:moveTo>
                  <a:lnTo>
                    <a:pt x="64598" y="0"/>
                  </a:lnTo>
                  <a:lnTo>
                    <a:pt x="132526" y="34842"/>
                  </a:lnTo>
                  <a:lnTo>
                    <a:pt x="64424" y="163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5970509" y="5019321"/>
              <a:ext cx="129894" cy="163242"/>
            </a:xfrm>
            <a:custGeom>
              <a:avLst/>
              <a:pathLst>
                <a:path w="129894" h="163242">
                  <a:moveTo>
                    <a:pt x="0" y="131952"/>
                  </a:moveTo>
                  <a:lnTo>
                    <a:pt x="61047" y="0"/>
                  </a:lnTo>
                  <a:lnTo>
                    <a:pt x="129894" y="32990"/>
                  </a:lnTo>
                  <a:lnTo>
                    <a:pt x="65295" y="163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5904390" y="4988206"/>
              <a:ext cx="127166" cy="163067"/>
            </a:xfrm>
            <a:custGeom>
              <a:avLst/>
              <a:pathLst>
                <a:path w="127166" h="163067">
                  <a:moveTo>
                    <a:pt x="0" y="133557"/>
                  </a:moveTo>
                  <a:lnTo>
                    <a:pt x="57452" y="0"/>
                  </a:lnTo>
                  <a:lnTo>
                    <a:pt x="127166" y="31114"/>
                  </a:lnTo>
                  <a:lnTo>
                    <a:pt x="66118" y="163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5837497" y="4958991"/>
              <a:ext cx="124346" cy="162772"/>
            </a:xfrm>
            <a:custGeom>
              <a:avLst/>
              <a:pathLst>
                <a:path w="124346" h="162772">
                  <a:moveTo>
                    <a:pt x="0" y="135064"/>
                  </a:moveTo>
                  <a:lnTo>
                    <a:pt x="53814" y="0"/>
                  </a:lnTo>
                  <a:lnTo>
                    <a:pt x="124346" y="29215"/>
                  </a:lnTo>
                  <a:lnTo>
                    <a:pt x="66893" y="162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5769877" y="4931697"/>
              <a:ext cx="121434" cy="162358"/>
            </a:xfrm>
            <a:custGeom>
              <a:avLst/>
              <a:pathLst>
                <a:path w="121434" h="162358">
                  <a:moveTo>
                    <a:pt x="0" y="136472"/>
                  </a:moveTo>
                  <a:lnTo>
                    <a:pt x="50137" y="0"/>
                  </a:lnTo>
                  <a:lnTo>
                    <a:pt x="121434" y="27294"/>
                  </a:lnTo>
                  <a:lnTo>
                    <a:pt x="67619" y="1623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5701581" y="4906343"/>
              <a:ext cx="118433" cy="161825"/>
            </a:xfrm>
            <a:custGeom>
              <a:avLst/>
              <a:pathLst>
                <a:path w="118433" h="161825">
                  <a:moveTo>
                    <a:pt x="0" y="137779"/>
                  </a:moveTo>
                  <a:lnTo>
                    <a:pt x="46423" y="0"/>
                  </a:lnTo>
                  <a:lnTo>
                    <a:pt x="118433" y="25353"/>
                  </a:lnTo>
                  <a:lnTo>
                    <a:pt x="68295" y="161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5632659" y="4882948"/>
              <a:ext cx="115345" cy="161174"/>
            </a:xfrm>
            <a:custGeom>
              <a:avLst/>
              <a:pathLst>
                <a:path w="115345" h="161174">
                  <a:moveTo>
                    <a:pt x="0" y="138986"/>
                  </a:moveTo>
                  <a:lnTo>
                    <a:pt x="42675" y="0"/>
                  </a:lnTo>
                  <a:lnTo>
                    <a:pt x="115345" y="23394"/>
                  </a:lnTo>
                  <a:lnTo>
                    <a:pt x="68921" y="161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5563162" y="4861530"/>
              <a:ext cx="112172" cy="160404"/>
            </a:xfrm>
            <a:custGeom>
              <a:avLst/>
              <a:pathLst>
                <a:path w="112172" h="160404">
                  <a:moveTo>
                    <a:pt x="0" y="140091"/>
                  </a:moveTo>
                  <a:lnTo>
                    <a:pt x="38896" y="0"/>
                  </a:lnTo>
                  <a:lnTo>
                    <a:pt x="112172" y="21418"/>
                  </a:lnTo>
                  <a:lnTo>
                    <a:pt x="69497" y="1604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5493140" y="4842105"/>
              <a:ext cx="108918" cy="159516"/>
            </a:xfrm>
            <a:custGeom>
              <a:avLst/>
              <a:pathLst>
                <a:path w="108918" h="159516">
                  <a:moveTo>
                    <a:pt x="0" y="141092"/>
                  </a:moveTo>
                  <a:lnTo>
                    <a:pt x="35088" y="0"/>
                  </a:lnTo>
                  <a:lnTo>
                    <a:pt x="108918" y="19425"/>
                  </a:lnTo>
                  <a:lnTo>
                    <a:pt x="70022" y="159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5422645" y="4824685"/>
              <a:ext cx="105583" cy="158512"/>
            </a:xfrm>
            <a:custGeom>
              <a:avLst/>
              <a:pathLst>
                <a:path w="105583" h="158512">
                  <a:moveTo>
                    <a:pt x="0" y="141991"/>
                  </a:moveTo>
                  <a:lnTo>
                    <a:pt x="31254" y="0"/>
                  </a:lnTo>
                  <a:lnTo>
                    <a:pt x="105583" y="17419"/>
                  </a:lnTo>
                  <a:lnTo>
                    <a:pt x="70495" y="15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5351728" y="4809285"/>
              <a:ext cx="102171" cy="157391"/>
            </a:xfrm>
            <a:custGeom>
              <a:avLst/>
              <a:pathLst>
                <a:path w="102171" h="157391">
                  <a:moveTo>
                    <a:pt x="0" y="142785"/>
                  </a:moveTo>
                  <a:lnTo>
                    <a:pt x="27398" y="0"/>
                  </a:lnTo>
                  <a:lnTo>
                    <a:pt x="102171" y="15400"/>
                  </a:lnTo>
                  <a:lnTo>
                    <a:pt x="70916" y="157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5280442" y="4795915"/>
              <a:ext cx="98684" cy="156155"/>
            </a:xfrm>
            <a:custGeom>
              <a:avLst/>
              <a:pathLst>
                <a:path w="98684" h="156155">
                  <a:moveTo>
                    <a:pt x="0" y="143475"/>
                  </a:moveTo>
                  <a:lnTo>
                    <a:pt x="23521" y="0"/>
                  </a:lnTo>
                  <a:lnTo>
                    <a:pt x="98684" y="13369"/>
                  </a:lnTo>
                  <a:lnTo>
                    <a:pt x="71286" y="156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208838" y="4784585"/>
              <a:ext cx="95125" cy="154804"/>
            </a:xfrm>
            <a:custGeom>
              <a:avLst/>
              <a:pathLst>
                <a:path w="95125" h="154804">
                  <a:moveTo>
                    <a:pt x="0" y="144059"/>
                  </a:moveTo>
                  <a:lnTo>
                    <a:pt x="19627" y="0"/>
                  </a:lnTo>
                  <a:lnTo>
                    <a:pt x="95125" y="11329"/>
                  </a:lnTo>
                  <a:lnTo>
                    <a:pt x="71603" y="154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136970" y="4775304"/>
              <a:ext cx="91495" cy="153340"/>
            </a:xfrm>
            <a:custGeom>
              <a:avLst/>
              <a:pathLst>
                <a:path w="91495" h="153340">
                  <a:moveTo>
                    <a:pt x="0" y="144538"/>
                  </a:moveTo>
                  <a:lnTo>
                    <a:pt x="15719" y="0"/>
                  </a:lnTo>
                  <a:lnTo>
                    <a:pt x="91495" y="9281"/>
                  </a:lnTo>
                  <a:lnTo>
                    <a:pt x="71868" y="1533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064890" y="4768078"/>
              <a:ext cx="87799" cy="151763"/>
            </a:xfrm>
            <a:custGeom>
              <a:avLst/>
              <a:pathLst>
                <a:path w="87799" h="151763">
                  <a:moveTo>
                    <a:pt x="0" y="144910"/>
                  </a:moveTo>
                  <a:lnTo>
                    <a:pt x="11799" y="0"/>
                  </a:lnTo>
                  <a:lnTo>
                    <a:pt x="87799" y="7225"/>
                  </a:lnTo>
                  <a:lnTo>
                    <a:pt x="72080" y="151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992650" y="4762914"/>
              <a:ext cx="84039" cy="150075"/>
            </a:xfrm>
            <a:custGeom>
              <a:avLst/>
              <a:pathLst>
                <a:path w="84039" h="150075">
                  <a:moveTo>
                    <a:pt x="0" y="145177"/>
                  </a:moveTo>
                  <a:lnTo>
                    <a:pt x="7871" y="0"/>
                  </a:lnTo>
                  <a:lnTo>
                    <a:pt x="84039" y="5164"/>
                  </a:lnTo>
                  <a:lnTo>
                    <a:pt x="72239" y="150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920305" y="4759813"/>
              <a:ext cx="80216" cy="148277"/>
            </a:xfrm>
            <a:custGeom>
              <a:avLst/>
              <a:pathLst>
                <a:path w="80216" h="148277">
                  <a:moveTo>
                    <a:pt x="0" y="145337"/>
                  </a:moveTo>
                  <a:lnTo>
                    <a:pt x="3937" y="0"/>
                  </a:lnTo>
                  <a:lnTo>
                    <a:pt x="80216" y="3100"/>
                  </a:lnTo>
                  <a:lnTo>
                    <a:pt x="72345" y="1482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847906" y="4758779"/>
              <a:ext cx="76335" cy="146370"/>
            </a:xfrm>
            <a:custGeom>
              <a:avLst/>
              <a:pathLst>
                <a:path w="76335" h="146370">
                  <a:moveTo>
                    <a:pt x="0" y="145390"/>
                  </a:moveTo>
                  <a:lnTo>
                    <a:pt x="0" y="0"/>
                  </a:lnTo>
                  <a:lnTo>
                    <a:pt x="76335" y="1033"/>
                  </a:lnTo>
                  <a:lnTo>
                    <a:pt x="72398" y="1463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771570" y="4758779"/>
              <a:ext cx="76335" cy="146370"/>
            </a:xfrm>
            <a:custGeom>
              <a:avLst/>
              <a:pathLst>
                <a:path w="76335" h="146370">
                  <a:moveTo>
                    <a:pt x="3937" y="146370"/>
                  </a:moveTo>
                  <a:lnTo>
                    <a:pt x="0" y="1033"/>
                  </a:lnTo>
                  <a:lnTo>
                    <a:pt x="76335" y="0"/>
                  </a:lnTo>
                  <a:lnTo>
                    <a:pt x="76335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695291" y="4759813"/>
              <a:ext cx="80216" cy="148277"/>
            </a:xfrm>
            <a:custGeom>
              <a:avLst/>
              <a:pathLst>
                <a:path w="80216" h="148277">
                  <a:moveTo>
                    <a:pt x="7871" y="148277"/>
                  </a:moveTo>
                  <a:lnTo>
                    <a:pt x="0" y="3100"/>
                  </a:lnTo>
                  <a:lnTo>
                    <a:pt x="76279" y="0"/>
                  </a:lnTo>
                  <a:lnTo>
                    <a:pt x="80216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619123" y="4762914"/>
              <a:ext cx="84039" cy="150075"/>
            </a:xfrm>
            <a:custGeom>
              <a:avLst/>
              <a:pathLst>
                <a:path w="84039" h="150075">
                  <a:moveTo>
                    <a:pt x="11799" y="150075"/>
                  </a:moveTo>
                  <a:lnTo>
                    <a:pt x="0" y="5164"/>
                  </a:lnTo>
                  <a:lnTo>
                    <a:pt x="76167" y="0"/>
                  </a:lnTo>
                  <a:lnTo>
                    <a:pt x="84039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543123" y="4768078"/>
              <a:ext cx="87799" cy="151763"/>
            </a:xfrm>
            <a:custGeom>
              <a:avLst/>
              <a:pathLst>
                <a:path w="87799" h="151763">
                  <a:moveTo>
                    <a:pt x="15719" y="151763"/>
                  </a:moveTo>
                  <a:lnTo>
                    <a:pt x="0" y="7225"/>
                  </a:lnTo>
                  <a:lnTo>
                    <a:pt x="76000" y="0"/>
                  </a:lnTo>
                  <a:lnTo>
                    <a:pt x="8779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467346" y="4775304"/>
              <a:ext cx="91495" cy="153340"/>
            </a:xfrm>
            <a:custGeom>
              <a:avLst/>
              <a:pathLst>
                <a:path w="91495" h="153340">
                  <a:moveTo>
                    <a:pt x="19627" y="153340"/>
                  </a:moveTo>
                  <a:lnTo>
                    <a:pt x="0" y="9281"/>
                  </a:lnTo>
                  <a:lnTo>
                    <a:pt x="75776" y="0"/>
                  </a:lnTo>
                  <a:lnTo>
                    <a:pt x="91495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91849" y="4784585"/>
              <a:ext cx="95125" cy="154804"/>
            </a:xfrm>
            <a:custGeom>
              <a:avLst/>
              <a:pathLst>
                <a:path w="95125" h="154804">
                  <a:moveTo>
                    <a:pt x="23521" y="154804"/>
                  </a:moveTo>
                  <a:lnTo>
                    <a:pt x="0" y="11329"/>
                  </a:lnTo>
                  <a:lnTo>
                    <a:pt x="75497" y="0"/>
                  </a:lnTo>
                  <a:lnTo>
                    <a:pt x="95125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16686" y="4795915"/>
              <a:ext cx="98684" cy="156155"/>
            </a:xfrm>
            <a:custGeom>
              <a:avLst/>
              <a:pathLst>
                <a:path w="98684" h="156155">
                  <a:moveTo>
                    <a:pt x="27398" y="156155"/>
                  </a:moveTo>
                  <a:lnTo>
                    <a:pt x="0" y="13369"/>
                  </a:lnTo>
                  <a:lnTo>
                    <a:pt x="75162" y="0"/>
                  </a:lnTo>
                  <a:lnTo>
                    <a:pt x="9868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241913" y="4809285"/>
              <a:ext cx="102171" cy="157391"/>
            </a:xfrm>
            <a:custGeom>
              <a:avLst/>
              <a:pathLst>
                <a:path w="102171" h="157391">
                  <a:moveTo>
                    <a:pt x="31254" y="157391"/>
                  </a:moveTo>
                  <a:lnTo>
                    <a:pt x="0" y="15400"/>
                  </a:lnTo>
                  <a:lnTo>
                    <a:pt x="74773" y="0"/>
                  </a:lnTo>
                  <a:lnTo>
                    <a:pt x="10217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167584" y="4824685"/>
              <a:ext cx="105583" cy="158512"/>
            </a:xfrm>
            <a:custGeom>
              <a:avLst/>
              <a:pathLst>
                <a:path w="105583" h="158512">
                  <a:moveTo>
                    <a:pt x="35088" y="158512"/>
                  </a:moveTo>
                  <a:lnTo>
                    <a:pt x="0" y="17419"/>
                  </a:lnTo>
                  <a:lnTo>
                    <a:pt x="74328" y="0"/>
                  </a:lnTo>
                  <a:lnTo>
                    <a:pt x="105583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093754" y="4842105"/>
              <a:ext cx="108918" cy="159516"/>
            </a:xfrm>
            <a:custGeom>
              <a:avLst/>
              <a:pathLst>
                <a:path w="108918" h="159516">
                  <a:moveTo>
                    <a:pt x="38896" y="159516"/>
                  </a:moveTo>
                  <a:lnTo>
                    <a:pt x="0" y="19425"/>
                  </a:lnTo>
                  <a:lnTo>
                    <a:pt x="73829" y="0"/>
                  </a:lnTo>
                  <a:lnTo>
                    <a:pt x="108918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020477" y="4861530"/>
              <a:ext cx="112172" cy="160404"/>
            </a:xfrm>
            <a:custGeom>
              <a:avLst/>
              <a:pathLst>
                <a:path w="112172" h="160404">
                  <a:moveTo>
                    <a:pt x="42675" y="160404"/>
                  </a:moveTo>
                  <a:lnTo>
                    <a:pt x="0" y="21418"/>
                  </a:lnTo>
                  <a:lnTo>
                    <a:pt x="73276" y="0"/>
                  </a:lnTo>
                  <a:lnTo>
                    <a:pt x="112172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947807" y="4882948"/>
              <a:ext cx="115345" cy="161174"/>
            </a:xfrm>
            <a:custGeom>
              <a:avLst/>
              <a:pathLst>
                <a:path w="115345" h="161174">
                  <a:moveTo>
                    <a:pt x="46423" y="161174"/>
                  </a:moveTo>
                  <a:lnTo>
                    <a:pt x="0" y="23394"/>
                  </a:lnTo>
                  <a:lnTo>
                    <a:pt x="72669" y="0"/>
                  </a:lnTo>
                  <a:lnTo>
                    <a:pt x="115345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875798" y="4906343"/>
              <a:ext cx="118433" cy="161825"/>
            </a:xfrm>
            <a:custGeom>
              <a:avLst/>
              <a:pathLst>
                <a:path w="118433" h="161825">
                  <a:moveTo>
                    <a:pt x="50137" y="161825"/>
                  </a:moveTo>
                  <a:lnTo>
                    <a:pt x="0" y="25353"/>
                  </a:lnTo>
                  <a:lnTo>
                    <a:pt x="72009" y="0"/>
                  </a:lnTo>
                  <a:lnTo>
                    <a:pt x="118433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804501" y="4931697"/>
              <a:ext cx="121434" cy="162358"/>
            </a:xfrm>
            <a:custGeom>
              <a:avLst/>
              <a:pathLst>
                <a:path w="121434" h="162358">
                  <a:moveTo>
                    <a:pt x="53814" y="162358"/>
                  </a:moveTo>
                  <a:lnTo>
                    <a:pt x="0" y="27294"/>
                  </a:lnTo>
                  <a:lnTo>
                    <a:pt x="71296" y="0"/>
                  </a:lnTo>
                  <a:lnTo>
                    <a:pt x="121434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733969" y="4958991"/>
              <a:ext cx="124346" cy="162772"/>
            </a:xfrm>
            <a:custGeom>
              <a:avLst/>
              <a:pathLst>
                <a:path w="124346" h="162772">
                  <a:moveTo>
                    <a:pt x="57452" y="162772"/>
                  </a:moveTo>
                  <a:lnTo>
                    <a:pt x="0" y="29215"/>
                  </a:lnTo>
                  <a:lnTo>
                    <a:pt x="70531" y="0"/>
                  </a:lnTo>
                  <a:lnTo>
                    <a:pt x="124346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664255" y="4988206"/>
              <a:ext cx="127166" cy="163067"/>
            </a:xfrm>
            <a:custGeom>
              <a:avLst/>
              <a:pathLst>
                <a:path w="127166" h="163067">
                  <a:moveTo>
                    <a:pt x="61047" y="163067"/>
                  </a:moveTo>
                  <a:lnTo>
                    <a:pt x="0" y="31114"/>
                  </a:lnTo>
                  <a:lnTo>
                    <a:pt x="69714" y="0"/>
                  </a:lnTo>
                  <a:lnTo>
                    <a:pt x="127166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95408" y="5019321"/>
              <a:ext cx="129894" cy="163242"/>
            </a:xfrm>
            <a:custGeom>
              <a:avLst/>
              <a:pathLst>
                <a:path w="129894" h="163242">
                  <a:moveTo>
                    <a:pt x="64598" y="163242"/>
                  </a:moveTo>
                  <a:lnTo>
                    <a:pt x="0" y="32990"/>
                  </a:lnTo>
                  <a:lnTo>
                    <a:pt x="68846" y="0"/>
                  </a:lnTo>
                  <a:lnTo>
                    <a:pt x="129894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27481" y="5052311"/>
              <a:ext cx="132526" cy="163297"/>
            </a:xfrm>
            <a:custGeom>
              <a:avLst/>
              <a:pathLst>
                <a:path w="132526" h="163297">
                  <a:moveTo>
                    <a:pt x="68102" y="163297"/>
                  </a:moveTo>
                  <a:lnTo>
                    <a:pt x="0" y="34842"/>
                  </a:lnTo>
                  <a:lnTo>
                    <a:pt x="67927" y="0"/>
                  </a:lnTo>
                  <a:lnTo>
                    <a:pt x="13252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460521" y="5087154"/>
              <a:ext cx="135061" cy="163232"/>
            </a:xfrm>
            <a:custGeom>
              <a:avLst/>
              <a:pathLst>
                <a:path w="135061" h="163232">
                  <a:moveTo>
                    <a:pt x="71555" y="163232"/>
                  </a:moveTo>
                  <a:lnTo>
                    <a:pt x="0" y="36669"/>
                  </a:lnTo>
                  <a:lnTo>
                    <a:pt x="66959" y="0"/>
                  </a:lnTo>
                  <a:lnTo>
                    <a:pt x="13506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394580" y="5123824"/>
              <a:ext cx="137497" cy="163048"/>
            </a:xfrm>
            <a:custGeom>
              <a:avLst/>
              <a:pathLst>
                <a:path w="137497" h="163048">
                  <a:moveTo>
                    <a:pt x="74956" y="163048"/>
                  </a:moveTo>
                  <a:lnTo>
                    <a:pt x="0" y="38469"/>
                  </a:lnTo>
                  <a:lnTo>
                    <a:pt x="65941" y="0"/>
                  </a:lnTo>
                  <a:lnTo>
                    <a:pt x="137497" y="126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329704" y="5162293"/>
              <a:ext cx="139832" cy="162744"/>
            </a:xfrm>
            <a:custGeom>
              <a:avLst/>
              <a:pathLst>
                <a:path w="139832" h="162744">
                  <a:moveTo>
                    <a:pt x="78302" y="162744"/>
                  </a:moveTo>
                  <a:lnTo>
                    <a:pt x="0" y="40240"/>
                  </a:lnTo>
                  <a:lnTo>
                    <a:pt x="64875" y="0"/>
                  </a:lnTo>
                  <a:lnTo>
                    <a:pt x="139832" y="12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265941" y="5202534"/>
              <a:ext cx="142065" cy="162321"/>
            </a:xfrm>
            <a:custGeom>
              <a:avLst/>
              <a:pathLst>
                <a:path w="142065" h="162321">
                  <a:moveTo>
                    <a:pt x="81591" y="162321"/>
                  </a:moveTo>
                  <a:lnTo>
                    <a:pt x="0" y="41983"/>
                  </a:lnTo>
                  <a:lnTo>
                    <a:pt x="63762" y="0"/>
                  </a:lnTo>
                  <a:lnTo>
                    <a:pt x="142065" y="1225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203339" y="5244517"/>
              <a:ext cx="144193" cy="161778"/>
            </a:xfrm>
            <a:custGeom>
              <a:avLst/>
              <a:pathLst>
                <a:path w="144193" h="161778">
                  <a:moveTo>
                    <a:pt x="84820" y="161778"/>
                  </a:moveTo>
                  <a:lnTo>
                    <a:pt x="0" y="43694"/>
                  </a:lnTo>
                  <a:lnTo>
                    <a:pt x="62602" y="0"/>
                  </a:lnTo>
                  <a:lnTo>
                    <a:pt x="144193" y="12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141943" y="5288212"/>
              <a:ext cx="146216" cy="161117"/>
            </a:xfrm>
            <a:custGeom>
              <a:avLst/>
              <a:pathLst>
                <a:path w="146216" h="161117">
                  <a:moveTo>
                    <a:pt x="87986" y="161117"/>
                  </a:moveTo>
                  <a:lnTo>
                    <a:pt x="0" y="45373"/>
                  </a:lnTo>
                  <a:lnTo>
                    <a:pt x="61395" y="0"/>
                  </a:lnTo>
                  <a:lnTo>
                    <a:pt x="146216" y="118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081798" y="5333585"/>
              <a:ext cx="148131" cy="160338"/>
            </a:xfrm>
            <a:custGeom>
              <a:avLst/>
              <a:pathLst>
                <a:path w="148131" h="160338">
                  <a:moveTo>
                    <a:pt x="91088" y="160338"/>
                  </a:moveTo>
                  <a:lnTo>
                    <a:pt x="0" y="47019"/>
                  </a:lnTo>
                  <a:lnTo>
                    <a:pt x="60144" y="0"/>
                  </a:lnTo>
                  <a:lnTo>
                    <a:pt x="148131" y="115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022949" y="5380604"/>
              <a:ext cx="149938" cy="159441"/>
            </a:xfrm>
            <a:custGeom>
              <a:avLst/>
              <a:pathLst>
                <a:path w="149938" h="159441">
                  <a:moveTo>
                    <a:pt x="94123" y="159441"/>
                  </a:moveTo>
                  <a:lnTo>
                    <a:pt x="0" y="48630"/>
                  </a:lnTo>
                  <a:lnTo>
                    <a:pt x="58849" y="0"/>
                  </a:lnTo>
                  <a:lnTo>
                    <a:pt x="149938" y="1133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2965438" y="5429235"/>
              <a:ext cx="151634" cy="158428"/>
            </a:xfrm>
            <a:custGeom>
              <a:avLst/>
              <a:pathLst>
                <a:path w="151634" h="158428">
                  <a:moveTo>
                    <a:pt x="97090" y="158428"/>
                  </a:moveTo>
                  <a:lnTo>
                    <a:pt x="0" y="50206"/>
                  </a:lnTo>
                  <a:lnTo>
                    <a:pt x="57510" y="0"/>
                  </a:lnTo>
                  <a:lnTo>
                    <a:pt x="151634" y="110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2909308" y="5479442"/>
              <a:ext cx="153220" cy="157298"/>
            </a:xfrm>
            <a:custGeom>
              <a:avLst/>
              <a:pathLst>
                <a:path w="153220" h="157298">
                  <a:moveTo>
                    <a:pt x="99985" y="157298"/>
                  </a:moveTo>
                  <a:lnTo>
                    <a:pt x="0" y="51745"/>
                  </a:lnTo>
                  <a:lnTo>
                    <a:pt x="56130" y="0"/>
                  </a:lnTo>
                  <a:lnTo>
                    <a:pt x="153220" y="108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2854599" y="5531187"/>
              <a:ext cx="154693" cy="156053"/>
            </a:xfrm>
            <a:custGeom>
              <a:avLst/>
              <a:pathLst>
                <a:path w="154693" h="156053">
                  <a:moveTo>
                    <a:pt x="102806" y="156053"/>
                  </a:moveTo>
                  <a:lnTo>
                    <a:pt x="0" y="53246"/>
                  </a:lnTo>
                  <a:lnTo>
                    <a:pt x="54708" y="0"/>
                  </a:lnTo>
                  <a:lnTo>
                    <a:pt x="154693" y="105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2801353" y="5584434"/>
              <a:ext cx="156053" cy="154693"/>
            </a:xfrm>
            <a:custGeom>
              <a:avLst/>
              <a:pathLst>
                <a:path w="156053" h="154693">
                  <a:moveTo>
                    <a:pt x="105552" y="154693"/>
                  </a:moveTo>
                  <a:lnTo>
                    <a:pt x="0" y="54708"/>
                  </a:lnTo>
                  <a:lnTo>
                    <a:pt x="53246" y="0"/>
                  </a:lnTo>
                  <a:lnTo>
                    <a:pt x="156053" y="102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2749607" y="5639142"/>
              <a:ext cx="157298" cy="153220"/>
            </a:xfrm>
            <a:custGeom>
              <a:avLst/>
              <a:pathLst>
                <a:path w="157298" h="153220">
                  <a:moveTo>
                    <a:pt x="108221" y="153220"/>
                  </a:moveTo>
                  <a:lnTo>
                    <a:pt x="0" y="56130"/>
                  </a:lnTo>
                  <a:lnTo>
                    <a:pt x="51745" y="0"/>
                  </a:lnTo>
                  <a:lnTo>
                    <a:pt x="157298" y="99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699401" y="5695273"/>
              <a:ext cx="158428" cy="151634"/>
            </a:xfrm>
            <a:custGeom>
              <a:avLst/>
              <a:pathLst>
                <a:path w="158428" h="151634">
                  <a:moveTo>
                    <a:pt x="110811" y="151634"/>
                  </a:moveTo>
                  <a:lnTo>
                    <a:pt x="0" y="57510"/>
                  </a:lnTo>
                  <a:lnTo>
                    <a:pt x="50206" y="0"/>
                  </a:lnTo>
                  <a:lnTo>
                    <a:pt x="158428" y="97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650770" y="5752784"/>
              <a:ext cx="159441" cy="149938"/>
            </a:xfrm>
            <a:custGeom>
              <a:avLst/>
              <a:pathLst>
                <a:path w="159441" h="149938">
                  <a:moveTo>
                    <a:pt x="113319" y="149938"/>
                  </a:moveTo>
                  <a:lnTo>
                    <a:pt x="0" y="58849"/>
                  </a:lnTo>
                  <a:lnTo>
                    <a:pt x="48630" y="0"/>
                  </a:lnTo>
                  <a:lnTo>
                    <a:pt x="159441" y="94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603750" y="5811633"/>
              <a:ext cx="160338" cy="148131"/>
            </a:xfrm>
            <a:custGeom>
              <a:avLst/>
              <a:pathLst>
                <a:path w="160338" h="148131">
                  <a:moveTo>
                    <a:pt x="115744" y="148131"/>
                  </a:moveTo>
                  <a:lnTo>
                    <a:pt x="0" y="60144"/>
                  </a:lnTo>
                  <a:lnTo>
                    <a:pt x="47019" y="0"/>
                  </a:lnTo>
                  <a:lnTo>
                    <a:pt x="160338" y="9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558377" y="5871778"/>
              <a:ext cx="161117" cy="146216"/>
            </a:xfrm>
            <a:custGeom>
              <a:avLst/>
              <a:pathLst>
                <a:path w="161117" h="146216">
                  <a:moveTo>
                    <a:pt x="118084" y="146216"/>
                  </a:moveTo>
                  <a:lnTo>
                    <a:pt x="0" y="61395"/>
                  </a:lnTo>
                  <a:lnTo>
                    <a:pt x="45373" y="0"/>
                  </a:lnTo>
                  <a:lnTo>
                    <a:pt x="161117" y="87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514683" y="5933174"/>
              <a:ext cx="161778" cy="144193"/>
            </a:xfrm>
            <a:custGeom>
              <a:avLst/>
              <a:pathLst>
                <a:path w="161778" h="144193">
                  <a:moveTo>
                    <a:pt x="120338" y="144193"/>
                  </a:moveTo>
                  <a:lnTo>
                    <a:pt x="0" y="62602"/>
                  </a:lnTo>
                  <a:lnTo>
                    <a:pt x="43694" y="0"/>
                  </a:lnTo>
                  <a:lnTo>
                    <a:pt x="161778" y="84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472700" y="5995776"/>
              <a:ext cx="162321" cy="142065"/>
            </a:xfrm>
            <a:custGeom>
              <a:avLst/>
              <a:pathLst>
                <a:path w="162321" h="142065">
                  <a:moveTo>
                    <a:pt x="122503" y="142065"/>
                  </a:moveTo>
                  <a:lnTo>
                    <a:pt x="0" y="63762"/>
                  </a:lnTo>
                  <a:lnTo>
                    <a:pt x="41983" y="0"/>
                  </a:lnTo>
                  <a:lnTo>
                    <a:pt x="162321" y="81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432459" y="6059538"/>
              <a:ext cx="162744" cy="139832"/>
            </a:xfrm>
            <a:custGeom>
              <a:avLst/>
              <a:pathLst>
                <a:path w="162744" h="139832">
                  <a:moveTo>
                    <a:pt x="124578" y="139832"/>
                  </a:moveTo>
                  <a:lnTo>
                    <a:pt x="0" y="64875"/>
                  </a:lnTo>
                  <a:lnTo>
                    <a:pt x="40240" y="0"/>
                  </a:lnTo>
                  <a:lnTo>
                    <a:pt x="162744" y="78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393989" y="6124414"/>
              <a:ext cx="163048" cy="137497"/>
            </a:xfrm>
            <a:custGeom>
              <a:avLst/>
              <a:pathLst>
                <a:path w="163048" h="137497">
                  <a:moveTo>
                    <a:pt x="126563" y="137497"/>
                  </a:moveTo>
                  <a:lnTo>
                    <a:pt x="0" y="65941"/>
                  </a:lnTo>
                  <a:lnTo>
                    <a:pt x="38469" y="0"/>
                  </a:lnTo>
                  <a:lnTo>
                    <a:pt x="163048" y="74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357320" y="6190356"/>
              <a:ext cx="163232" cy="135061"/>
            </a:xfrm>
            <a:custGeom>
              <a:avLst/>
              <a:pathLst>
                <a:path w="163232" h="135061">
                  <a:moveTo>
                    <a:pt x="128454" y="135061"/>
                  </a:moveTo>
                  <a:lnTo>
                    <a:pt x="0" y="66959"/>
                  </a:lnTo>
                  <a:lnTo>
                    <a:pt x="36669" y="0"/>
                  </a:lnTo>
                  <a:lnTo>
                    <a:pt x="163232" y="71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322477" y="6257315"/>
              <a:ext cx="163297" cy="132526"/>
            </a:xfrm>
            <a:custGeom>
              <a:avLst/>
              <a:pathLst>
                <a:path w="163297" h="132526">
                  <a:moveTo>
                    <a:pt x="130251" y="132526"/>
                  </a:moveTo>
                  <a:lnTo>
                    <a:pt x="0" y="67927"/>
                  </a:lnTo>
                  <a:lnTo>
                    <a:pt x="34842" y="0"/>
                  </a:lnTo>
                  <a:lnTo>
                    <a:pt x="163297" y="6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289486" y="6325243"/>
              <a:ext cx="163242" cy="129894"/>
            </a:xfrm>
            <a:custGeom>
              <a:avLst/>
              <a:pathLst>
                <a:path w="163242" h="129894">
                  <a:moveTo>
                    <a:pt x="131952" y="129894"/>
                  </a:moveTo>
                  <a:lnTo>
                    <a:pt x="0" y="68846"/>
                  </a:lnTo>
                  <a:lnTo>
                    <a:pt x="32990" y="0"/>
                  </a:lnTo>
                  <a:lnTo>
                    <a:pt x="163242" y="64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258372" y="6394090"/>
              <a:ext cx="163067" cy="127166"/>
            </a:xfrm>
            <a:custGeom>
              <a:avLst/>
              <a:pathLst>
                <a:path w="163067" h="127166">
                  <a:moveTo>
                    <a:pt x="133557" y="127166"/>
                  </a:moveTo>
                  <a:lnTo>
                    <a:pt x="0" y="69714"/>
                  </a:lnTo>
                  <a:lnTo>
                    <a:pt x="31114" y="0"/>
                  </a:lnTo>
                  <a:lnTo>
                    <a:pt x="163067" y="6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229156" y="6463804"/>
              <a:ext cx="162772" cy="124346"/>
            </a:xfrm>
            <a:custGeom>
              <a:avLst/>
              <a:pathLst>
                <a:path w="162772" h="124346">
                  <a:moveTo>
                    <a:pt x="135064" y="124346"/>
                  </a:moveTo>
                  <a:lnTo>
                    <a:pt x="0" y="70531"/>
                  </a:lnTo>
                  <a:lnTo>
                    <a:pt x="29215" y="0"/>
                  </a:lnTo>
                  <a:lnTo>
                    <a:pt x="162772" y="57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201862" y="6534336"/>
              <a:ext cx="162358" cy="121434"/>
            </a:xfrm>
            <a:custGeom>
              <a:avLst/>
              <a:pathLst>
                <a:path w="162358" h="121434">
                  <a:moveTo>
                    <a:pt x="136472" y="121434"/>
                  </a:moveTo>
                  <a:lnTo>
                    <a:pt x="0" y="71296"/>
                  </a:lnTo>
                  <a:lnTo>
                    <a:pt x="27294" y="0"/>
                  </a:lnTo>
                  <a:lnTo>
                    <a:pt x="162358" y="5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176508" y="6605632"/>
              <a:ext cx="161825" cy="118433"/>
            </a:xfrm>
            <a:custGeom>
              <a:avLst/>
              <a:pathLst>
                <a:path w="161825" h="118433">
                  <a:moveTo>
                    <a:pt x="137779" y="118433"/>
                  </a:moveTo>
                  <a:lnTo>
                    <a:pt x="0" y="72009"/>
                  </a:lnTo>
                  <a:lnTo>
                    <a:pt x="25353" y="0"/>
                  </a:lnTo>
                  <a:lnTo>
                    <a:pt x="161825" y="50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153114" y="6677642"/>
              <a:ext cx="161174" cy="115345"/>
            </a:xfrm>
            <a:custGeom>
              <a:avLst/>
              <a:pathLst>
                <a:path w="161174" h="115345">
                  <a:moveTo>
                    <a:pt x="138986" y="115345"/>
                  </a:moveTo>
                  <a:lnTo>
                    <a:pt x="0" y="72669"/>
                  </a:lnTo>
                  <a:lnTo>
                    <a:pt x="23394" y="0"/>
                  </a:lnTo>
                  <a:lnTo>
                    <a:pt x="161174" y="46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131696" y="6750312"/>
              <a:ext cx="160404" cy="112172"/>
            </a:xfrm>
            <a:custGeom>
              <a:avLst/>
              <a:pathLst>
                <a:path w="160404" h="112172">
                  <a:moveTo>
                    <a:pt x="140091" y="112172"/>
                  </a:moveTo>
                  <a:lnTo>
                    <a:pt x="0" y="73276"/>
                  </a:lnTo>
                  <a:lnTo>
                    <a:pt x="21418" y="0"/>
                  </a:lnTo>
                  <a:lnTo>
                    <a:pt x="160404" y="42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112270" y="6823589"/>
              <a:ext cx="159516" cy="108918"/>
            </a:xfrm>
            <a:custGeom>
              <a:avLst/>
              <a:pathLst>
                <a:path w="159516" h="108918">
                  <a:moveTo>
                    <a:pt x="141092" y="108918"/>
                  </a:moveTo>
                  <a:lnTo>
                    <a:pt x="0" y="73829"/>
                  </a:lnTo>
                  <a:lnTo>
                    <a:pt x="19425" y="0"/>
                  </a:lnTo>
                  <a:lnTo>
                    <a:pt x="159516" y="38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094850" y="6897419"/>
              <a:ext cx="158512" cy="105583"/>
            </a:xfrm>
            <a:custGeom>
              <a:avLst/>
              <a:pathLst>
                <a:path w="158512" h="105583">
                  <a:moveTo>
                    <a:pt x="141991" y="105583"/>
                  </a:moveTo>
                  <a:lnTo>
                    <a:pt x="0" y="74328"/>
                  </a:lnTo>
                  <a:lnTo>
                    <a:pt x="17419" y="0"/>
                  </a:lnTo>
                  <a:lnTo>
                    <a:pt x="158512" y="35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079450" y="6971747"/>
              <a:ext cx="157391" cy="102171"/>
            </a:xfrm>
            <a:custGeom>
              <a:avLst/>
              <a:pathLst>
                <a:path w="157391" h="102171">
                  <a:moveTo>
                    <a:pt x="142785" y="102171"/>
                  </a:moveTo>
                  <a:lnTo>
                    <a:pt x="0" y="74773"/>
                  </a:lnTo>
                  <a:lnTo>
                    <a:pt x="15400" y="0"/>
                  </a:lnTo>
                  <a:lnTo>
                    <a:pt x="157391" y="31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066080" y="7046521"/>
              <a:ext cx="156155" cy="98684"/>
            </a:xfrm>
            <a:custGeom>
              <a:avLst/>
              <a:pathLst>
                <a:path w="156155" h="98684">
                  <a:moveTo>
                    <a:pt x="143475" y="98684"/>
                  </a:moveTo>
                  <a:lnTo>
                    <a:pt x="0" y="75162"/>
                  </a:lnTo>
                  <a:lnTo>
                    <a:pt x="13369" y="0"/>
                  </a:lnTo>
                  <a:lnTo>
                    <a:pt x="156155" y="273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054750" y="7121684"/>
              <a:ext cx="154804" cy="95125"/>
            </a:xfrm>
            <a:custGeom>
              <a:avLst/>
              <a:pathLst>
                <a:path w="154804" h="95125">
                  <a:moveTo>
                    <a:pt x="144059" y="95125"/>
                  </a:moveTo>
                  <a:lnTo>
                    <a:pt x="0" y="75497"/>
                  </a:lnTo>
                  <a:lnTo>
                    <a:pt x="11329" y="0"/>
                  </a:lnTo>
                  <a:lnTo>
                    <a:pt x="154804" y="235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045469" y="7197181"/>
              <a:ext cx="153340" cy="91495"/>
            </a:xfrm>
            <a:custGeom>
              <a:avLst/>
              <a:pathLst>
                <a:path w="153340" h="91495">
                  <a:moveTo>
                    <a:pt x="144538" y="91495"/>
                  </a:moveTo>
                  <a:lnTo>
                    <a:pt x="0" y="75776"/>
                  </a:lnTo>
                  <a:lnTo>
                    <a:pt x="9281" y="0"/>
                  </a:lnTo>
                  <a:lnTo>
                    <a:pt x="153340" y="196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038244" y="7272957"/>
              <a:ext cx="151763" cy="87799"/>
            </a:xfrm>
            <a:custGeom>
              <a:avLst/>
              <a:pathLst>
                <a:path w="151763" h="87799">
                  <a:moveTo>
                    <a:pt x="144910" y="87799"/>
                  </a:moveTo>
                  <a:lnTo>
                    <a:pt x="0" y="76000"/>
                  </a:lnTo>
                  <a:lnTo>
                    <a:pt x="7225" y="0"/>
                  </a:lnTo>
                  <a:lnTo>
                    <a:pt x="151763" y="157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033079" y="7348957"/>
              <a:ext cx="150075" cy="84039"/>
            </a:xfrm>
            <a:custGeom>
              <a:avLst/>
              <a:pathLst>
                <a:path w="150075" h="84039">
                  <a:moveTo>
                    <a:pt x="145177" y="84039"/>
                  </a:moveTo>
                  <a:lnTo>
                    <a:pt x="0" y="76167"/>
                  </a:lnTo>
                  <a:lnTo>
                    <a:pt x="5164" y="0"/>
                  </a:lnTo>
                  <a:lnTo>
                    <a:pt x="150075" y="11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029978" y="7425125"/>
              <a:ext cx="148277" cy="80216"/>
            </a:xfrm>
            <a:custGeom>
              <a:avLst/>
              <a:pathLst>
                <a:path w="148277" h="80216">
                  <a:moveTo>
                    <a:pt x="145337" y="80216"/>
                  </a:moveTo>
                  <a:lnTo>
                    <a:pt x="0" y="76279"/>
                  </a:lnTo>
                  <a:lnTo>
                    <a:pt x="3100" y="0"/>
                  </a:lnTo>
                  <a:lnTo>
                    <a:pt x="14827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028945" y="7501405"/>
              <a:ext cx="146370" cy="76335"/>
            </a:xfrm>
            <a:custGeom>
              <a:avLst/>
              <a:pathLst>
                <a:path w="146370" h="76335">
                  <a:moveTo>
                    <a:pt x="145390" y="76335"/>
                  </a:moveTo>
                  <a:lnTo>
                    <a:pt x="0" y="76335"/>
                  </a:lnTo>
                  <a:lnTo>
                    <a:pt x="1033" y="0"/>
                  </a:lnTo>
                  <a:lnTo>
                    <a:pt x="146370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028945" y="7577741"/>
              <a:ext cx="146370" cy="76335"/>
            </a:xfrm>
            <a:custGeom>
              <a:avLst/>
              <a:pathLst>
                <a:path w="146370" h="76335">
                  <a:moveTo>
                    <a:pt x="146370" y="72398"/>
                  </a:moveTo>
                  <a:lnTo>
                    <a:pt x="1033" y="76335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029978" y="7650139"/>
              <a:ext cx="148277" cy="80216"/>
            </a:xfrm>
            <a:custGeom>
              <a:avLst/>
              <a:pathLst>
                <a:path w="148277" h="80216">
                  <a:moveTo>
                    <a:pt x="148277" y="72345"/>
                  </a:moveTo>
                  <a:lnTo>
                    <a:pt x="3100" y="80216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033079" y="7722485"/>
              <a:ext cx="150075" cy="84039"/>
            </a:xfrm>
            <a:custGeom>
              <a:avLst/>
              <a:pathLst>
                <a:path w="150075" h="84039">
                  <a:moveTo>
                    <a:pt x="150075" y="72239"/>
                  </a:moveTo>
                  <a:lnTo>
                    <a:pt x="5164" y="84039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038244" y="7794724"/>
              <a:ext cx="151763" cy="87799"/>
            </a:xfrm>
            <a:custGeom>
              <a:avLst/>
              <a:pathLst>
                <a:path w="151763" h="87799">
                  <a:moveTo>
                    <a:pt x="151763" y="72080"/>
                  </a:moveTo>
                  <a:lnTo>
                    <a:pt x="7225" y="8779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045469" y="7866805"/>
              <a:ext cx="153340" cy="91495"/>
            </a:xfrm>
            <a:custGeom>
              <a:avLst/>
              <a:pathLst>
                <a:path w="153340" h="91495">
                  <a:moveTo>
                    <a:pt x="153340" y="71868"/>
                  </a:moveTo>
                  <a:lnTo>
                    <a:pt x="9281" y="91495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054750" y="7938673"/>
              <a:ext cx="154804" cy="95125"/>
            </a:xfrm>
            <a:custGeom>
              <a:avLst/>
              <a:pathLst>
                <a:path w="154804" h="95125">
                  <a:moveTo>
                    <a:pt x="154804" y="71603"/>
                  </a:moveTo>
                  <a:lnTo>
                    <a:pt x="11329" y="95125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066080" y="8010276"/>
              <a:ext cx="156155" cy="98684"/>
            </a:xfrm>
            <a:custGeom>
              <a:avLst/>
              <a:pathLst>
                <a:path w="156155" h="98684">
                  <a:moveTo>
                    <a:pt x="156155" y="71286"/>
                  </a:moveTo>
                  <a:lnTo>
                    <a:pt x="13369" y="9868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079450" y="8081563"/>
              <a:ext cx="157391" cy="102171"/>
            </a:xfrm>
            <a:custGeom>
              <a:avLst/>
              <a:pathLst>
                <a:path w="157391" h="102171">
                  <a:moveTo>
                    <a:pt x="157391" y="70916"/>
                  </a:moveTo>
                  <a:lnTo>
                    <a:pt x="15400" y="10217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094850" y="8152479"/>
              <a:ext cx="158512" cy="105583"/>
            </a:xfrm>
            <a:custGeom>
              <a:avLst/>
              <a:pathLst>
                <a:path w="158512" h="105583">
                  <a:moveTo>
                    <a:pt x="158512" y="70495"/>
                  </a:moveTo>
                  <a:lnTo>
                    <a:pt x="17419" y="105583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112270" y="8222975"/>
              <a:ext cx="159516" cy="108918"/>
            </a:xfrm>
            <a:custGeom>
              <a:avLst/>
              <a:pathLst>
                <a:path w="159516" h="108918">
                  <a:moveTo>
                    <a:pt x="159516" y="70022"/>
                  </a:moveTo>
                  <a:lnTo>
                    <a:pt x="19425" y="108918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131696" y="8292997"/>
              <a:ext cx="160404" cy="112172"/>
            </a:xfrm>
            <a:custGeom>
              <a:avLst/>
              <a:pathLst>
                <a:path w="160404" h="112172">
                  <a:moveTo>
                    <a:pt x="160404" y="69497"/>
                  </a:moveTo>
                  <a:lnTo>
                    <a:pt x="21418" y="112172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153114" y="8362494"/>
              <a:ext cx="161174" cy="115345"/>
            </a:xfrm>
            <a:custGeom>
              <a:avLst/>
              <a:pathLst>
                <a:path w="161174" h="115345">
                  <a:moveTo>
                    <a:pt x="161174" y="68921"/>
                  </a:moveTo>
                  <a:lnTo>
                    <a:pt x="23394" y="115345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176508" y="8431416"/>
              <a:ext cx="161825" cy="118433"/>
            </a:xfrm>
            <a:custGeom>
              <a:avLst/>
              <a:pathLst>
                <a:path w="161825" h="118433">
                  <a:moveTo>
                    <a:pt x="161825" y="68295"/>
                  </a:moveTo>
                  <a:lnTo>
                    <a:pt x="25353" y="118433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201862" y="8499712"/>
              <a:ext cx="162358" cy="121434"/>
            </a:xfrm>
            <a:custGeom>
              <a:avLst/>
              <a:pathLst>
                <a:path w="162358" h="121434">
                  <a:moveTo>
                    <a:pt x="162358" y="67619"/>
                  </a:moveTo>
                  <a:lnTo>
                    <a:pt x="27294" y="121434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229156" y="8567331"/>
              <a:ext cx="162772" cy="124346"/>
            </a:xfrm>
            <a:custGeom>
              <a:avLst/>
              <a:pathLst>
                <a:path w="162772" h="124346">
                  <a:moveTo>
                    <a:pt x="162772" y="66893"/>
                  </a:moveTo>
                  <a:lnTo>
                    <a:pt x="29215" y="124346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258372" y="8634225"/>
              <a:ext cx="163067" cy="127166"/>
            </a:xfrm>
            <a:custGeom>
              <a:avLst/>
              <a:pathLst>
                <a:path w="163067" h="127166">
                  <a:moveTo>
                    <a:pt x="163067" y="66118"/>
                  </a:moveTo>
                  <a:lnTo>
                    <a:pt x="31114" y="127166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289486" y="8700344"/>
              <a:ext cx="163242" cy="129894"/>
            </a:xfrm>
            <a:custGeom>
              <a:avLst/>
              <a:pathLst>
                <a:path w="163242" h="129894">
                  <a:moveTo>
                    <a:pt x="163242" y="65295"/>
                  </a:moveTo>
                  <a:lnTo>
                    <a:pt x="32990" y="129894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322477" y="8765640"/>
              <a:ext cx="163297" cy="132526"/>
            </a:xfrm>
            <a:custGeom>
              <a:avLst/>
              <a:pathLst>
                <a:path w="163297" h="132526">
                  <a:moveTo>
                    <a:pt x="163297" y="64424"/>
                  </a:moveTo>
                  <a:lnTo>
                    <a:pt x="34842" y="13252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357320" y="8830064"/>
              <a:ext cx="163232" cy="135061"/>
            </a:xfrm>
            <a:custGeom>
              <a:avLst/>
              <a:pathLst>
                <a:path w="163232" h="135061">
                  <a:moveTo>
                    <a:pt x="163232" y="63505"/>
                  </a:moveTo>
                  <a:lnTo>
                    <a:pt x="36669" y="13506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393989" y="8893570"/>
              <a:ext cx="163048" cy="137497"/>
            </a:xfrm>
            <a:custGeom>
              <a:avLst/>
              <a:pathLst>
                <a:path w="163048" h="137497">
                  <a:moveTo>
                    <a:pt x="163048" y="62540"/>
                  </a:moveTo>
                  <a:lnTo>
                    <a:pt x="38469" y="137497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432459" y="8956111"/>
              <a:ext cx="162744" cy="139832"/>
            </a:xfrm>
            <a:custGeom>
              <a:avLst/>
              <a:pathLst>
                <a:path w="162744" h="139832">
                  <a:moveTo>
                    <a:pt x="162744" y="61529"/>
                  </a:moveTo>
                  <a:lnTo>
                    <a:pt x="40240" y="139832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472700" y="9017640"/>
              <a:ext cx="162321" cy="142065"/>
            </a:xfrm>
            <a:custGeom>
              <a:avLst/>
              <a:pathLst>
                <a:path w="162321" h="142065">
                  <a:moveTo>
                    <a:pt x="162321" y="60473"/>
                  </a:moveTo>
                  <a:lnTo>
                    <a:pt x="41983" y="142065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514683" y="9078114"/>
              <a:ext cx="161778" cy="144193"/>
            </a:xfrm>
            <a:custGeom>
              <a:avLst/>
              <a:pathLst>
                <a:path w="161778" h="144193">
                  <a:moveTo>
                    <a:pt x="161778" y="59373"/>
                  </a:moveTo>
                  <a:lnTo>
                    <a:pt x="43694" y="144193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558377" y="9137488"/>
              <a:ext cx="161117" cy="146216"/>
            </a:xfrm>
            <a:custGeom>
              <a:avLst/>
              <a:pathLst>
                <a:path w="161117" h="146216">
                  <a:moveTo>
                    <a:pt x="161117" y="58229"/>
                  </a:moveTo>
                  <a:lnTo>
                    <a:pt x="45373" y="1462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603750" y="9195717"/>
              <a:ext cx="160338" cy="148131"/>
            </a:xfrm>
            <a:custGeom>
              <a:avLst/>
              <a:pathLst>
                <a:path w="160338" h="148131">
                  <a:moveTo>
                    <a:pt x="160338" y="57042"/>
                  </a:moveTo>
                  <a:lnTo>
                    <a:pt x="47019" y="148131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650770" y="9252760"/>
              <a:ext cx="159441" cy="149938"/>
            </a:xfrm>
            <a:custGeom>
              <a:avLst/>
              <a:pathLst>
                <a:path w="159441" h="149938">
                  <a:moveTo>
                    <a:pt x="159441" y="55814"/>
                  </a:moveTo>
                  <a:lnTo>
                    <a:pt x="48630" y="149938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699401" y="9308574"/>
              <a:ext cx="158428" cy="151634"/>
            </a:xfrm>
            <a:custGeom>
              <a:avLst/>
              <a:pathLst>
                <a:path w="158428" h="151634">
                  <a:moveTo>
                    <a:pt x="158428" y="54544"/>
                  </a:moveTo>
                  <a:lnTo>
                    <a:pt x="50206" y="151634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49607" y="9363119"/>
              <a:ext cx="157298" cy="153220"/>
            </a:xfrm>
            <a:custGeom>
              <a:avLst/>
              <a:pathLst>
                <a:path w="157298" h="153220">
                  <a:moveTo>
                    <a:pt x="157298" y="53235"/>
                  </a:moveTo>
                  <a:lnTo>
                    <a:pt x="51745" y="15322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801353" y="9416354"/>
              <a:ext cx="156053" cy="154693"/>
            </a:xfrm>
            <a:custGeom>
              <a:avLst/>
              <a:pathLst>
                <a:path w="156053" h="154693">
                  <a:moveTo>
                    <a:pt x="156053" y="51886"/>
                  </a:moveTo>
                  <a:lnTo>
                    <a:pt x="53246" y="154693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854599" y="9468241"/>
              <a:ext cx="154693" cy="156053"/>
            </a:xfrm>
            <a:custGeom>
              <a:avLst/>
              <a:pathLst>
                <a:path w="154693" h="156053">
                  <a:moveTo>
                    <a:pt x="154693" y="50500"/>
                  </a:moveTo>
                  <a:lnTo>
                    <a:pt x="54708" y="156053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909308" y="9518741"/>
              <a:ext cx="153220" cy="157298"/>
            </a:xfrm>
            <a:custGeom>
              <a:avLst/>
              <a:pathLst>
                <a:path w="153220" h="157298">
                  <a:moveTo>
                    <a:pt x="153220" y="49076"/>
                  </a:moveTo>
                  <a:lnTo>
                    <a:pt x="56130" y="157298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965438" y="9567818"/>
              <a:ext cx="151634" cy="158428"/>
            </a:xfrm>
            <a:custGeom>
              <a:avLst/>
              <a:pathLst>
                <a:path w="151634" h="158428">
                  <a:moveTo>
                    <a:pt x="151634" y="47617"/>
                  </a:moveTo>
                  <a:lnTo>
                    <a:pt x="57510" y="15842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022949" y="9615435"/>
              <a:ext cx="149938" cy="159441"/>
            </a:xfrm>
            <a:custGeom>
              <a:avLst/>
              <a:pathLst>
                <a:path w="149938" h="159441">
                  <a:moveTo>
                    <a:pt x="149938" y="46122"/>
                  </a:moveTo>
                  <a:lnTo>
                    <a:pt x="58849" y="159441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081798" y="9661558"/>
              <a:ext cx="148131" cy="160338"/>
            </a:xfrm>
            <a:custGeom>
              <a:avLst/>
              <a:pathLst>
                <a:path w="148131" h="160338">
                  <a:moveTo>
                    <a:pt x="148131" y="44594"/>
                  </a:moveTo>
                  <a:lnTo>
                    <a:pt x="60144" y="1603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141943" y="9706152"/>
              <a:ext cx="146216" cy="161117"/>
            </a:xfrm>
            <a:custGeom>
              <a:avLst/>
              <a:pathLst>
                <a:path w="146216" h="161117">
                  <a:moveTo>
                    <a:pt x="146216" y="43033"/>
                  </a:moveTo>
                  <a:lnTo>
                    <a:pt x="61395" y="16111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203339" y="9749185"/>
              <a:ext cx="144193" cy="161778"/>
            </a:xfrm>
            <a:custGeom>
              <a:avLst/>
              <a:pathLst>
                <a:path w="144193" h="161778">
                  <a:moveTo>
                    <a:pt x="144193" y="41440"/>
                  </a:moveTo>
                  <a:lnTo>
                    <a:pt x="62602" y="16177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265941" y="9790626"/>
              <a:ext cx="142065" cy="162321"/>
            </a:xfrm>
            <a:custGeom>
              <a:avLst/>
              <a:pathLst>
                <a:path w="142065" h="162321">
                  <a:moveTo>
                    <a:pt x="142065" y="39817"/>
                  </a:moveTo>
                  <a:lnTo>
                    <a:pt x="63762" y="162321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329704" y="9830444"/>
              <a:ext cx="139832" cy="162744"/>
            </a:xfrm>
            <a:custGeom>
              <a:avLst/>
              <a:pathLst>
                <a:path w="139832" h="162744">
                  <a:moveTo>
                    <a:pt x="139832" y="38165"/>
                  </a:moveTo>
                  <a:lnTo>
                    <a:pt x="64875" y="162744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394580" y="9868609"/>
              <a:ext cx="137497" cy="163048"/>
            </a:xfrm>
            <a:custGeom>
              <a:avLst/>
              <a:pathLst>
                <a:path w="137497" h="163048">
                  <a:moveTo>
                    <a:pt x="137497" y="36485"/>
                  </a:moveTo>
                  <a:lnTo>
                    <a:pt x="65941" y="163048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460521" y="9905094"/>
              <a:ext cx="135061" cy="163232"/>
            </a:xfrm>
            <a:custGeom>
              <a:avLst/>
              <a:pathLst>
                <a:path w="135061" h="163232">
                  <a:moveTo>
                    <a:pt x="135061" y="34778"/>
                  </a:moveTo>
                  <a:lnTo>
                    <a:pt x="66959" y="163232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527481" y="9939873"/>
              <a:ext cx="132526" cy="163297"/>
            </a:xfrm>
            <a:custGeom>
              <a:avLst/>
              <a:pathLst>
                <a:path w="132526" h="163297">
                  <a:moveTo>
                    <a:pt x="132526" y="33045"/>
                  </a:moveTo>
                  <a:lnTo>
                    <a:pt x="67927" y="163297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595408" y="9972919"/>
              <a:ext cx="129894" cy="163242"/>
            </a:xfrm>
            <a:custGeom>
              <a:avLst/>
              <a:pathLst>
                <a:path w="129894" h="163242">
                  <a:moveTo>
                    <a:pt x="129894" y="31289"/>
                  </a:moveTo>
                  <a:lnTo>
                    <a:pt x="68846" y="163242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664255" y="10004208"/>
              <a:ext cx="127166" cy="163067"/>
            </a:xfrm>
            <a:custGeom>
              <a:avLst/>
              <a:pathLst>
                <a:path w="127166" h="163067">
                  <a:moveTo>
                    <a:pt x="127166" y="29509"/>
                  </a:moveTo>
                  <a:lnTo>
                    <a:pt x="69714" y="16306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33969" y="10033718"/>
              <a:ext cx="124346" cy="162772"/>
            </a:xfrm>
            <a:custGeom>
              <a:avLst/>
              <a:pathLst>
                <a:path w="124346" h="162772">
                  <a:moveTo>
                    <a:pt x="124346" y="27708"/>
                  </a:moveTo>
                  <a:lnTo>
                    <a:pt x="70531" y="16277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804501" y="10061426"/>
              <a:ext cx="121434" cy="162358"/>
            </a:xfrm>
            <a:custGeom>
              <a:avLst/>
              <a:pathLst>
                <a:path w="121434" h="162358">
                  <a:moveTo>
                    <a:pt x="121434" y="25886"/>
                  </a:moveTo>
                  <a:lnTo>
                    <a:pt x="71296" y="162358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875798" y="10087313"/>
              <a:ext cx="118433" cy="161825"/>
            </a:xfrm>
            <a:custGeom>
              <a:avLst/>
              <a:pathLst>
                <a:path w="118433" h="161825">
                  <a:moveTo>
                    <a:pt x="118433" y="24046"/>
                  </a:moveTo>
                  <a:lnTo>
                    <a:pt x="72009" y="16182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947807" y="10111359"/>
              <a:ext cx="115345" cy="161174"/>
            </a:xfrm>
            <a:custGeom>
              <a:avLst/>
              <a:pathLst>
                <a:path w="115345" h="161174">
                  <a:moveTo>
                    <a:pt x="115345" y="22187"/>
                  </a:moveTo>
                  <a:lnTo>
                    <a:pt x="72669" y="16117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020477" y="10133547"/>
              <a:ext cx="112172" cy="160404"/>
            </a:xfrm>
            <a:custGeom>
              <a:avLst/>
              <a:pathLst>
                <a:path w="112172" h="160404">
                  <a:moveTo>
                    <a:pt x="112172" y="20313"/>
                  </a:moveTo>
                  <a:lnTo>
                    <a:pt x="73276" y="160404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093754" y="10153860"/>
              <a:ext cx="108918" cy="159516"/>
            </a:xfrm>
            <a:custGeom>
              <a:avLst/>
              <a:pathLst>
                <a:path w="108918" h="159516">
                  <a:moveTo>
                    <a:pt x="108918" y="18423"/>
                  </a:moveTo>
                  <a:lnTo>
                    <a:pt x="73829" y="159516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167584" y="10172284"/>
              <a:ext cx="105583" cy="158512"/>
            </a:xfrm>
            <a:custGeom>
              <a:avLst/>
              <a:pathLst>
                <a:path w="105583" h="158512">
                  <a:moveTo>
                    <a:pt x="105583" y="16521"/>
                  </a:moveTo>
                  <a:lnTo>
                    <a:pt x="74328" y="158512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241913" y="10188805"/>
              <a:ext cx="102171" cy="157391"/>
            </a:xfrm>
            <a:custGeom>
              <a:avLst/>
              <a:pathLst>
                <a:path w="102171" h="157391">
                  <a:moveTo>
                    <a:pt x="102171" y="14606"/>
                  </a:moveTo>
                  <a:lnTo>
                    <a:pt x="74773" y="157391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316686" y="10203411"/>
              <a:ext cx="98684" cy="156155"/>
            </a:xfrm>
            <a:custGeom>
              <a:avLst/>
              <a:pathLst>
                <a:path w="98684" h="156155">
                  <a:moveTo>
                    <a:pt x="98684" y="12680"/>
                  </a:moveTo>
                  <a:lnTo>
                    <a:pt x="75162" y="156155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391849" y="10216091"/>
              <a:ext cx="95125" cy="154804"/>
            </a:xfrm>
            <a:custGeom>
              <a:avLst/>
              <a:pathLst>
                <a:path w="95125" h="154804">
                  <a:moveTo>
                    <a:pt x="95125" y="10745"/>
                  </a:moveTo>
                  <a:lnTo>
                    <a:pt x="75497" y="154804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4467346" y="10226837"/>
              <a:ext cx="91495" cy="153340"/>
            </a:xfrm>
            <a:custGeom>
              <a:avLst/>
              <a:pathLst>
                <a:path w="91495" h="153340">
                  <a:moveTo>
                    <a:pt x="91495" y="8802"/>
                  </a:moveTo>
                  <a:lnTo>
                    <a:pt x="75776" y="153340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4543123" y="10235639"/>
              <a:ext cx="87799" cy="151763"/>
            </a:xfrm>
            <a:custGeom>
              <a:avLst/>
              <a:pathLst>
                <a:path w="87799" h="151763">
                  <a:moveTo>
                    <a:pt x="87799" y="6852"/>
                  </a:moveTo>
                  <a:lnTo>
                    <a:pt x="76000" y="15176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4619123" y="10242492"/>
              <a:ext cx="84039" cy="150075"/>
            </a:xfrm>
            <a:custGeom>
              <a:avLst/>
              <a:pathLst>
                <a:path w="84039" h="150075">
                  <a:moveTo>
                    <a:pt x="84039" y="4898"/>
                  </a:moveTo>
                  <a:lnTo>
                    <a:pt x="76167" y="150075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4695291" y="10247391"/>
              <a:ext cx="80216" cy="148277"/>
            </a:xfrm>
            <a:custGeom>
              <a:avLst/>
              <a:pathLst>
                <a:path w="80216" h="148277">
                  <a:moveTo>
                    <a:pt x="80216" y="2940"/>
                  </a:moveTo>
                  <a:lnTo>
                    <a:pt x="76279" y="14827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4771570" y="10250331"/>
              <a:ext cx="76335" cy="146370"/>
            </a:xfrm>
            <a:custGeom>
              <a:avLst/>
              <a:pathLst>
                <a:path w="76335" h="146370">
                  <a:moveTo>
                    <a:pt x="76335" y="980"/>
                  </a:moveTo>
                  <a:lnTo>
                    <a:pt x="76335" y="146370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4847906" y="10250331"/>
              <a:ext cx="76335" cy="146370"/>
            </a:xfrm>
            <a:custGeom>
              <a:avLst/>
              <a:pathLst>
                <a:path w="76335" h="146370">
                  <a:moveTo>
                    <a:pt x="72398" y="0"/>
                  </a:moveTo>
                  <a:lnTo>
                    <a:pt x="76335" y="145337"/>
                  </a:lnTo>
                  <a:lnTo>
                    <a:pt x="0" y="146370"/>
                  </a:lnTo>
                  <a:lnTo>
                    <a:pt x="0" y="9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4920305" y="10247391"/>
              <a:ext cx="80216" cy="148277"/>
            </a:xfrm>
            <a:custGeom>
              <a:avLst/>
              <a:pathLst>
                <a:path w="80216" h="148277">
                  <a:moveTo>
                    <a:pt x="72345" y="0"/>
                  </a:moveTo>
                  <a:lnTo>
                    <a:pt x="80216" y="145177"/>
                  </a:lnTo>
                  <a:lnTo>
                    <a:pt x="3937" y="148277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4992650" y="10242492"/>
              <a:ext cx="84039" cy="150075"/>
            </a:xfrm>
            <a:custGeom>
              <a:avLst/>
              <a:pathLst>
                <a:path w="84039" h="150075">
                  <a:moveTo>
                    <a:pt x="72239" y="0"/>
                  </a:moveTo>
                  <a:lnTo>
                    <a:pt x="84039" y="144910"/>
                  </a:lnTo>
                  <a:lnTo>
                    <a:pt x="7871" y="150075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064890" y="10235639"/>
              <a:ext cx="87799" cy="151763"/>
            </a:xfrm>
            <a:custGeom>
              <a:avLst/>
              <a:pathLst>
                <a:path w="87799" h="151763">
                  <a:moveTo>
                    <a:pt x="72080" y="0"/>
                  </a:moveTo>
                  <a:lnTo>
                    <a:pt x="87799" y="144538"/>
                  </a:lnTo>
                  <a:lnTo>
                    <a:pt x="11799" y="151763"/>
                  </a:lnTo>
                  <a:lnTo>
                    <a:pt x="0" y="6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136970" y="10226837"/>
              <a:ext cx="91495" cy="153340"/>
            </a:xfrm>
            <a:custGeom>
              <a:avLst/>
              <a:pathLst>
                <a:path w="91495" h="153340">
                  <a:moveTo>
                    <a:pt x="71868" y="0"/>
                  </a:moveTo>
                  <a:lnTo>
                    <a:pt x="91495" y="144059"/>
                  </a:lnTo>
                  <a:lnTo>
                    <a:pt x="15719" y="153340"/>
                  </a:lnTo>
                  <a:lnTo>
                    <a:pt x="0" y="8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208838" y="10216091"/>
              <a:ext cx="95125" cy="154804"/>
            </a:xfrm>
            <a:custGeom>
              <a:avLst/>
              <a:pathLst>
                <a:path w="95125" h="154804">
                  <a:moveTo>
                    <a:pt x="71603" y="0"/>
                  </a:moveTo>
                  <a:lnTo>
                    <a:pt x="95125" y="143475"/>
                  </a:lnTo>
                  <a:lnTo>
                    <a:pt x="19627" y="154804"/>
                  </a:lnTo>
                  <a:lnTo>
                    <a:pt x="0" y="107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5280442" y="10203411"/>
              <a:ext cx="98684" cy="156155"/>
            </a:xfrm>
            <a:custGeom>
              <a:avLst/>
              <a:pathLst>
                <a:path w="98684" h="156155">
                  <a:moveTo>
                    <a:pt x="71286" y="0"/>
                  </a:moveTo>
                  <a:lnTo>
                    <a:pt x="98684" y="142785"/>
                  </a:lnTo>
                  <a:lnTo>
                    <a:pt x="23521" y="156155"/>
                  </a:lnTo>
                  <a:lnTo>
                    <a:pt x="0" y="12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5351728" y="10188805"/>
              <a:ext cx="102171" cy="157391"/>
            </a:xfrm>
            <a:custGeom>
              <a:avLst/>
              <a:pathLst>
                <a:path w="102171" h="157391">
                  <a:moveTo>
                    <a:pt x="70916" y="0"/>
                  </a:moveTo>
                  <a:lnTo>
                    <a:pt x="102171" y="141991"/>
                  </a:lnTo>
                  <a:lnTo>
                    <a:pt x="27398" y="157391"/>
                  </a:lnTo>
                  <a:lnTo>
                    <a:pt x="0" y="14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5422645" y="10172284"/>
              <a:ext cx="105583" cy="158512"/>
            </a:xfrm>
            <a:custGeom>
              <a:avLst/>
              <a:pathLst>
                <a:path w="105583" h="158512">
                  <a:moveTo>
                    <a:pt x="70495" y="0"/>
                  </a:moveTo>
                  <a:lnTo>
                    <a:pt x="105583" y="141092"/>
                  </a:lnTo>
                  <a:lnTo>
                    <a:pt x="31254" y="158512"/>
                  </a:lnTo>
                  <a:lnTo>
                    <a:pt x="0" y="16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5493140" y="10153860"/>
              <a:ext cx="108918" cy="159516"/>
            </a:xfrm>
            <a:custGeom>
              <a:avLst/>
              <a:pathLst>
                <a:path w="108918" h="159516">
                  <a:moveTo>
                    <a:pt x="70022" y="0"/>
                  </a:moveTo>
                  <a:lnTo>
                    <a:pt x="108918" y="140091"/>
                  </a:lnTo>
                  <a:lnTo>
                    <a:pt x="35088" y="159516"/>
                  </a:lnTo>
                  <a:lnTo>
                    <a:pt x="0" y="18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5563162" y="10133547"/>
              <a:ext cx="112172" cy="160404"/>
            </a:xfrm>
            <a:custGeom>
              <a:avLst/>
              <a:pathLst>
                <a:path w="112172" h="160404">
                  <a:moveTo>
                    <a:pt x="69497" y="0"/>
                  </a:moveTo>
                  <a:lnTo>
                    <a:pt x="112172" y="138986"/>
                  </a:lnTo>
                  <a:lnTo>
                    <a:pt x="38896" y="160404"/>
                  </a:lnTo>
                  <a:lnTo>
                    <a:pt x="0" y="20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5632659" y="10111359"/>
              <a:ext cx="115345" cy="161174"/>
            </a:xfrm>
            <a:custGeom>
              <a:avLst/>
              <a:pathLst>
                <a:path w="115345" h="161174">
                  <a:moveTo>
                    <a:pt x="68921" y="0"/>
                  </a:moveTo>
                  <a:lnTo>
                    <a:pt x="115345" y="137779"/>
                  </a:lnTo>
                  <a:lnTo>
                    <a:pt x="42675" y="161174"/>
                  </a:lnTo>
                  <a:lnTo>
                    <a:pt x="0" y="2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5701581" y="10087313"/>
              <a:ext cx="118433" cy="161825"/>
            </a:xfrm>
            <a:custGeom>
              <a:avLst/>
              <a:pathLst>
                <a:path w="118433" h="161825">
                  <a:moveTo>
                    <a:pt x="68295" y="0"/>
                  </a:moveTo>
                  <a:lnTo>
                    <a:pt x="118433" y="136472"/>
                  </a:lnTo>
                  <a:lnTo>
                    <a:pt x="46423" y="161825"/>
                  </a:lnTo>
                  <a:lnTo>
                    <a:pt x="0" y="24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5769877" y="10061426"/>
              <a:ext cx="121434" cy="162358"/>
            </a:xfrm>
            <a:custGeom>
              <a:avLst/>
              <a:pathLst>
                <a:path w="121434" h="162358">
                  <a:moveTo>
                    <a:pt x="67619" y="0"/>
                  </a:moveTo>
                  <a:lnTo>
                    <a:pt x="121434" y="135064"/>
                  </a:lnTo>
                  <a:lnTo>
                    <a:pt x="50137" y="162358"/>
                  </a:lnTo>
                  <a:lnTo>
                    <a:pt x="0" y="25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5837497" y="10033718"/>
              <a:ext cx="124346" cy="162772"/>
            </a:xfrm>
            <a:custGeom>
              <a:avLst/>
              <a:pathLst>
                <a:path w="124346" h="162772">
                  <a:moveTo>
                    <a:pt x="66893" y="0"/>
                  </a:moveTo>
                  <a:lnTo>
                    <a:pt x="124346" y="133557"/>
                  </a:lnTo>
                  <a:lnTo>
                    <a:pt x="53814" y="162772"/>
                  </a:lnTo>
                  <a:lnTo>
                    <a:pt x="0" y="27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5904390" y="10004208"/>
              <a:ext cx="127166" cy="163067"/>
            </a:xfrm>
            <a:custGeom>
              <a:avLst/>
              <a:pathLst>
                <a:path w="127166" h="163067">
                  <a:moveTo>
                    <a:pt x="66118" y="0"/>
                  </a:moveTo>
                  <a:lnTo>
                    <a:pt x="127166" y="131952"/>
                  </a:lnTo>
                  <a:lnTo>
                    <a:pt x="57452" y="163067"/>
                  </a:lnTo>
                  <a:lnTo>
                    <a:pt x="0" y="2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5970509" y="9972919"/>
              <a:ext cx="129894" cy="163242"/>
            </a:xfrm>
            <a:custGeom>
              <a:avLst/>
              <a:pathLst>
                <a:path w="129894" h="163242">
                  <a:moveTo>
                    <a:pt x="65295" y="0"/>
                  </a:moveTo>
                  <a:lnTo>
                    <a:pt x="129894" y="130251"/>
                  </a:lnTo>
                  <a:lnTo>
                    <a:pt x="61047" y="163242"/>
                  </a:lnTo>
                  <a:lnTo>
                    <a:pt x="0" y="31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035805" y="9939873"/>
              <a:ext cx="132526" cy="163297"/>
            </a:xfrm>
            <a:custGeom>
              <a:avLst/>
              <a:pathLst>
                <a:path w="132526" h="163297">
                  <a:moveTo>
                    <a:pt x="64424" y="0"/>
                  </a:moveTo>
                  <a:lnTo>
                    <a:pt x="132526" y="128454"/>
                  </a:lnTo>
                  <a:lnTo>
                    <a:pt x="64598" y="163297"/>
                  </a:lnTo>
                  <a:lnTo>
                    <a:pt x="0" y="33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100229" y="9905094"/>
              <a:ext cx="135061" cy="163232"/>
            </a:xfrm>
            <a:custGeom>
              <a:avLst/>
              <a:pathLst>
                <a:path w="135061" h="163232">
                  <a:moveTo>
                    <a:pt x="63505" y="0"/>
                  </a:moveTo>
                  <a:lnTo>
                    <a:pt x="135061" y="126563"/>
                  </a:lnTo>
                  <a:lnTo>
                    <a:pt x="68102" y="163232"/>
                  </a:lnTo>
                  <a:lnTo>
                    <a:pt x="0" y="347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6163735" y="9868609"/>
              <a:ext cx="137497" cy="163048"/>
            </a:xfrm>
            <a:custGeom>
              <a:avLst/>
              <a:pathLst>
                <a:path w="137497" h="163048">
                  <a:moveTo>
                    <a:pt x="62540" y="0"/>
                  </a:moveTo>
                  <a:lnTo>
                    <a:pt x="137497" y="124578"/>
                  </a:lnTo>
                  <a:lnTo>
                    <a:pt x="71555" y="163048"/>
                  </a:lnTo>
                  <a:lnTo>
                    <a:pt x="0" y="3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6226276" y="9830444"/>
              <a:ext cx="139832" cy="162744"/>
            </a:xfrm>
            <a:custGeom>
              <a:avLst/>
              <a:pathLst>
                <a:path w="139832" h="162744">
                  <a:moveTo>
                    <a:pt x="61529" y="0"/>
                  </a:moveTo>
                  <a:lnTo>
                    <a:pt x="139832" y="122503"/>
                  </a:lnTo>
                  <a:lnTo>
                    <a:pt x="74956" y="162744"/>
                  </a:lnTo>
                  <a:lnTo>
                    <a:pt x="0" y="38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6287806" y="9790626"/>
              <a:ext cx="142065" cy="162321"/>
            </a:xfrm>
            <a:custGeom>
              <a:avLst/>
              <a:pathLst>
                <a:path w="142065" h="162321">
                  <a:moveTo>
                    <a:pt x="60473" y="0"/>
                  </a:moveTo>
                  <a:lnTo>
                    <a:pt x="142065" y="120338"/>
                  </a:lnTo>
                  <a:lnTo>
                    <a:pt x="78302" y="162321"/>
                  </a:lnTo>
                  <a:lnTo>
                    <a:pt x="0" y="3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6348279" y="9749185"/>
              <a:ext cx="144193" cy="161778"/>
            </a:xfrm>
            <a:custGeom>
              <a:avLst/>
              <a:pathLst>
                <a:path w="144193" h="161778">
                  <a:moveTo>
                    <a:pt x="59373" y="0"/>
                  </a:moveTo>
                  <a:lnTo>
                    <a:pt x="144193" y="118084"/>
                  </a:lnTo>
                  <a:lnTo>
                    <a:pt x="81591" y="161778"/>
                  </a:lnTo>
                  <a:lnTo>
                    <a:pt x="0" y="4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6407653" y="9706152"/>
              <a:ext cx="146216" cy="161117"/>
            </a:xfrm>
            <a:custGeom>
              <a:avLst/>
              <a:pathLst>
                <a:path w="146216" h="161117">
                  <a:moveTo>
                    <a:pt x="58229" y="0"/>
                  </a:moveTo>
                  <a:lnTo>
                    <a:pt x="146216" y="115744"/>
                  </a:lnTo>
                  <a:lnTo>
                    <a:pt x="84820" y="161117"/>
                  </a:lnTo>
                  <a:lnTo>
                    <a:pt x="0" y="4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6465882" y="9661558"/>
              <a:ext cx="148131" cy="160338"/>
            </a:xfrm>
            <a:custGeom>
              <a:avLst/>
              <a:pathLst>
                <a:path w="148131" h="160338">
                  <a:moveTo>
                    <a:pt x="57042" y="0"/>
                  </a:moveTo>
                  <a:lnTo>
                    <a:pt x="148131" y="113319"/>
                  </a:lnTo>
                  <a:lnTo>
                    <a:pt x="87986" y="160338"/>
                  </a:lnTo>
                  <a:lnTo>
                    <a:pt x="0" y="44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6522925" y="9615435"/>
              <a:ext cx="149938" cy="159441"/>
            </a:xfrm>
            <a:custGeom>
              <a:avLst/>
              <a:pathLst>
                <a:path w="149938" h="159441">
                  <a:moveTo>
                    <a:pt x="55814" y="0"/>
                  </a:moveTo>
                  <a:lnTo>
                    <a:pt x="149938" y="110811"/>
                  </a:lnTo>
                  <a:lnTo>
                    <a:pt x="91088" y="159441"/>
                  </a:lnTo>
                  <a:lnTo>
                    <a:pt x="0" y="4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6578739" y="9567818"/>
              <a:ext cx="151634" cy="158428"/>
            </a:xfrm>
            <a:custGeom>
              <a:avLst/>
              <a:pathLst>
                <a:path w="151634" h="158428">
                  <a:moveTo>
                    <a:pt x="54544" y="0"/>
                  </a:moveTo>
                  <a:lnTo>
                    <a:pt x="151634" y="108221"/>
                  </a:lnTo>
                  <a:lnTo>
                    <a:pt x="94123" y="158428"/>
                  </a:lnTo>
                  <a:lnTo>
                    <a:pt x="0" y="47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6633284" y="9518741"/>
              <a:ext cx="153220" cy="157298"/>
            </a:xfrm>
            <a:custGeom>
              <a:avLst/>
              <a:pathLst>
                <a:path w="153220" h="157298">
                  <a:moveTo>
                    <a:pt x="53235" y="0"/>
                  </a:moveTo>
                  <a:lnTo>
                    <a:pt x="153220" y="105552"/>
                  </a:lnTo>
                  <a:lnTo>
                    <a:pt x="97090" y="157298"/>
                  </a:lnTo>
                  <a:lnTo>
                    <a:pt x="0" y="49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6686519" y="9468241"/>
              <a:ext cx="154693" cy="156053"/>
            </a:xfrm>
            <a:custGeom>
              <a:avLst/>
              <a:pathLst>
                <a:path w="154693" h="156053">
                  <a:moveTo>
                    <a:pt x="51886" y="0"/>
                  </a:moveTo>
                  <a:lnTo>
                    <a:pt x="154693" y="102806"/>
                  </a:lnTo>
                  <a:lnTo>
                    <a:pt x="99985" y="156053"/>
                  </a:lnTo>
                  <a:lnTo>
                    <a:pt x="0" y="505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6738406" y="9416354"/>
              <a:ext cx="156053" cy="154693"/>
            </a:xfrm>
            <a:custGeom>
              <a:avLst/>
              <a:pathLst>
                <a:path w="156053" h="154693">
                  <a:moveTo>
                    <a:pt x="50500" y="0"/>
                  </a:moveTo>
                  <a:lnTo>
                    <a:pt x="156053" y="99985"/>
                  </a:lnTo>
                  <a:lnTo>
                    <a:pt x="102806" y="154693"/>
                  </a:lnTo>
                  <a:lnTo>
                    <a:pt x="0" y="51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6788906" y="9363119"/>
              <a:ext cx="157298" cy="153220"/>
            </a:xfrm>
            <a:custGeom>
              <a:avLst/>
              <a:pathLst>
                <a:path w="157298" h="153220">
                  <a:moveTo>
                    <a:pt x="49076" y="0"/>
                  </a:moveTo>
                  <a:lnTo>
                    <a:pt x="157298" y="97090"/>
                  </a:lnTo>
                  <a:lnTo>
                    <a:pt x="105552" y="153220"/>
                  </a:lnTo>
                  <a:lnTo>
                    <a:pt x="0" y="53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6837983" y="9308574"/>
              <a:ext cx="158428" cy="151634"/>
            </a:xfrm>
            <a:custGeom>
              <a:avLst/>
              <a:pathLst>
                <a:path w="158428" h="151634">
                  <a:moveTo>
                    <a:pt x="47617" y="0"/>
                  </a:moveTo>
                  <a:lnTo>
                    <a:pt x="158428" y="94123"/>
                  </a:lnTo>
                  <a:lnTo>
                    <a:pt x="108221" y="151634"/>
                  </a:lnTo>
                  <a:lnTo>
                    <a:pt x="0" y="54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6885600" y="9252760"/>
              <a:ext cx="159441" cy="149938"/>
            </a:xfrm>
            <a:custGeom>
              <a:avLst/>
              <a:pathLst>
                <a:path w="159441" h="149938">
                  <a:moveTo>
                    <a:pt x="46122" y="0"/>
                  </a:moveTo>
                  <a:lnTo>
                    <a:pt x="159441" y="91088"/>
                  </a:lnTo>
                  <a:lnTo>
                    <a:pt x="110811" y="149938"/>
                  </a:lnTo>
                  <a:lnTo>
                    <a:pt x="0" y="5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6931723" y="9195717"/>
              <a:ext cx="160338" cy="148131"/>
            </a:xfrm>
            <a:custGeom>
              <a:avLst/>
              <a:pathLst>
                <a:path w="160338" h="148131">
                  <a:moveTo>
                    <a:pt x="44594" y="0"/>
                  </a:moveTo>
                  <a:lnTo>
                    <a:pt x="160338" y="87986"/>
                  </a:lnTo>
                  <a:lnTo>
                    <a:pt x="113319" y="148131"/>
                  </a:lnTo>
                  <a:lnTo>
                    <a:pt x="0" y="57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6976317" y="9137488"/>
              <a:ext cx="161117" cy="146216"/>
            </a:xfrm>
            <a:custGeom>
              <a:avLst/>
              <a:pathLst>
                <a:path w="161117" h="146216">
                  <a:moveTo>
                    <a:pt x="43033" y="0"/>
                  </a:moveTo>
                  <a:lnTo>
                    <a:pt x="161117" y="84820"/>
                  </a:lnTo>
                  <a:lnTo>
                    <a:pt x="115744" y="146216"/>
                  </a:lnTo>
                  <a:lnTo>
                    <a:pt x="0" y="58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7019351" y="9078114"/>
              <a:ext cx="161778" cy="144193"/>
            </a:xfrm>
            <a:custGeom>
              <a:avLst/>
              <a:pathLst>
                <a:path w="161778" h="144193">
                  <a:moveTo>
                    <a:pt x="41440" y="0"/>
                  </a:moveTo>
                  <a:lnTo>
                    <a:pt x="161778" y="81591"/>
                  </a:lnTo>
                  <a:lnTo>
                    <a:pt x="118084" y="144193"/>
                  </a:lnTo>
                  <a:lnTo>
                    <a:pt x="0" y="5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7060791" y="9017640"/>
              <a:ext cx="162321" cy="142065"/>
            </a:xfrm>
            <a:custGeom>
              <a:avLst/>
              <a:pathLst>
                <a:path w="162321" h="142065">
                  <a:moveTo>
                    <a:pt x="39817" y="0"/>
                  </a:moveTo>
                  <a:lnTo>
                    <a:pt x="162321" y="78302"/>
                  </a:lnTo>
                  <a:lnTo>
                    <a:pt x="120338" y="142065"/>
                  </a:lnTo>
                  <a:lnTo>
                    <a:pt x="0" y="60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7100609" y="8956111"/>
              <a:ext cx="162744" cy="139832"/>
            </a:xfrm>
            <a:custGeom>
              <a:avLst/>
              <a:pathLst>
                <a:path w="162744" h="139832">
                  <a:moveTo>
                    <a:pt x="38165" y="0"/>
                  </a:moveTo>
                  <a:lnTo>
                    <a:pt x="162744" y="74956"/>
                  </a:lnTo>
                  <a:lnTo>
                    <a:pt x="122503" y="139832"/>
                  </a:lnTo>
                  <a:lnTo>
                    <a:pt x="0" y="61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7138774" y="8893570"/>
              <a:ext cx="163048" cy="137497"/>
            </a:xfrm>
            <a:custGeom>
              <a:avLst/>
              <a:pathLst>
                <a:path w="163048" h="137497">
                  <a:moveTo>
                    <a:pt x="36485" y="0"/>
                  </a:moveTo>
                  <a:lnTo>
                    <a:pt x="163048" y="71555"/>
                  </a:lnTo>
                  <a:lnTo>
                    <a:pt x="124578" y="137497"/>
                  </a:lnTo>
                  <a:lnTo>
                    <a:pt x="0" y="62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7175260" y="8830064"/>
              <a:ext cx="163232" cy="135061"/>
            </a:xfrm>
            <a:custGeom>
              <a:avLst/>
              <a:pathLst>
                <a:path w="163232" h="135061">
                  <a:moveTo>
                    <a:pt x="34778" y="0"/>
                  </a:moveTo>
                  <a:lnTo>
                    <a:pt x="163232" y="68102"/>
                  </a:lnTo>
                  <a:lnTo>
                    <a:pt x="126563" y="135061"/>
                  </a:lnTo>
                  <a:lnTo>
                    <a:pt x="0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7210038" y="8765640"/>
              <a:ext cx="163297" cy="132526"/>
            </a:xfrm>
            <a:custGeom>
              <a:avLst/>
              <a:pathLst>
                <a:path w="163297" h="132526">
                  <a:moveTo>
                    <a:pt x="33045" y="0"/>
                  </a:moveTo>
                  <a:lnTo>
                    <a:pt x="163297" y="64598"/>
                  </a:lnTo>
                  <a:lnTo>
                    <a:pt x="128454" y="132526"/>
                  </a:lnTo>
                  <a:lnTo>
                    <a:pt x="0" y="64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7243084" y="8700344"/>
              <a:ext cx="163242" cy="129894"/>
            </a:xfrm>
            <a:custGeom>
              <a:avLst/>
              <a:pathLst>
                <a:path w="163242" h="129894">
                  <a:moveTo>
                    <a:pt x="31289" y="0"/>
                  </a:moveTo>
                  <a:lnTo>
                    <a:pt x="163242" y="61047"/>
                  </a:lnTo>
                  <a:lnTo>
                    <a:pt x="130251" y="129894"/>
                  </a:lnTo>
                  <a:lnTo>
                    <a:pt x="0" y="65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7274373" y="8634225"/>
              <a:ext cx="163067" cy="127166"/>
            </a:xfrm>
            <a:custGeom>
              <a:avLst/>
              <a:pathLst>
                <a:path w="163067" h="127166">
                  <a:moveTo>
                    <a:pt x="29509" y="0"/>
                  </a:moveTo>
                  <a:lnTo>
                    <a:pt x="163067" y="57452"/>
                  </a:lnTo>
                  <a:lnTo>
                    <a:pt x="131952" y="127166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7303883" y="8567331"/>
              <a:ext cx="162772" cy="124346"/>
            </a:xfrm>
            <a:custGeom>
              <a:avLst/>
              <a:pathLst>
                <a:path w="162772" h="124346">
                  <a:moveTo>
                    <a:pt x="27708" y="0"/>
                  </a:moveTo>
                  <a:lnTo>
                    <a:pt x="162772" y="53814"/>
                  </a:lnTo>
                  <a:lnTo>
                    <a:pt x="133557" y="124346"/>
                  </a:lnTo>
                  <a:lnTo>
                    <a:pt x="0" y="6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7331591" y="8499712"/>
              <a:ext cx="162358" cy="121434"/>
            </a:xfrm>
            <a:custGeom>
              <a:avLst/>
              <a:pathLst>
                <a:path w="162358" h="121434">
                  <a:moveTo>
                    <a:pt x="25886" y="0"/>
                  </a:moveTo>
                  <a:lnTo>
                    <a:pt x="162358" y="50137"/>
                  </a:lnTo>
                  <a:lnTo>
                    <a:pt x="135064" y="121434"/>
                  </a:lnTo>
                  <a:lnTo>
                    <a:pt x="0" y="6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7357478" y="8431416"/>
              <a:ext cx="161825" cy="118433"/>
            </a:xfrm>
            <a:custGeom>
              <a:avLst/>
              <a:pathLst>
                <a:path w="161825" h="118433">
                  <a:moveTo>
                    <a:pt x="24046" y="0"/>
                  </a:moveTo>
                  <a:lnTo>
                    <a:pt x="161825" y="46423"/>
                  </a:lnTo>
                  <a:lnTo>
                    <a:pt x="136472" y="118433"/>
                  </a:lnTo>
                  <a:lnTo>
                    <a:pt x="0" y="6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7381524" y="8362494"/>
              <a:ext cx="161174" cy="115345"/>
            </a:xfrm>
            <a:custGeom>
              <a:avLst/>
              <a:pathLst>
                <a:path w="161174" h="115345">
                  <a:moveTo>
                    <a:pt x="22187" y="0"/>
                  </a:moveTo>
                  <a:lnTo>
                    <a:pt x="161174" y="42675"/>
                  </a:lnTo>
                  <a:lnTo>
                    <a:pt x="137779" y="115345"/>
                  </a:lnTo>
                  <a:lnTo>
                    <a:pt x="0" y="6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7403712" y="8292997"/>
              <a:ext cx="160404" cy="112172"/>
            </a:xfrm>
            <a:custGeom>
              <a:avLst/>
              <a:pathLst>
                <a:path w="160404" h="112172">
                  <a:moveTo>
                    <a:pt x="20313" y="0"/>
                  </a:moveTo>
                  <a:lnTo>
                    <a:pt x="160404" y="38896"/>
                  </a:lnTo>
                  <a:lnTo>
                    <a:pt x="138986" y="112172"/>
                  </a:lnTo>
                  <a:lnTo>
                    <a:pt x="0" y="694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7424025" y="8222975"/>
              <a:ext cx="159516" cy="108918"/>
            </a:xfrm>
            <a:custGeom>
              <a:avLst/>
              <a:pathLst>
                <a:path w="159516" h="108918">
                  <a:moveTo>
                    <a:pt x="18423" y="0"/>
                  </a:moveTo>
                  <a:lnTo>
                    <a:pt x="159516" y="35088"/>
                  </a:lnTo>
                  <a:lnTo>
                    <a:pt x="140091" y="108918"/>
                  </a:lnTo>
                  <a:lnTo>
                    <a:pt x="0" y="70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7442449" y="8152479"/>
              <a:ext cx="158512" cy="105583"/>
            </a:xfrm>
            <a:custGeom>
              <a:avLst/>
              <a:pathLst>
                <a:path w="158512" h="105583">
                  <a:moveTo>
                    <a:pt x="16521" y="0"/>
                  </a:moveTo>
                  <a:lnTo>
                    <a:pt x="158512" y="31254"/>
                  </a:lnTo>
                  <a:lnTo>
                    <a:pt x="141092" y="105583"/>
                  </a:lnTo>
                  <a:lnTo>
                    <a:pt x="0" y="704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7458970" y="8081563"/>
              <a:ext cx="157391" cy="102171"/>
            </a:xfrm>
            <a:custGeom>
              <a:avLst/>
              <a:pathLst>
                <a:path w="157391" h="102171">
                  <a:moveTo>
                    <a:pt x="14606" y="0"/>
                  </a:moveTo>
                  <a:lnTo>
                    <a:pt x="157391" y="27398"/>
                  </a:lnTo>
                  <a:lnTo>
                    <a:pt x="141991" y="102171"/>
                  </a:lnTo>
                  <a:lnTo>
                    <a:pt x="0" y="70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7473576" y="8010276"/>
              <a:ext cx="156155" cy="98684"/>
            </a:xfrm>
            <a:custGeom>
              <a:avLst/>
              <a:pathLst>
                <a:path w="156155" h="98684">
                  <a:moveTo>
                    <a:pt x="12680" y="0"/>
                  </a:moveTo>
                  <a:lnTo>
                    <a:pt x="156155" y="23521"/>
                  </a:lnTo>
                  <a:lnTo>
                    <a:pt x="142785" y="98684"/>
                  </a:lnTo>
                  <a:lnTo>
                    <a:pt x="0" y="7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7486257" y="7938673"/>
              <a:ext cx="154804" cy="95125"/>
            </a:xfrm>
            <a:custGeom>
              <a:avLst/>
              <a:pathLst>
                <a:path w="154804" h="95125">
                  <a:moveTo>
                    <a:pt x="10745" y="0"/>
                  </a:moveTo>
                  <a:lnTo>
                    <a:pt x="154804" y="19627"/>
                  </a:lnTo>
                  <a:lnTo>
                    <a:pt x="143475" y="95125"/>
                  </a:lnTo>
                  <a:lnTo>
                    <a:pt x="0" y="71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7497002" y="7866805"/>
              <a:ext cx="153340" cy="91495"/>
            </a:xfrm>
            <a:custGeom>
              <a:avLst/>
              <a:pathLst>
                <a:path w="153340" h="91495">
                  <a:moveTo>
                    <a:pt x="8802" y="0"/>
                  </a:moveTo>
                  <a:lnTo>
                    <a:pt x="153340" y="15719"/>
                  </a:lnTo>
                  <a:lnTo>
                    <a:pt x="144059" y="91495"/>
                  </a:lnTo>
                  <a:lnTo>
                    <a:pt x="0" y="71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7505804" y="7794724"/>
              <a:ext cx="151763" cy="87799"/>
            </a:xfrm>
            <a:custGeom>
              <a:avLst/>
              <a:pathLst>
                <a:path w="151763" h="87799">
                  <a:moveTo>
                    <a:pt x="6852" y="0"/>
                  </a:moveTo>
                  <a:lnTo>
                    <a:pt x="151763" y="11799"/>
                  </a:lnTo>
                  <a:lnTo>
                    <a:pt x="144538" y="87799"/>
                  </a:lnTo>
                  <a:lnTo>
                    <a:pt x="0" y="7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7512657" y="7722485"/>
              <a:ext cx="150075" cy="84039"/>
            </a:xfrm>
            <a:custGeom>
              <a:avLst/>
              <a:pathLst>
                <a:path w="150075" h="84039">
                  <a:moveTo>
                    <a:pt x="4898" y="0"/>
                  </a:moveTo>
                  <a:lnTo>
                    <a:pt x="150075" y="7871"/>
                  </a:lnTo>
                  <a:lnTo>
                    <a:pt x="144910" y="84039"/>
                  </a:lnTo>
                  <a:lnTo>
                    <a:pt x="0" y="72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7517556" y="7650139"/>
              <a:ext cx="148277" cy="80216"/>
            </a:xfrm>
            <a:custGeom>
              <a:avLst/>
              <a:pathLst>
                <a:path w="148277" h="80216">
                  <a:moveTo>
                    <a:pt x="2940" y="0"/>
                  </a:moveTo>
                  <a:lnTo>
                    <a:pt x="148277" y="3937"/>
                  </a:lnTo>
                  <a:lnTo>
                    <a:pt x="145177" y="80216"/>
                  </a:lnTo>
                  <a:lnTo>
                    <a:pt x="0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7520496" y="7577741"/>
              <a:ext cx="146370" cy="76335"/>
            </a:xfrm>
            <a:custGeom>
              <a:avLst/>
              <a:pathLst>
                <a:path w="146370" h="76335">
                  <a:moveTo>
                    <a:pt x="980" y="0"/>
                  </a:moveTo>
                  <a:lnTo>
                    <a:pt x="146370" y="0"/>
                  </a:lnTo>
                  <a:lnTo>
                    <a:pt x="145337" y="76335"/>
                  </a:lnTo>
                  <a:lnTo>
                    <a:pt x="0" y="72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7752632" y="7494789"/>
              <a:ext cx="158572" cy="82952"/>
            </a:xfrm>
            <a:custGeom>
              <a:avLst/>
              <a:pathLst>
                <a:path w="158572" h="82952">
                  <a:moveTo>
                    <a:pt x="0" y="4265"/>
                  </a:moveTo>
                  <a:lnTo>
                    <a:pt x="157448" y="0"/>
                  </a:lnTo>
                  <a:lnTo>
                    <a:pt x="158572" y="82952"/>
                  </a:lnTo>
                  <a:lnTo>
                    <a:pt x="1065" y="829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7749436" y="7411897"/>
              <a:ext cx="160644" cy="87156"/>
            </a:xfrm>
            <a:custGeom>
              <a:avLst/>
              <a:pathLst>
                <a:path w="160644" h="87156">
                  <a:moveTo>
                    <a:pt x="0" y="8527"/>
                  </a:moveTo>
                  <a:lnTo>
                    <a:pt x="157275" y="0"/>
                  </a:lnTo>
                  <a:lnTo>
                    <a:pt x="160644" y="82891"/>
                  </a:lnTo>
                  <a:lnTo>
                    <a:pt x="3196" y="8715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7744112" y="7329127"/>
              <a:ext cx="162599" cy="91296"/>
            </a:xfrm>
            <a:custGeom>
              <a:avLst/>
              <a:pathLst>
                <a:path w="162599" h="91296">
                  <a:moveTo>
                    <a:pt x="0" y="12783"/>
                  </a:moveTo>
                  <a:lnTo>
                    <a:pt x="156986" y="0"/>
                  </a:lnTo>
                  <a:lnTo>
                    <a:pt x="162599" y="82769"/>
                  </a:lnTo>
                  <a:lnTo>
                    <a:pt x="5324" y="912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7736664" y="7246540"/>
              <a:ext cx="164435" cy="95370"/>
            </a:xfrm>
            <a:custGeom>
              <a:avLst/>
              <a:pathLst>
                <a:path w="164435" h="95370">
                  <a:moveTo>
                    <a:pt x="0" y="17029"/>
                  </a:moveTo>
                  <a:lnTo>
                    <a:pt x="156583" y="0"/>
                  </a:lnTo>
                  <a:lnTo>
                    <a:pt x="164435" y="82587"/>
                  </a:lnTo>
                  <a:lnTo>
                    <a:pt x="7448" y="9537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7727097" y="7164195"/>
              <a:ext cx="166150" cy="99373"/>
            </a:xfrm>
            <a:custGeom>
              <a:avLst/>
              <a:pathLst>
                <a:path w="166150" h="99373">
                  <a:moveTo>
                    <a:pt x="0" y="21263"/>
                  </a:moveTo>
                  <a:lnTo>
                    <a:pt x="156064" y="0"/>
                  </a:lnTo>
                  <a:lnTo>
                    <a:pt x="166150" y="82344"/>
                  </a:lnTo>
                  <a:lnTo>
                    <a:pt x="9566" y="9937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7715419" y="7082154"/>
              <a:ext cx="167743" cy="103304"/>
            </a:xfrm>
            <a:custGeom>
              <a:avLst/>
              <a:pathLst>
                <a:path w="167743" h="103304">
                  <a:moveTo>
                    <a:pt x="0" y="25481"/>
                  </a:moveTo>
                  <a:lnTo>
                    <a:pt x="155431" y="0"/>
                  </a:lnTo>
                  <a:lnTo>
                    <a:pt x="167743" y="82041"/>
                  </a:lnTo>
                  <a:lnTo>
                    <a:pt x="11678" y="10330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7701637" y="7000476"/>
              <a:ext cx="169213" cy="107159"/>
            </a:xfrm>
            <a:custGeom>
              <a:avLst/>
              <a:pathLst>
                <a:path w="169213" h="107159">
                  <a:moveTo>
                    <a:pt x="0" y="29681"/>
                  </a:moveTo>
                  <a:lnTo>
                    <a:pt x="154684" y="0"/>
                  </a:lnTo>
                  <a:lnTo>
                    <a:pt x="169213" y="81677"/>
                  </a:lnTo>
                  <a:lnTo>
                    <a:pt x="13781" y="10715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7685762" y="6919222"/>
              <a:ext cx="170559" cy="110935"/>
            </a:xfrm>
            <a:custGeom>
              <a:avLst/>
              <a:pathLst>
                <a:path w="170559" h="110935">
                  <a:moveTo>
                    <a:pt x="0" y="33859"/>
                  </a:moveTo>
                  <a:lnTo>
                    <a:pt x="153824" y="0"/>
                  </a:lnTo>
                  <a:lnTo>
                    <a:pt x="170559" y="81254"/>
                  </a:lnTo>
                  <a:lnTo>
                    <a:pt x="15874" y="11093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7667806" y="6838451"/>
              <a:ext cx="171780" cy="114630"/>
            </a:xfrm>
            <a:custGeom>
              <a:avLst/>
              <a:pathLst>
                <a:path w="171780" h="114630">
                  <a:moveTo>
                    <a:pt x="0" y="38012"/>
                  </a:moveTo>
                  <a:lnTo>
                    <a:pt x="152850" y="0"/>
                  </a:lnTo>
                  <a:lnTo>
                    <a:pt x="171780" y="80771"/>
                  </a:lnTo>
                  <a:lnTo>
                    <a:pt x="17956" y="11463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7647782" y="6758222"/>
              <a:ext cx="172874" cy="118241"/>
            </a:xfrm>
            <a:custGeom>
              <a:avLst/>
              <a:pathLst>
                <a:path w="172874" h="118241">
                  <a:moveTo>
                    <a:pt x="0" y="42137"/>
                  </a:moveTo>
                  <a:lnTo>
                    <a:pt x="151765" y="0"/>
                  </a:lnTo>
                  <a:lnTo>
                    <a:pt x="172874" y="80229"/>
                  </a:lnTo>
                  <a:lnTo>
                    <a:pt x="20024" y="11824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7625704" y="6678594"/>
              <a:ext cx="173843" cy="121765"/>
            </a:xfrm>
            <a:custGeom>
              <a:avLst/>
              <a:pathLst>
                <a:path w="173843" h="121765">
                  <a:moveTo>
                    <a:pt x="0" y="46231"/>
                  </a:moveTo>
                  <a:lnTo>
                    <a:pt x="150568" y="0"/>
                  </a:lnTo>
                  <a:lnTo>
                    <a:pt x="173843" y="79628"/>
                  </a:lnTo>
                  <a:lnTo>
                    <a:pt x="22077" y="1217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7601589" y="6599625"/>
              <a:ext cx="174683" cy="125200"/>
            </a:xfrm>
            <a:custGeom>
              <a:avLst/>
              <a:pathLst>
                <a:path w="174683" h="125200">
                  <a:moveTo>
                    <a:pt x="0" y="50292"/>
                  </a:moveTo>
                  <a:lnTo>
                    <a:pt x="149261" y="0"/>
                  </a:lnTo>
                  <a:lnTo>
                    <a:pt x="174683" y="78968"/>
                  </a:lnTo>
                  <a:lnTo>
                    <a:pt x="24115" y="12520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7575454" y="6521374"/>
              <a:ext cx="175396" cy="128543"/>
            </a:xfrm>
            <a:custGeom>
              <a:avLst/>
              <a:pathLst>
                <a:path w="175396" h="128543">
                  <a:moveTo>
                    <a:pt x="0" y="54315"/>
                  </a:moveTo>
                  <a:lnTo>
                    <a:pt x="147844" y="0"/>
                  </a:lnTo>
                  <a:lnTo>
                    <a:pt x="175396" y="78251"/>
                  </a:lnTo>
                  <a:lnTo>
                    <a:pt x="26134" y="12854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7547319" y="6443897"/>
              <a:ext cx="175980" cy="131792"/>
            </a:xfrm>
            <a:custGeom>
              <a:avLst/>
              <a:pathLst>
                <a:path w="175980" h="131792">
                  <a:moveTo>
                    <a:pt x="0" y="58299"/>
                  </a:moveTo>
                  <a:lnTo>
                    <a:pt x="146319" y="0"/>
                  </a:lnTo>
                  <a:lnTo>
                    <a:pt x="175980" y="77476"/>
                  </a:lnTo>
                  <a:lnTo>
                    <a:pt x="28135" y="13179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7517204" y="6367252"/>
              <a:ext cx="176434" cy="134944"/>
            </a:xfrm>
            <a:custGeom>
              <a:avLst/>
              <a:pathLst>
                <a:path w="176434" h="134944">
                  <a:moveTo>
                    <a:pt x="0" y="62240"/>
                  </a:moveTo>
                  <a:lnTo>
                    <a:pt x="144687" y="0"/>
                  </a:lnTo>
                  <a:lnTo>
                    <a:pt x="176434" y="76644"/>
                  </a:lnTo>
                  <a:lnTo>
                    <a:pt x="30114" y="13494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7485131" y="6291495"/>
              <a:ext cx="176760" cy="137997"/>
            </a:xfrm>
            <a:custGeom>
              <a:avLst/>
              <a:pathLst>
                <a:path w="176760" h="137997">
                  <a:moveTo>
                    <a:pt x="0" y="66135"/>
                  </a:moveTo>
                  <a:lnTo>
                    <a:pt x="142948" y="0"/>
                  </a:lnTo>
                  <a:lnTo>
                    <a:pt x="176760" y="75757"/>
                  </a:lnTo>
                  <a:lnTo>
                    <a:pt x="32072" y="13799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7451124" y="6216681"/>
              <a:ext cx="176955" cy="140948"/>
            </a:xfrm>
            <a:custGeom>
              <a:avLst/>
              <a:pathLst>
                <a:path w="176955" h="140948">
                  <a:moveTo>
                    <a:pt x="0" y="69981"/>
                  </a:moveTo>
                  <a:lnTo>
                    <a:pt x="141105" y="0"/>
                  </a:lnTo>
                  <a:lnTo>
                    <a:pt x="176955" y="74813"/>
                  </a:lnTo>
                  <a:lnTo>
                    <a:pt x="34006" y="1409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7415208" y="6142866"/>
              <a:ext cx="177021" cy="143797"/>
            </a:xfrm>
            <a:custGeom>
              <a:avLst/>
              <a:pathLst>
                <a:path w="177021" h="143797">
                  <a:moveTo>
                    <a:pt x="0" y="73777"/>
                  </a:moveTo>
                  <a:lnTo>
                    <a:pt x="139158" y="0"/>
                  </a:lnTo>
                  <a:lnTo>
                    <a:pt x="177021" y="73815"/>
                  </a:lnTo>
                  <a:lnTo>
                    <a:pt x="35916" y="1437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7377409" y="6070103"/>
              <a:ext cx="176957" cy="146540"/>
            </a:xfrm>
            <a:custGeom>
              <a:avLst/>
              <a:pathLst>
                <a:path w="176957" h="146540">
                  <a:moveTo>
                    <a:pt x="0" y="77518"/>
                  </a:moveTo>
                  <a:lnTo>
                    <a:pt x="137109" y="0"/>
                  </a:lnTo>
                  <a:lnTo>
                    <a:pt x="176957" y="72763"/>
                  </a:lnTo>
                  <a:lnTo>
                    <a:pt x="37799" y="1465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7337755" y="5998445"/>
              <a:ext cx="176764" cy="149175"/>
            </a:xfrm>
            <a:custGeom>
              <a:avLst/>
              <a:pathLst>
                <a:path w="176764" h="149175">
                  <a:moveTo>
                    <a:pt x="0" y="81203"/>
                  </a:moveTo>
                  <a:lnTo>
                    <a:pt x="134960" y="0"/>
                  </a:lnTo>
                  <a:lnTo>
                    <a:pt x="176764" y="71657"/>
                  </a:lnTo>
                  <a:lnTo>
                    <a:pt x="39654" y="1491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7296274" y="5927946"/>
              <a:ext cx="176441" cy="151702"/>
            </a:xfrm>
            <a:custGeom>
              <a:avLst/>
              <a:pathLst>
                <a:path w="176441" h="151702">
                  <a:moveTo>
                    <a:pt x="0" y="84827"/>
                  </a:moveTo>
                  <a:lnTo>
                    <a:pt x="132712" y="0"/>
                  </a:lnTo>
                  <a:lnTo>
                    <a:pt x="176441" y="70499"/>
                  </a:lnTo>
                  <a:lnTo>
                    <a:pt x="41480" y="1517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7252998" y="5858657"/>
              <a:ext cx="175988" cy="154116"/>
            </a:xfrm>
            <a:custGeom>
              <a:avLst/>
              <a:pathLst>
                <a:path w="175988" h="154116">
                  <a:moveTo>
                    <a:pt x="0" y="88390"/>
                  </a:moveTo>
                  <a:lnTo>
                    <a:pt x="130366" y="0"/>
                  </a:lnTo>
                  <a:lnTo>
                    <a:pt x="175988" y="69289"/>
                  </a:lnTo>
                  <a:lnTo>
                    <a:pt x="43276" y="1541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7207958" y="5790629"/>
              <a:ext cx="175406" cy="156418"/>
            </a:xfrm>
            <a:custGeom>
              <a:avLst/>
              <a:pathLst>
                <a:path w="175406" h="156418">
                  <a:moveTo>
                    <a:pt x="0" y="91888"/>
                  </a:moveTo>
                  <a:lnTo>
                    <a:pt x="127924" y="0"/>
                  </a:lnTo>
                  <a:lnTo>
                    <a:pt x="175406" y="68028"/>
                  </a:lnTo>
                  <a:lnTo>
                    <a:pt x="45040" y="1564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7161187" y="5723912"/>
              <a:ext cx="174696" cy="158605"/>
            </a:xfrm>
            <a:custGeom>
              <a:avLst/>
              <a:pathLst>
                <a:path w="174696" h="158605">
                  <a:moveTo>
                    <a:pt x="0" y="95318"/>
                  </a:moveTo>
                  <a:lnTo>
                    <a:pt x="125389" y="0"/>
                  </a:lnTo>
                  <a:lnTo>
                    <a:pt x="174696" y="66717"/>
                  </a:lnTo>
                  <a:lnTo>
                    <a:pt x="46771" y="1586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7112719" y="5658554"/>
              <a:ext cx="173857" cy="160676"/>
            </a:xfrm>
            <a:custGeom>
              <a:avLst/>
              <a:pathLst>
                <a:path w="173857" h="160676">
                  <a:moveTo>
                    <a:pt x="0" y="98679"/>
                  </a:moveTo>
                  <a:lnTo>
                    <a:pt x="122762" y="0"/>
                  </a:lnTo>
                  <a:lnTo>
                    <a:pt x="173857" y="65357"/>
                  </a:lnTo>
                  <a:lnTo>
                    <a:pt x="48467" y="1606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7062590" y="5594603"/>
              <a:ext cx="172891" cy="162629"/>
            </a:xfrm>
            <a:custGeom>
              <a:avLst/>
              <a:pathLst>
                <a:path w="172891" h="162629">
                  <a:moveTo>
                    <a:pt x="0" y="101967"/>
                  </a:moveTo>
                  <a:lnTo>
                    <a:pt x="120045" y="0"/>
                  </a:lnTo>
                  <a:lnTo>
                    <a:pt x="172891" y="63950"/>
                  </a:lnTo>
                  <a:lnTo>
                    <a:pt x="50128" y="1626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7010837" y="5532108"/>
              <a:ext cx="171798" cy="164463"/>
            </a:xfrm>
            <a:custGeom>
              <a:avLst/>
              <a:pathLst>
                <a:path w="171798" h="164463">
                  <a:moveTo>
                    <a:pt x="0" y="105180"/>
                  </a:moveTo>
                  <a:lnTo>
                    <a:pt x="117240" y="0"/>
                  </a:lnTo>
                  <a:lnTo>
                    <a:pt x="171798" y="62495"/>
                  </a:lnTo>
                  <a:lnTo>
                    <a:pt x="51753" y="1644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6957498" y="5471112"/>
              <a:ext cx="170579" cy="166176"/>
            </a:xfrm>
            <a:custGeom>
              <a:avLst/>
              <a:pathLst>
                <a:path w="170579" h="166176">
                  <a:moveTo>
                    <a:pt x="0" y="108317"/>
                  </a:moveTo>
                  <a:lnTo>
                    <a:pt x="114348" y="0"/>
                  </a:lnTo>
                  <a:lnTo>
                    <a:pt x="170579" y="60995"/>
                  </a:lnTo>
                  <a:lnTo>
                    <a:pt x="53339" y="1661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6902611" y="5411662"/>
              <a:ext cx="169235" cy="167767"/>
            </a:xfrm>
            <a:custGeom>
              <a:avLst/>
              <a:pathLst>
                <a:path w="169235" h="167767">
                  <a:moveTo>
                    <a:pt x="0" y="111373"/>
                  </a:moveTo>
                  <a:lnTo>
                    <a:pt x="111373" y="0"/>
                  </a:lnTo>
                  <a:lnTo>
                    <a:pt x="169235" y="59450"/>
                  </a:lnTo>
                  <a:lnTo>
                    <a:pt x="54886" y="1677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6846218" y="5353800"/>
              <a:ext cx="167767" cy="169235"/>
            </a:xfrm>
            <a:custGeom>
              <a:avLst/>
              <a:pathLst>
                <a:path w="167767" h="169235">
                  <a:moveTo>
                    <a:pt x="0" y="114348"/>
                  </a:moveTo>
                  <a:lnTo>
                    <a:pt x="108317" y="0"/>
                  </a:lnTo>
                  <a:lnTo>
                    <a:pt x="167767" y="57861"/>
                  </a:lnTo>
                  <a:lnTo>
                    <a:pt x="56393" y="1692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6788358" y="5297569"/>
              <a:ext cx="166176" cy="170579"/>
            </a:xfrm>
            <a:custGeom>
              <a:avLst/>
              <a:pathLst>
                <a:path w="166176" h="170579">
                  <a:moveTo>
                    <a:pt x="0" y="117240"/>
                  </a:moveTo>
                  <a:lnTo>
                    <a:pt x="105180" y="0"/>
                  </a:lnTo>
                  <a:lnTo>
                    <a:pt x="166176" y="56230"/>
                  </a:lnTo>
                  <a:lnTo>
                    <a:pt x="57859" y="1705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6729076" y="5243011"/>
              <a:ext cx="164463" cy="171798"/>
            </a:xfrm>
            <a:custGeom>
              <a:avLst/>
              <a:pathLst>
                <a:path w="164463" h="171798">
                  <a:moveTo>
                    <a:pt x="0" y="120045"/>
                  </a:moveTo>
                  <a:lnTo>
                    <a:pt x="101967" y="0"/>
                  </a:lnTo>
                  <a:lnTo>
                    <a:pt x="164463" y="54558"/>
                  </a:lnTo>
                  <a:lnTo>
                    <a:pt x="59282" y="17179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6668414" y="5190165"/>
              <a:ext cx="162629" cy="172891"/>
            </a:xfrm>
            <a:custGeom>
              <a:avLst/>
              <a:pathLst>
                <a:path w="162629" h="172891">
                  <a:moveTo>
                    <a:pt x="0" y="122762"/>
                  </a:moveTo>
                  <a:lnTo>
                    <a:pt x="98679" y="0"/>
                  </a:lnTo>
                  <a:lnTo>
                    <a:pt x="162629" y="52845"/>
                  </a:lnTo>
                  <a:lnTo>
                    <a:pt x="60662" y="17289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6606416" y="5139070"/>
              <a:ext cx="160676" cy="173857"/>
            </a:xfrm>
            <a:custGeom>
              <a:avLst/>
              <a:pathLst>
                <a:path w="160676" h="173857">
                  <a:moveTo>
                    <a:pt x="0" y="125389"/>
                  </a:moveTo>
                  <a:lnTo>
                    <a:pt x="95318" y="0"/>
                  </a:lnTo>
                  <a:lnTo>
                    <a:pt x="160676" y="51094"/>
                  </a:lnTo>
                  <a:lnTo>
                    <a:pt x="61997" y="1738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6543129" y="5089764"/>
              <a:ext cx="158605" cy="174696"/>
            </a:xfrm>
            <a:custGeom>
              <a:avLst/>
              <a:pathLst>
                <a:path w="158605" h="174696">
                  <a:moveTo>
                    <a:pt x="0" y="127924"/>
                  </a:moveTo>
                  <a:lnTo>
                    <a:pt x="91888" y="0"/>
                  </a:lnTo>
                  <a:lnTo>
                    <a:pt x="158605" y="49306"/>
                  </a:lnTo>
                  <a:lnTo>
                    <a:pt x="63287" y="1746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6478599" y="5042282"/>
              <a:ext cx="156418" cy="175406"/>
            </a:xfrm>
            <a:custGeom>
              <a:avLst/>
              <a:pathLst>
                <a:path w="156418" h="175406">
                  <a:moveTo>
                    <a:pt x="0" y="130366"/>
                  </a:moveTo>
                  <a:lnTo>
                    <a:pt x="88390" y="0"/>
                  </a:lnTo>
                  <a:lnTo>
                    <a:pt x="156418" y="47481"/>
                  </a:lnTo>
                  <a:lnTo>
                    <a:pt x="64530" y="1754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6412872" y="4996660"/>
              <a:ext cx="154116" cy="175988"/>
            </a:xfrm>
            <a:custGeom>
              <a:avLst/>
              <a:pathLst>
                <a:path w="154116" h="175988">
                  <a:moveTo>
                    <a:pt x="0" y="132712"/>
                  </a:moveTo>
                  <a:lnTo>
                    <a:pt x="84827" y="0"/>
                  </a:lnTo>
                  <a:lnTo>
                    <a:pt x="154116" y="45621"/>
                  </a:lnTo>
                  <a:lnTo>
                    <a:pt x="65726" y="1759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6345998" y="4952932"/>
              <a:ext cx="151702" cy="176441"/>
            </a:xfrm>
            <a:custGeom>
              <a:avLst/>
              <a:pathLst>
                <a:path w="151702" h="176441">
                  <a:moveTo>
                    <a:pt x="0" y="134960"/>
                  </a:moveTo>
                  <a:lnTo>
                    <a:pt x="81203" y="0"/>
                  </a:lnTo>
                  <a:lnTo>
                    <a:pt x="151702" y="43728"/>
                  </a:lnTo>
                  <a:lnTo>
                    <a:pt x="66874" y="1764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6278025" y="4911128"/>
              <a:ext cx="149175" cy="176764"/>
            </a:xfrm>
            <a:custGeom>
              <a:avLst/>
              <a:pathLst>
                <a:path w="149175" h="176764">
                  <a:moveTo>
                    <a:pt x="0" y="137109"/>
                  </a:moveTo>
                  <a:lnTo>
                    <a:pt x="77518" y="0"/>
                  </a:lnTo>
                  <a:lnTo>
                    <a:pt x="149175" y="41803"/>
                  </a:lnTo>
                  <a:lnTo>
                    <a:pt x="67972" y="1767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6209004" y="4871280"/>
              <a:ext cx="146540" cy="176957"/>
            </a:xfrm>
            <a:custGeom>
              <a:avLst/>
              <a:pathLst>
                <a:path w="146540" h="176957">
                  <a:moveTo>
                    <a:pt x="0" y="139158"/>
                  </a:moveTo>
                  <a:lnTo>
                    <a:pt x="73777" y="0"/>
                  </a:lnTo>
                  <a:lnTo>
                    <a:pt x="146540" y="39848"/>
                  </a:lnTo>
                  <a:lnTo>
                    <a:pt x="69021" y="1769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6138983" y="4833417"/>
              <a:ext cx="143797" cy="177021"/>
            </a:xfrm>
            <a:custGeom>
              <a:avLst/>
              <a:pathLst>
                <a:path w="143797" h="177021">
                  <a:moveTo>
                    <a:pt x="0" y="141105"/>
                  </a:moveTo>
                  <a:lnTo>
                    <a:pt x="69981" y="0"/>
                  </a:lnTo>
                  <a:lnTo>
                    <a:pt x="143797" y="37863"/>
                  </a:lnTo>
                  <a:lnTo>
                    <a:pt x="70020" y="17702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068016" y="4797566"/>
              <a:ext cx="140948" cy="176955"/>
            </a:xfrm>
            <a:custGeom>
              <a:avLst/>
              <a:pathLst>
                <a:path w="140948" h="176955">
                  <a:moveTo>
                    <a:pt x="0" y="142948"/>
                  </a:moveTo>
                  <a:lnTo>
                    <a:pt x="66135" y="0"/>
                  </a:lnTo>
                  <a:lnTo>
                    <a:pt x="140948" y="35850"/>
                  </a:lnTo>
                  <a:lnTo>
                    <a:pt x="70967" y="1769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5996155" y="4763755"/>
              <a:ext cx="137997" cy="176760"/>
            </a:xfrm>
            <a:custGeom>
              <a:avLst/>
              <a:pathLst>
                <a:path w="137997" h="176760">
                  <a:moveTo>
                    <a:pt x="0" y="144687"/>
                  </a:moveTo>
                  <a:lnTo>
                    <a:pt x="62240" y="0"/>
                  </a:lnTo>
                  <a:lnTo>
                    <a:pt x="137997" y="33811"/>
                  </a:lnTo>
                  <a:lnTo>
                    <a:pt x="71861" y="1767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5923450" y="4732008"/>
              <a:ext cx="134944" cy="176434"/>
            </a:xfrm>
            <a:custGeom>
              <a:avLst/>
              <a:pathLst>
                <a:path w="134944" h="176434">
                  <a:moveTo>
                    <a:pt x="0" y="146319"/>
                  </a:moveTo>
                  <a:lnTo>
                    <a:pt x="58299" y="0"/>
                  </a:lnTo>
                  <a:lnTo>
                    <a:pt x="134944" y="31747"/>
                  </a:lnTo>
                  <a:lnTo>
                    <a:pt x="72704" y="17643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5849958" y="4702348"/>
              <a:ext cx="131792" cy="175980"/>
            </a:xfrm>
            <a:custGeom>
              <a:avLst/>
              <a:pathLst>
                <a:path w="131792" h="175980">
                  <a:moveTo>
                    <a:pt x="0" y="147844"/>
                  </a:moveTo>
                  <a:lnTo>
                    <a:pt x="54315" y="0"/>
                  </a:lnTo>
                  <a:lnTo>
                    <a:pt x="131792" y="29660"/>
                  </a:lnTo>
                  <a:lnTo>
                    <a:pt x="73492" y="1759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5775730" y="4674796"/>
              <a:ext cx="128543" cy="175396"/>
            </a:xfrm>
            <a:custGeom>
              <a:avLst/>
              <a:pathLst>
                <a:path w="128543" h="175396">
                  <a:moveTo>
                    <a:pt x="0" y="149261"/>
                  </a:moveTo>
                  <a:lnTo>
                    <a:pt x="50292" y="0"/>
                  </a:lnTo>
                  <a:lnTo>
                    <a:pt x="128543" y="27551"/>
                  </a:lnTo>
                  <a:lnTo>
                    <a:pt x="74227" y="1753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5700822" y="4649374"/>
              <a:ext cx="125200" cy="174683"/>
            </a:xfrm>
            <a:custGeom>
              <a:avLst/>
              <a:pathLst>
                <a:path w="125200" h="174683">
                  <a:moveTo>
                    <a:pt x="0" y="150568"/>
                  </a:moveTo>
                  <a:lnTo>
                    <a:pt x="46231" y="0"/>
                  </a:lnTo>
                  <a:lnTo>
                    <a:pt x="125200" y="25422"/>
                  </a:lnTo>
                  <a:lnTo>
                    <a:pt x="74908" y="1746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5625288" y="4626100"/>
              <a:ext cx="121765" cy="173843"/>
            </a:xfrm>
            <a:custGeom>
              <a:avLst/>
              <a:pathLst>
                <a:path w="121765" h="173843">
                  <a:moveTo>
                    <a:pt x="0" y="151765"/>
                  </a:moveTo>
                  <a:lnTo>
                    <a:pt x="42137" y="0"/>
                  </a:lnTo>
                  <a:lnTo>
                    <a:pt x="121765" y="23274"/>
                  </a:lnTo>
                  <a:lnTo>
                    <a:pt x="75533" y="1738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5549184" y="4604990"/>
              <a:ext cx="118241" cy="172874"/>
            </a:xfrm>
            <a:custGeom>
              <a:avLst/>
              <a:pathLst>
                <a:path w="118241" h="172874">
                  <a:moveTo>
                    <a:pt x="0" y="152850"/>
                  </a:moveTo>
                  <a:lnTo>
                    <a:pt x="38012" y="0"/>
                  </a:lnTo>
                  <a:lnTo>
                    <a:pt x="118241" y="21109"/>
                  </a:lnTo>
                  <a:lnTo>
                    <a:pt x="76103" y="1728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5472565" y="4586061"/>
              <a:ext cx="114630" cy="171780"/>
            </a:xfrm>
            <a:custGeom>
              <a:avLst/>
              <a:pathLst>
                <a:path w="114630" h="171780">
                  <a:moveTo>
                    <a:pt x="0" y="153824"/>
                  </a:moveTo>
                  <a:lnTo>
                    <a:pt x="33859" y="0"/>
                  </a:lnTo>
                  <a:lnTo>
                    <a:pt x="114630" y="18929"/>
                  </a:lnTo>
                  <a:lnTo>
                    <a:pt x="76618" y="1717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5395489" y="4569325"/>
              <a:ext cx="110935" cy="170559"/>
            </a:xfrm>
            <a:custGeom>
              <a:avLst/>
              <a:pathLst>
                <a:path w="110935" h="170559">
                  <a:moveTo>
                    <a:pt x="0" y="154684"/>
                  </a:moveTo>
                  <a:lnTo>
                    <a:pt x="29681" y="0"/>
                  </a:lnTo>
                  <a:lnTo>
                    <a:pt x="110935" y="16735"/>
                  </a:lnTo>
                  <a:lnTo>
                    <a:pt x="77076" y="1705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5318011" y="4554797"/>
              <a:ext cx="107159" cy="169213"/>
            </a:xfrm>
            <a:custGeom>
              <a:avLst/>
              <a:pathLst>
                <a:path w="107159" h="169213">
                  <a:moveTo>
                    <a:pt x="0" y="155431"/>
                  </a:moveTo>
                  <a:lnTo>
                    <a:pt x="25481" y="0"/>
                  </a:lnTo>
                  <a:lnTo>
                    <a:pt x="107159" y="14528"/>
                  </a:lnTo>
                  <a:lnTo>
                    <a:pt x="77478" y="1692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240188" y="4542485"/>
              <a:ext cx="103304" cy="167743"/>
            </a:xfrm>
            <a:custGeom>
              <a:avLst/>
              <a:pathLst>
                <a:path w="103304" h="167743">
                  <a:moveTo>
                    <a:pt x="0" y="156064"/>
                  </a:moveTo>
                  <a:lnTo>
                    <a:pt x="21263" y="0"/>
                  </a:lnTo>
                  <a:lnTo>
                    <a:pt x="103304" y="12311"/>
                  </a:lnTo>
                  <a:lnTo>
                    <a:pt x="77822" y="1677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162077" y="4532400"/>
              <a:ext cx="99373" cy="166150"/>
            </a:xfrm>
            <a:custGeom>
              <a:avLst/>
              <a:pathLst>
                <a:path w="99373" h="166150">
                  <a:moveTo>
                    <a:pt x="0" y="156583"/>
                  </a:moveTo>
                  <a:lnTo>
                    <a:pt x="17029" y="0"/>
                  </a:lnTo>
                  <a:lnTo>
                    <a:pt x="99373" y="10085"/>
                  </a:lnTo>
                  <a:lnTo>
                    <a:pt x="78110" y="166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083736" y="4524548"/>
              <a:ext cx="95370" cy="164435"/>
            </a:xfrm>
            <a:custGeom>
              <a:avLst/>
              <a:pathLst>
                <a:path w="95370" h="164435">
                  <a:moveTo>
                    <a:pt x="0" y="156986"/>
                  </a:moveTo>
                  <a:lnTo>
                    <a:pt x="12783" y="0"/>
                  </a:lnTo>
                  <a:lnTo>
                    <a:pt x="95370" y="7851"/>
                  </a:lnTo>
                  <a:lnTo>
                    <a:pt x="78341" y="1644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005222" y="4518935"/>
              <a:ext cx="91296" cy="162599"/>
            </a:xfrm>
            <a:custGeom>
              <a:avLst/>
              <a:pathLst>
                <a:path w="91296" h="162599">
                  <a:moveTo>
                    <a:pt x="0" y="157275"/>
                  </a:moveTo>
                  <a:lnTo>
                    <a:pt x="8527" y="0"/>
                  </a:lnTo>
                  <a:lnTo>
                    <a:pt x="91296" y="5612"/>
                  </a:lnTo>
                  <a:lnTo>
                    <a:pt x="78513" y="1625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4926593" y="4515566"/>
              <a:ext cx="87156" cy="160644"/>
            </a:xfrm>
            <a:custGeom>
              <a:avLst/>
              <a:pathLst>
                <a:path w="87156" h="160644">
                  <a:moveTo>
                    <a:pt x="0" y="157448"/>
                  </a:moveTo>
                  <a:lnTo>
                    <a:pt x="4265" y="0"/>
                  </a:lnTo>
                  <a:lnTo>
                    <a:pt x="87156" y="3369"/>
                  </a:lnTo>
                  <a:lnTo>
                    <a:pt x="78629" y="1606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4847906" y="4514442"/>
              <a:ext cx="82952" cy="158572"/>
            </a:xfrm>
            <a:custGeom>
              <a:avLst/>
              <a:pathLst>
                <a:path w="82952" h="158572">
                  <a:moveTo>
                    <a:pt x="0" y="157506"/>
                  </a:moveTo>
                  <a:lnTo>
                    <a:pt x="0" y="0"/>
                  </a:lnTo>
                  <a:lnTo>
                    <a:pt x="82952" y="1123"/>
                  </a:lnTo>
                  <a:lnTo>
                    <a:pt x="78687" y="15857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4764954" y="4514442"/>
              <a:ext cx="82952" cy="158572"/>
            </a:xfrm>
            <a:custGeom>
              <a:avLst/>
              <a:pathLst>
                <a:path w="82952" h="158572">
                  <a:moveTo>
                    <a:pt x="4265" y="158572"/>
                  </a:moveTo>
                  <a:lnTo>
                    <a:pt x="0" y="1123"/>
                  </a:lnTo>
                  <a:lnTo>
                    <a:pt x="82952" y="0"/>
                  </a:lnTo>
                  <a:lnTo>
                    <a:pt x="82952" y="1575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4682062" y="4515566"/>
              <a:ext cx="87156" cy="160644"/>
            </a:xfrm>
            <a:custGeom>
              <a:avLst/>
              <a:pathLst>
                <a:path w="87156" h="160644">
                  <a:moveTo>
                    <a:pt x="8527" y="160644"/>
                  </a:moveTo>
                  <a:lnTo>
                    <a:pt x="0" y="3369"/>
                  </a:lnTo>
                  <a:lnTo>
                    <a:pt x="82891" y="0"/>
                  </a:lnTo>
                  <a:lnTo>
                    <a:pt x="87156" y="1574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4599293" y="4518935"/>
              <a:ext cx="91296" cy="162599"/>
            </a:xfrm>
            <a:custGeom>
              <a:avLst/>
              <a:pathLst>
                <a:path w="91296" h="162599">
                  <a:moveTo>
                    <a:pt x="12783" y="162599"/>
                  </a:moveTo>
                  <a:lnTo>
                    <a:pt x="0" y="5612"/>
                  </a:lnTo>
                  <a:lnTo>
                    <a:pt x="82769" y="0"/>
                  </a:lnTo>
                  <a:lnTo>
                    <a:pt x="91296" y="1572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4516705" y="4524548"/>
              <a:ext cx="95370" cy="164435"/>
            </a:xfrm>
            <a:custGeom>
              <a:avLst/>
              <a:pathLst>
                <a:path w="95370" h="164435">
                  <a:moveTo>
                    <a:pt x="17029" y="164435"/>
                  </a:moveTo>
                  <a:lnTo>
                    <a:pt x="0" y="7851"/>
                  </a:lnTo>
                  <a:lnTo>
                    <a:pt x="82587" y="0"/>
                  </a:lnTo>
                  <a:lnTo>
                    <a:pt x="95370" y="1569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4434361" y="4532400"/>
              <a:ext cx="99373" cy="166150"/>
            </a:xfrm>
            <a:custGeom>
              <a:avLst/>
              <a:pathLst>
                <a:path w="99373" h="166150">
                  <a:moveTo>
                    <a:pt x="21263" y="166150"/>
                  </a:moveTo>
                  <a:lnTo>
                    <a:pt x="0" y="10085"/>
                  </a:lnTo>
                  <a:lnTo>
                    <a:pt x="82344" y="0"/>
                  </a:lnTo>
                  <a:lnTo>
                    <a:pt x="99373" y="1565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352320" y="4542485"/>
              <a:ext cx="103304" cy="167743"/>
            </a:xfrm>
            <a:custGeom>
              <a:avLst/>
              <a:pathLst>
                <a:path w="103304" h="167743">
                  <a:moveTo>
                    <a:pt x="25481" y="167743"/>
                  </a:moveTo>
                  <a:lnTo>
                    <a:pt x="0" y="12311"/>
                  </a:lnTo>
                  <a:lnTo>
                    <a:pt x="82041" y="0"/>
                  </a:lnTo>
                  <a:lnTo>
                    <a:pt x="103304" y="1560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270642" y="4554797"/>
              <a:ext cx="107159" cy="169213"/>
            </a:xfrm>
            <a:custGeom>
              <a:avLst/>
              <a:pathLst>
                <a:path w="107159" h="169213">
                  <a:moveTo>
                    <a:pt x="29681" y="169213"/>
                  </a:moveTo>
                  <a:lnTo>
                    <a:pt x="0" y="14528"/>
                  </a:lnTo>
                  <a:lnTo>
                    <a:pt x="81677" y="0"/>
                  </a:lnTo>
                  <a:lnTo>
                    <a:pt x="107159" y="1554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189387" y="4569325"/>
              <a:ext cx="110935" cy="170559"/>
            </a:xfrm>
            <a:custGeom>
              <a:avLst/>
              <a:pathLst>
                <a:path w="110935" h="170559">
                  <a:moveTo>
                    <a:pt x="33859" y="170559"/>
                  </a:moveTo>
                  <a:lnTo>
                    <a:pt x="0" y="16735"/>
                  </a:lnTo>
                  <a:lnTo>
                    <a:pt x="81254" y="0"/>
                  </a:lnTo>
                  <a:lnTo>
                    <a:pt x="110935" y="1546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108616" y="4586061"/>
              <a:ext cx="114630" cy="171780"/>
            </a:xfrm>
            <a:custGeom>
              <a:avLst/>
              <a:pathLst>
                <a:path w="114630" h="171780">
                  <a:moveTo>
                    <a:pt x="38012" y="171780"/>
                  </a:moveTo>
                  <a:lnTo>
                    <a:pt x="0" y="18929"/>
                  </a:lnTo>
                  <a:lnTo>
                    <a:pt x="80771" y="0"/>
                  </a:lnTo>
                  <a:lnTo>
                    <a:pt x="114630" y="1538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028387" y="4604990"/>
              <a:ext cx="118241" cy="172874"/>
            </a:xfrm>
            <a:custGeom>
              <a:avLst/>
              <a:pathLst>
                <a:path w="118241" h="172874">
                  <a:moveTo>
                    <a:pt x="42137" y="172874"/>
                  </a:moveTo>
                  <a:lnTo>
                    <a:pt x="0" y="21109"/>
                  </a:lnTo>
                  <a:lnTo>
                    <a:pt x="80229" y="0"/>
                  </a:lnTo>
                  <a:lnTo>
                    <a:pt x="118241" y="1528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948759" y="4626100"/>
              <a:ext cx="121765" cy="173843"/>
            </a:xfrm>
            <a:custGeom>
              <a:avLst/>
              <a:pathLst>
                <a:path w="121765" h="173843">
                  <a:moveTo>
                    <a:pt x="46231" y="173843"/>
                  </a:moveTo>
                  <a:lnTo>
                    <a:pt x="0" y="23274"/>
                  </a:lnTo>
                  <a:lnTo>
                    <a:pt x="79628" y="0"/>
                  </a:lnTo>
                  <a:lnTo>
                    <a:pt x="121765" y="15176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869790" y="4649374"/>
              <a:ext cx="125200" cy="174683"/>
            </a:xfrm>
            <a:custGeom>
              <a:avLst/>
              <a:pathLst>
                <a:path w="125200" h="174683">
                  <a:moveTo>
                    <a:pt x="50292" y="174683"/>
                  </a:moveTo>
                  <a:lnTo>
                    <a:pt x="0" y="25422"/>
                  </a:lnTo>
                  <a:lnTo>
                    <a:pt x="78968" y="0"/>
                  </a:lnTo>
                  <a:lnTo>
                    <a:pt x="125200" y="15056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791539" y="4674796"/>
              <a:ext cx="128543" cy="175396"/>
            </a:xfrm>
            <a:custGeom>
              <a:avLst/>
              <a:pathLst>
                <a:path w="128543" h="175396">
                  <a:moveTo>
                    <a:pt x="54315" y="175396"/>
                  </a:moveTo>
                  <a:lnTo>
                    <a:pt x="0" y="27551"/>
                  </a:lnTo>
                  <a:lnTo>
                    <a:pt x="78251" y="0"/>
                  </a:lnTo>
                  <a:lnTo>
                    <a:pt x="128543" y="14926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714062" y="4702348"/>
              <a:ext cx="131792" cy="175980"/>
            </a:xfrm>
            <a:custGeom>
              <a:avLst/>
              <a:pathLst>
                <a:path w="131792" h="175980">
                  <a:moveTo>
                    <a:pt x="58299" y="175980"/>
                  </a:moveTo>
                  <a:lnTo>
                    <a:pt x="0" y="29660"/>
                  </a:lnTo>
                  <a:lnTo>
                    <a:pt x="77476" y="0"/>
                  </a:lnTo>
                  <a:lnTo>
                    <a:pt x="131792" y="1478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637418" y="4732008"/>
              <a:ext cx="134944" cy="176434"/>
            </a:xfrm>
            <a:custGeom>
              <a:avLst/>
              <a:pathLst>
                <a:path w="134944" h="176434">
                  <a:moveTo>
                    <a:pt x="62240" y="176434"/>
                  </a:moveTo>
                  <a:lnTo>
                    <a:pt x="0" y="31747"/>
                  </a:lnTo>
                  <a:lnTo>
                    <a:pt x="76644" y="0"/>
                  </a:lnTo>
                  <a:lnTo>
                    <a:pt x="134944" y="1463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561660" y="4763755"/>
              <a:ext cx="137997" cy="176760"/>
            </a:xfrm>
            <a:custGeom>
              <a:avLst/>
              <a:pathLst>
                <a:path w="137997" h="176760">
                  <a:moveTo>
                    <a:pt x="66135" y="176760"/>
                  </a:moveTo>
                  <a:lnTo>
                    <a:pt x="0" y="33811"/>
                  </a:lnTo>
                  <a:lnTo>
                    <a:pt x="75757" y="0"/>
                  </a:lnTo>
                  <a:lnTo>
                    <a:pt x="137997" y="1446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486847" y="4797566"/>
              <a:ext cx="140948" cy="176955"/>
            </a:xfrm>
            <a:custGeom>
              <a:avLst/>
              <a:pathLst>
                <a:path w="140948" h="176955">
                  <a:moveTo>
                    <a:pt x="69981" y="176955"/>
                  </a:moveTo>
                  <a:lnTo>
                    <a:pt x="0" y="35850"/>
                  </a:lnTo>
                  <a:lnTo>
                    <a:pt x="74813" y="0"/>
                  </a:lnTo>
                  <a:lnTo>
                    <a:pt x="140948" y="1429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413031" y="4833417"/>
              <a:ext cx="143797" cy="177021"/>
            </a:xfrm>
            <a:custGeom>
              <a:avLst/>
              <a:pathLst>
                <a:path w="143797" h="177021">
                  <a:moveTo>
                    <a:pt x="73777" y="177021"/>
                  </a:moveTo>
                  <a:lnTo>
                    <a:pt x="0" y="37863"/>
                  </a:lnTo>
                  <a:lnTo>
                    <a:pt x="73815" y="0"/>
                  </a:lnTo>
                  <a:lnTo>
                    <a:pt x="143797" y="1411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40268" y="4871280"/>
              <a:ext cx="146540" cy="176957"/>
            </a:xfrm>
            <a:custGeom>
              <a:avLst/>
              <a:pathLst>
                <a:path w="146540" h="176957">
                  <a:moveTo>
                    <a:pt x="77518" y="176957"/>
                  </a:moveTo>
                  <a:lnTo>
                    <a:pt x="0" y="39848"/>
                  </a:lnTo>
                  <a:lnTo>
                    <a:pt x="72763" y="0"/>
                  </a:lnTo>
                  <a:lnTo>
                    <a:pt x="146540" y="13915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268611" y="4911128"/>
              <a:ext cx="149175" cy="176764"/>
            </a:xfrm>
            <a:custGeom>
              <a:avLst/>
              <a:pathLst>
                <a:path w="149175" h="176764">
                  <a:moveTo>
                    <a:pt x="81203" y="176764"/>
                  </a:moveTo>
                  <a:lnTo>
                    <a:pt x="0" y="41803"/>
                  </a:lnTo>
                  <a:lnTo>
                    <a:pt x="71657" y="0"/>
                  </a:lnTo>
                  <a:lnTo>
                    <a:pt x="149175" y="1371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198112" y="4952932"/>
              <a:ext cx="151702" cy="176441"/>
            </a:xfrm>
            <a:custGeom>
              <a:avLst/>
              <a:pathLst>
                <a:path w="151702" h="176441">
                  <a:moveTo>
                    <a:pt x="84827" y="176441"/>
                  </a:moveTo>
                  <a:lnTo>
                    <a:pt x="0" y="43728"/>
                  </a:lnTo>
                  <a:lnTo>
                    <a:pt x="70499" y="0"/>
                  </a:lnTo>
                  <a:lnTo>
                    <a:pt x="151702" y="1349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128823" y="4996660"/>
              <a:ext cx="154116" cy="175988"/>
            </a:xfrm>
            <a:custGeom>
              <a:avLst/>
              <a:pathLst>
                <a:path w="154116" h="175988">
                  <a:moveTo>
                    <a:pt x="88390" y="175988"/>
                  </a:moveTo>
                  <a:lnTo>
                    <a:pt x="0" y="45621"/>
                  </a:lnTo>
                  <a:lnTo>
                    <a:pt x="69289" y="0"/>
                  </a:lnTo>
                  <a:lnTo>
                    <a:pt x="154116" y="1327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060794" y="5042282"/>
              <a:ext cx="156418" cy="175406"/>
            </a:xfrm>
            <a:custGeom>
              <a:avLst/>
              <a:pathLst>
                <a:path w="156418" h="175406">
                  <a:moveTo>
                    <a:pt x="91888" y="175406"/>
                  </a:moveTo>
                  <a:lnTo>
                    <a:pt x="0" y="47481"/>
                  </a:lnTo>
                  <a:lnTo>
                    <a:pt x="68028" y="0"/>
                  </a:lnTo>
                  <a:lnTo>
                    <a:pt x="156418" y="1303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2994077" y="5089764"/>
              <a:ext cx="158605" cy="174696"/>
            </a:xfrm>
            <a:custGeom>
              <a:avLst/>
              <a:pathLst>
                <a:path w="158605" h="174696">
                  <a:moveTo>
                    <a:pt x="95318" y="174696"/>
                  </a:moveTo>
                  <a:lnTo>
                    <a:pt x="0" y="49306"/>
                  </a:lnTo>
                  <a:lnTo>
                    <a:pt x="66717" y="0"/>
                  </a:lnTo>
                  <a:lnTo>
                    <a:pt x="158605" y="1279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2928719" y="5139070"/>
              <a:ext cx="160676" cy="173857"/>
            </a:xfrm>
            <a:custGeom>
              <a:avLst/>
              <a:pathLst>
                <a:path w="160676" h="173857">
                  <a:moveTo>
                    <a:pt x="98679" y="173857"/>
                  </a:moveTo>
                  <a:lnTo>
                    <a:pt x="0" y="51094"/>
                  </a:lnTo>
                  <a:lnTo>
                    <a:pt x="65357" y="0"/>
                  </a:lnTo>
                  <a:lnTo>
                    <a:pt x="160676" y="12538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2864769" y="5190165"/>
              <a:ext cx="162629" cy="172891"/>
            </a:xfrm>
            <a:custGeom>
              <a:avLst/>
              <a:pathLst>
                <a:path w="162629" h="172891">
                  <a:moveTo>
                    <a:pt x="101967" y="172891"/>
                  </a:moveTo>
                  <a:lnTo>
                    <a:pt x="0" y="52845"/>
                  </a:lnTo>
                  <a:lnTo>
                    <a:pt x="63950" y="0"/>
                  </a:lnTo>
                  <a:lnTo>
                    <a:pt x="162629" y="1227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2802273" y="5243011"/>
              <a:ext cx="164463" cy="171798"/>
            </a:xfrm>
            <a:custGeom>
              <a:avLst/>
              <a:pathLst>
                <a:path w="164463" h="171798">
                  <a:moveTo>
                    <a:pt x="105180" y="171798"/>
                  </a:moveTo>
                  <a:lnTo>
                    <a:pt x="0" y="54558"/>
                  </a:lnTo>
                  <a:lnTo>
                    <a:pt x="62495" y="0"/>
                  </a:lnTo>
                  <a:lnTo>
                    <a:pt x="164463" y="1200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2741277" y="5297569"/>
              <a:ext cx="166176" cy="170579"/>
            </a:xfrm>
            <a:custGeom>
              <a:avLst/>
              <a:pathLst>
                <a:path w="166176" h="170579">
                  <a:moveTo>
                    <a:pt x="108317" y="170579"/>
                  </a:moveTo>
                  <a:lnTo>
                    <a:pt x="0" y="56230"/>
                  </a:lnTo>
                  <a:lnTo>
                    <a:pt x="60995" y="0"/>
                  </a:lnTo>
                  <a:lnTo>
                    <a:pt x="166176" y="117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681827" y="5353800"/>
              <a:ext cx="167767" cy="169235"/>
            </a:xfrm>
            <a:custGeom>
              <a:avLst/>
              <a:pathLst>
                <a:path w="167767" h="169235">
                  <a:moveTo>
                    <a:pt x="111373" y="169235"/>
                  </a:moveTo>
                  <a:lnTo>
                    <a:pt x="0" y="57861"/>
                  </a:lnTo>
                  <a:lnTo>
                    <a:pt x="59450" y="0"/>
                  </a:lnTo>
                  <a:lnTo>
                    <a:pt x="167767" y="1143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623965" y="5411662"/>
              <a:ext cx="169235" cy="167767"/>
            </a:xfrm>
            <a:custGeom>
              <a:avLst/>
              <a:pathLst>
                <a:path w="169235" h="167767">
                  <a:moveTo>
                    <a:pt x="114348" y="167767"/>
                  </a:moveTo>
                  <a:lnTo>
                    <a:pt x="0" y="59450"/>
                  </a:lnTo>
                  <a:lnTo>
                    <a:pt x="57861" y="0"/>
                  </a:lnTo>
                  <a:lnTo>
                    <a:pt x="169235" y="1113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567735" y="5471112"/>
              <a:ext cx="170579" cy="166176"/>
            </a:xfrm>
            <a:custGeom>
              <a:avLst/>
              <a:pathLst>
                <a:path w="170579" h="166176">
                  <a:moveTo>
                    <a:pt x="117240" y="166176"/>
                  </a:moveTo>
                  <a:lnTo>
                    <a:pt x="0" y="60995"/>
                  </a:lnTo>
                  <a:lnTo>
                    <a:pt x="56230" y="0"/>
                  </a:lnTo>
                  <a:lnTo>
                    <a:pt x="170579" y="10831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513176" y="5532108"/>
              <a:ext cx="171798" cy="164463"/>
            </a:xfrm>
            <a:custGeom>
              <a:avLst/>
              <a:pathLst>
                <a:path w="171798" h="164463">
                  <a:moveTo>
                    <a:pt x="120045" y="164463"/>
                  </a:moveTo>
                  <a:lnTo>
                    <a:pt x="0" y="62495"/>
                  </a:lnTo>
                  <a:lnTo>
                    <a:pt x="54558" y="0"/>
                  </a:lnTo>
                  <a:lnTo>
                    <a:pt x="171798" y="105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460330" y="5594603"/>
              <a:ext cx="172891" cy="162629"/>
            </a:xfrm>
            <a:custGeom>
              <a:avLst/>
              <a:pathLst>
                <a:path w="172891" h="162629">
                  <a:moveTo>
                    <a:pt x="122762" y="162629"/>
                  </a:moveTo>
                  <a:lnTo>
                    <a:pt x="0" y="63950"/>
                  </a:lnTo>
                  <a:lnTo>
                    <a:pt x="52845" y="0"/>
                  </a:lnTo>
                  <a:lnTo>
                    <a:pt x="172891" y="1019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409235" y="5658554"/>
              <a:ext cx="173857" cy="160676"/>
            </a:xfrm>
            <a:custGeom>
              <a:avLst/>
              <a:pathLst>
                <a:path w="173857" h="160676">
                  <a:moveTo>
                    <a:pt x="125389" y="160676"/>
                  </a:moveTo>
                  <a:lnTo>
                    <a:pt x="0" y="65357"/>
                  </a:lnTo>
                  <a:lnTo>
                    <a:pt x="51094" y="0"/>
                  </a:lnTo>
                  <a:lnTo>
                    <a:pt x="173857" y="986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359929" y="5723912"/>
              <a:ext cx="174696" cy="158605"/>
            </a:xfrm>
            <a:custGeom>
              <a:avLst/>
              <a:pathLst>
                <a:path w="174696" h="158605">
                  <a:moveTo>
                    <a:pt x="127924" y="158605"/>
                  </a:moveTo>
                  <a:lnTo>
                    <a:pt x="0" y="66717"/>
                  </a:lnTo>
                  <a:lnTo>
                    <a:pt x="49306" y="0"/>
                  </a:lnTo>
                  <a:lnTo>
                    <a:pt x="174696" y="953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312448" y="5790629"/>
              <a:ext cx="175406" cy="156418"/>
            </a:xfrm>
            <a:custGeom>
              <a:avLst/>
              <a:pathLst>
                <a:path w="175406" h="156418">
                  <a:moveTo>
                    <a:pt x="130366" y="156418"/>
                  </a:moveTo>
                  <a:lnTo>
                    <a:pt x="0" y="68028"/>
                  </a:lnTo>
                  <a:lnTo>
                    <a:pt x="47481" y="0"/>
                  </a:lnTo>
                  <a:lnTo>
                    <a:pt x="175406" y="918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266826" y="5858657"/>
              <a:ext cx="175988" cy="154116"/>
            </a:xfrm>
            <a:custGeom>
              <a:avLst/>
              <a:pathLst>
                <a:path w="175988" h="154116">
                  <a:moveTo>
                    <a:pt x="132712" y="154116"/>
                  </a:moveTo>
                  <a:lnTo>
                    <a:pt x="0" y="69289"/>
                  </a:lnTo>
                  <a:lnTo>
                    <a:pt x="45621" y="0"/>
                  </a:lnTo>
                  <a:lnTo>
                    <a:pt x="175988" y="883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223097" y="5927946"/>
              <a:ext cx="176441" cy="151702"/>
            </a:xfrm>
            <a:custGeom>
              <a:avLst/>
              <a:pathLst>
                <a:path w="176441" h="151702">
                  <a:moveTo>
                    <a:pt x="134960" y="151702"/>
                  </a:moveTo>
                  <a:lnTo>
                    <a:pt x="0" y="70499"/>
                  </a:lnTo>
                  <a:lnTo>
                    <a:pt x="43728" y="0"/>
                  </a:lnTo>
                  <a:lnTo>
                    <a:pt x="176441" y="8482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181293" y="5998445"/>
              <a:ext cx="176764" cy="149175"/>
            </a:xfrm>
            <a:custGeom>
              <a:avLst/>
              <a:pathLst>
                <a:path w="176764" h="149175">
                  <a:moveTo>
                    <a:pt x="137109" y="149175"/>
                  </a:moveTo>
                  <a:lnTo>
                    <a:pt x="0" y="71657"/>
                  </a:lnTo>
                  <a:lnTo>
                    <a:pt x="41803" y="0"/>
                  </a:lnTo>
                  <a:lnTo>
                    <a:pt x="176764" y="8120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141445" y="6070103"/>
              <a:ext cx="176957" cy="146540"/>
            </a:xfrm>
            <a:custGeom>
              <a:avLst/>
              <a:pathLst>
                <a:path w="176957" h="146540">
                  <a:moveTo>
                    <a:pt x="139158" y="146540"/>
                  </a:moveTo>
                  <a:lnTo>
                    <a:pt x="0" y="72763"/>
                  </a:lnTo>
                  <a:lnTo>
                    <a:pt x="39848" y="0"/>
                  </a:lnTo>
                  <a:lnTo>
                    <a:pt x="176957" y="775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103582" y="6142866"/>
              <a:ext cx="177021" cy="143797"/>
            </a:xfrm>
            <a:custGeom>
              <a:avLst/>
              <a:pathLst>
                <a:path w="177021" h="143797">
                  <a:moveTo>
                    <a:pt x="141105" y="143797"/>
                  </a:moveTo>
                  <a:lnTo>
                    <a:pt x="0" y="73815"/>
                  </a:lnTo>
                  <a:lnTo>
                    <a:pt x="37863" y="0"/>
                  </a:lnTo>
                  <a:lnTo>
                    <a:pt x="177021" y="7377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067732" y="6216681"/>
              <a:ext cx="176955" cy="140948"/>
            </a:xfrm>
            <a:custGeom>
              <a:avLst/>
              <a:pathLst>
                <a:path w="176955" h="140948">
                  <a:moveTo>
                    <a:pt x="142948" y="140948"/>
                  </a:moveTo>
                  <a:lnTo>
                    <a:pt x="0" y="74813"/>
                  </a:lnTo>
                  <a:lnTo>
                    <a:pt x="35850" y="0"/>
                  </a:lnTo>
                  <a:lnTo>
                    <a:pt x="176955" y="699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033921" y="6291495"/>
              <a:ext cx="176760" cy="137997"/>
            </a:xfrm>
            <a:custGeom>
              <a:avLst/>
              <a:pathLst>
                <a:path w="176760" h="137997">
                  <a:moveTo>
                    <a:pt x="144687" y="137997"/>
                  </a:moveTo>
                  <a:lnTo>
                    <a:pt x="0" y="75757"/>
                  </a:lnTo>
                  <a:lnTo>
                    <a:pt x="33811" y="0"/>
                  </a:lnTo>
                  <a:lnTo>
                    <a:pt x="176760" y="661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002173" y="6367252"/>
              <a:ext cx="176434" cy="134944"/>
            </a:xfrm>
            <a:custGeom>
              <a:avLst/>
              <a:pathLst>
                <a:path w="176434" h="134944">
                  <a:moveTo>
                    <a:pt x="146319" y="134944"/>
                  </a:moveTo>
                  <a:lnTo>
                    <a:pt x="0" y="76644"/>
                  </a:lnTo>
                  <a:lnTo>
                    <a:pt x="31747" y="0"/>
                  </a:lnTo>
                  <a:lnTo>
                    <a:pt x="176434" y="62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972513" y="6443897"/>
              <a:ext cx="175980" cy="131792"/>
            </a:xfrm>
            <a:custGeom>
              <a:avLst/>
              <a:pathLst>
                <a:path w="175980" h="131792">
                  <a:moveTo>
                    <a:pt x="147844" y="131792"/>
                  </a:moveTo>
                  <a:lnTo>
                    <a:pt x="0" y="77476"/>
                  </a:lnTo>
                  <a:lnTo>
                    <a:pt x="29660" y="0"/>
                  </a:lnTo>
                  <a:lnTo>
                    <a:pt x="175980" y="582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944962" y="6521374"/>
              <a:ext cx="175396" cy="128543"/>
            </a:xfrm>
            <a:custGeom>
              <a:avLst/>
              <a:pathLst>
                <a:path w="175396" h="128543">
                  <a:moveTo>
                    <a:pt x="149261" y="128543"/>
                  </a:moveTo>
                  <a:lnTo>
                    <a:pt x="0" y="78251"/>
                  </a:lnTo>
                  <a:lnTo>
                    <a:pt x="27551" y="0"/>
                  </a:lnTo>
                  <a:lnTo>
                    <a:pt x="175396" y="543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919539" y="6599625"/>
              <a:ext cx="174683" cy="125200"/>
            </a:xfrm>
            <a:custGeom>
              <a:avLst/>
              <a:pathLst>
                <a:path w="174683" h="125200">
                  <a:moveTo>
                    <a:pt x="150568" y="125200"/>
                  </a:moveTo>
                  <a:lnTo>
                    <a:pt x="0" y="78968"/>
                  </a:lnTo>
                  <a:lnTo>
                    <a:pt x="25422" y="0"/>
                  </a:lnTo>
                  <a:lnTo>
                    <a:pt x="174683" y="5029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896265" y="6678594"/>
              <a:ext cx="173843" cy="121765"/>
            </a:xfrm>
            <a:custGeom>
              <a:avLst/>
              <a:pathLst>
                <a:path w="173843" h="121765">
                  <a:moveTo>
                    <a:pt x="151765" y="121765"/>
                  </a:moveTo>
                  <a:lnTo>
                    <a:pt x="0" y="79628"/>
                  </a:lnTo>
                  <a:lnTo>
                    <a:pt x="23274" y="0"/>
                  </a:lnTo>
                  <a:lnTo>
                    <a:pt x="173843" y="462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875155" y="6758222"/>
              <a:ext cx="172874" cy="118241"/>
            </a:xfrm>
            <a:custGeom>
              <a:avLst/>
              <a:pathLst>
                <a:path w="172874" h="118241">
                  <a:moveTo>
                    <a:pt x="152850" y="118241"/>
                  </a:moveTo>
                  <a:lnTo>
                    <a:pt x="0" y="80229"/>
                  </a:lnTo>
                  <a:lnTo>
                    <a:pt x="21109" y="0"/>
                  </a:lnTo>
                  <a:lnTo>
                    <a:pt x="172874" y="421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856226" y="6838451"/>
              <a:ext cx="171780" cy="114630"/>
            </a:xfrm>
            <a:custGeom>
              <a:avLst/>
              <a:pathLst>
                <a:path w="171780" h="114630">
                  <a:moveTo>
                    <a:pt x="153824" y="114630"/>
                  </a:moveTo>
                  <a:lnTo>
                    <a:pt x="0" y="80771"/>
                  </a:lnTo>
                  <a:lnTo>
                    <a:pt x="18929" y="0"/>
                  </a:lnTo>
                  <a:lnTo>
                    <a:pt x="171780" y="380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839491" y="6919222"/>
              <a:ext cx="170559" cy="110935"/>
            </a:xfrm>
            <a:custGeom>
              <a:avLst/>
              <a:pathLst>
                <a:path w="170559" h="110935">
                  <a:moveTo>
                    <a:pt x="154684" y="110935"/>
                  </a:moveTo>
                  <a:lnTo>
                    <a:pt x="0" y="81254"/>
                  </a:lnTo>
                  <a:lnTo>
                    <a:pt x="16735" y="0"/>
                  </a:lnTo>
                  <a:lnTo>
                    <a:pt x="170559" y="338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824962" y="7000476"/>
              <a:ext cx="169213" cy="107159"/>
            </a:xfrm>
            <a:custGeom>
              <a:avLst/>
              <a:pathLst>
                <a:path w="169213" h="107159">
                  <a:moveTo>
                    <a:pt x="155431" y="107159"/>
                  </a:moveTo>
                  <a:lnTo>
                    <a:pt x="0" y="81677"/>
                  </a:lnTo>
                  <a:lnTo>
                    <a:pt x="14528" y="0"/>
                  </a:lnTo>
                  <a:lnTo>
                    <a:pt x="169213" y="296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812650" y="7082154"/>
              <a:ext cx="167743" cy="103304"/>
            </a:xfrm>
            <a:custGeom>
              <a:avLst/>
              <a:pathLst>
                <a:path w="167743" h="103304">
                  <a:moveTo>
                    <a:pt x="156064" y="103304"/>
                  </a:moveTo>
                  <a:lnTo>
                    <a:pt x="0" y="82041"/>
                  </a:lnTo>
                  <a:lnTo>
                    <a:pt x="12311" y="0"/>
                  </a:lnTo>
                  <a:lnTo>
                    <a:pt x="167743" y="254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802565" y="7164195"/>
              <a:ext cx="166150" cy="99373"/>
            </a:xfrm>
            <a:custGeom>
              <a:avLst/>
              <a:pathLst>
                <a:path w="166150" h="99373">
                  <a:moveTo>
                    <a:pt x="156583" y="99373"/>
                  </a:moveTo>
                  <a:lnTo>
                    <a:pt x="0" y="82344"/>
                  </a:lnTo>
                  <a:lnTo>
                    <a:pt x="10085" y="0"/>
                  </a:lnTo>
                  <a:lnTo>
                    <a:pt x="166150" y="212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94713" y="7246540"/>
              <a:ext cx="164435" cy="95370"/>
            </a:xfrm>
            <a:custGeom>
              <a:avLst/>
              <a:pathLst>
                <a:path w="164435" h="95370">
                  <a:moveTo>
                    <a:pt x="156986" y="95370"/>
                  </a:moveTo>
                  <a:lnTo>
                    <a:pt x="0" y="82587"/>
                  </a:lnTo>
                  <a:lnTo>
                    <a:pt x="7851" y="0"/>
                  </a:lnTo>
                  <a:lnTo>
                    <a:pt x="164435" y="170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89100" y="7329127"/>
              <a:ext cx="162599" cy="91296"/>
            </a:xfrm>
            <a:custGeom>
              <a:avLst/>
              <a:pathLst>
                <a:path w="162599" h="91296">
                  <a:moveTo>
                    <a:pt x="157275" y="91296"/>
                  </a:moveTo>
                  <a:lnTo>
                    <a:pt x="0" y="82769"/>
                  </a:lnTo>
                  <a:lnTo>
                    <a:pt x="5612" y="0"/>
                  </a:lnTo>
                  <a:lnTo>
                    <a:pt x="162599" y="127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85731" y="7411897"/>
              <a:ext cx="160644" cy="87156"/>
            </a:xfrm>
            <a:custGeom>
              <a:avLst/>
              <a:pathLst>
                <a:path w="160644" h="87156">
                  <a:moveTo>
                    <a:pt x="157448" y="87156"/>
                  </a:moveTo>
                  <a:lnTo>
                    <a:pt x="0" y="82891"/>
                  </a:lnTo>
                  <a:lnTo>
                    <a:pt x="3369" y="0"/>
                  </a:lnTo>
                  <a:lnTo>
                    <a:pt x="160644" y="852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84608" y="7494789"/>
              <a:ext cx="158572" cy="82952"/>
            </a:xfrm>
            <a:custGeom>
              <a:avLst/>
              <a:pathLst>
                <a:path w="158572" h="82952">
                  <a:moveTo>
                    <a:pt x="157506" y="82952"/>
                  </a:moveTo>
                  <a:lnTo>
                    <a:pt x="0" y="82952"/>
                  </a:lnTo>
                  <a:lnTo>
                    <a:pt x="1123" y="0"/>
                  </a:lnTo>
                  <a:lnTo>
                    <a:pt x="158572" y="42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84608" y="7577741"/>
              <a:ext cx="158572" cy="82952"/>
            </a:xfrm>
            <a:custGeom>
              <a:avLst/>
              <a:pathLst>
                <a:path w="158572" h="82952">
                  <a:moveTo>
                    <a:pt x="158572" y="78687"/>
                  </a:moveTo>
                  <a:lnTo>
                    <a:pt x="1123" y="82952"/>
                  </a:lnTo>
                  <a:lnTo>
                    <a:pt x="0" y="0"/>
                  </a:lnTo>
                  <a:lnTo>
                    <a:pt x="157506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85731" y="7656428"/>
              <a:ext cx="160644" cy="87156"/>
            </a:xfrm>
            <a:custGeom>
              <a:avLst/>
              <a:pathLst>
                <a:path w="160644" h="87156">
                  <a:moveTo>
                    <a:pt x="160644" y="78629"/>
                  </a:moveTo>
                  <a:lnTo>
                    <a:pt x="3369" y="87156"/>
                  </a:lnTo>
                  <a:lnTo>
                    <a:pt x="0" y="4265"/>
                  </a:lnTo>
                  <a:lnTo>
                    <a:pt x="15744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89100" y="7735057"/>
              <a:ext cx="162599" cy="91296"/>
            </a:xfrm>
            <a:custGeom>
              <a:avLst/>
              <a:pathLst>
                <a:path w="162599" h="91296">
                  <a:moveTo>
                    <a:pt x="162599" y="78513"/>
                  </a:moveTo>
                  <a:lnTo>
                    <a:pt x="5612" y="91296"/>
                  </a:lnTo>
                  <a:lnTo>
                    <a:pt x="0" y="8527"/>
                  </a:lnTo>
                  <a:lnTo>
                    <a:pt x="15727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794713" y="7813571"/>
              <a:ext cx="164435" cy="95370"/>
            </a:xfrm>
            <a:custGeom>
              <a:avLst/>
              <a:pathLst>
                <a:path w="164435" h="95370">
                  <a:moveTo>
                    <a:pt x="164435" y="78341"/>
                  </a:moveTo>
                  <a:lnTo>
                    <a:pt x="7851" y="95370"/>
                  </a:lnTo>
                  <a:lnTo>
                    <a:pt x="0" y="12783"/>
                  </a:lnTo>
                  <a:lnTo>
                    <a:pt x="15698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802565" y="7891912"/>
              <a:ext cx="166150" cy="99373"/>
            </a:xfrm>
            <a:custGeom>
              <a:avLst/>
              <a:pathLst>
                <a:path w="166150" h="99373">
                  <a:moveTo>
                    <a:pt x="166150" y="78110"/>
                  </a:moveTo>
                  <a:lnTo>
                    <a:pt x="10085" y="99373"/>
                  </a:lnTo>
                  <a:lnTo>
                    <a:pt x="0" y="17029"/>
                  </a:lnTo>
                  <a:lnTo>
                    <a:pt x="156583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812650" y="7970023"/>
              <a:ext cx="167743" cy="103304"/>
            </a:xfrm>
            <a:custGeom>
              <a:avLst/>
              <a:pathLst>
                <a:path w="167743" h="103304">
                  <a:moveTo>
                    <a:pt x="167743" y="77822"/>
                  </a:moveTo>
                  <a:lnTo>
                    <a:pt x="12311" y="103304"/>
                  </a:lnTo>
                  <a:lnTo>
                    <a:pt x="0" y="21263"/>
                  </a:lnTo>
                  <a:lnTo>
                    <a:pt x="15606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824962" y="8047846"/>
              <a:ext cx="169213" cy="107159"/>
            </a:xfrm>
            <a:custGeom>
              <a:avLst/>
              <a:pathLst>
                <a:path w="169213" h="107159">
                  <a:moveTo>
                    <a:pt x="169213" y="77478"/>
                  </a:moveTo>
                  <a:lnTo>
                    <a:pt x="14528" y="107159"/>
                  </a:lnTo>
                  <a:lnTo>
                    <a:pt x="0" y="25481"/>
                  </a:lnTo>
                  <a:lnTo>
                    <a:pt x="155431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839491" y="8125324"/>
              <a:ext cx="170559" cy="110935"/>
            </a:xfrm>
            <a:custGeom>
              <a:avLst/>
              <a:pathLst>
                <a:path w="170559" h="110935">
                  <a:moveTo>
                    <a:pt x="170559" y="77076"/>
                  </a:moveTo>
                  <a:lnTo>
                    <a:pt x="16735" y="110935"/>
                  </a:lnTo>
                  <a:lnTo>
                    <a:pt x="0" y="29681"/>
                  </a:lnTo>
                  <a:lnTo>
                    <a:pt x="15468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856226" y="8202400"/>
              <a:ext cx="171780" cy="114630"/>
            </a:xfrm>
            <a:custGeom>
              <a:avLst/>
              <a:pathLst>
                <a:path w="171780" h="114630">
                  <a:moveTo>
                    <a:pt x="171780" y="76618"/>
                  </a:moveTo>
                  <a:lnTo>
                    <a:pt x="18929" y="114630"/>
                  </a:lnTo>
                  <a:lnTo>
                    <a:pt x="0" y="33859"/>
                  </a:lnTo>
                  <a:lnTo>
                    <a:pt x="15382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875155" y="8279018"/>
              <a:ext cx="172874" cy="118241"/>
            </a:xfrm>
            <a:custGeom>
              <a:avLst/>
              <a:pathLst>
                <a:path w="172874" h="118241">
                  <a:moveTo>
                    <a:pt x="172874" y="76103"/>
                  </a:moveTo>
                  <a:lnTo>
                    <a:pt x="21109" y="118241"/>
                  </a:lnTo>
                  <a:lnTo>
                    <a:pt x="0" y="38012"/>
                  </a:lnTo>
                  <a:lnTo>
                    <a:pt x="15285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896265" y="8355122"/>
              <a:ext cx="173843" cy="121765"/>
            </a:xfrm>
            <a:custGeom>
              <a:avLst/>
              <a:pathLst>
                <a:path w="173843" h="121765">
                  <a:moveTo>
                    <a:pt x="173843" y="75533"/>
                  </a:moveTo>
                  <a:lnTo>
                    <a:pt x="23274" y="121765"/>
                  </a:lnTo>
                  <a:lnTo>
                    <a:pt x="0" y="42137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919539" y="8430656"/>
              <a:ext cx="174683" cy="125200"/>
            </a:xfrm>
            <a:custGeom>
              <a:avLst/>
              <a:pathLst>
                <a:path w="174683" h="125200">
                  <a:moveTo>
                    <a:pt x="174683" y="74908"/>
                  </a:moveTo>
                  <a:lnTo>
                    <a:pt x="25422" y="125200"/>
                  </a:lnTo>
                  <a:lnTo>
                    <a:pt x="0" y="46231"/>
                  </a:lnTo>
                  <a:lnTo>
                    <a:pt x="150568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944962" y="8505565"/>
              <a:ext cx="175396" cy="128543"/>
            </a:xfrm>
            <a:custGeom>
              <a:avLst/>
              <a:pathLst>
                <a:path w="175396" h="128543">
                  <a:moveTo>
                    <a:pt x="175396" y="74227"/>
                  </a:moveTo>
                  <a:lnTo>
                    <a:pt x="27551" y="128543"/>
                  </a:lnTo>
                  <a:lnTo>
                    <a:pt x="0" y="50292"/>
                  </a:lnTo>
                  <a:lnTo>
                    <a:pt x="149261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972513" y="8579792"/>
              <a:ext cx="175980" cy="131792"/>
            </a:xfrm>
            <a:custGeom>
              <a:avLst/>
              <a:pathLst>
                <a:path w="175980" h="131792">
                  <a:moveTo>
                    <a:pt x="175980" y="73492"/>
                  </a:moveTo>
                  <a:lnTo>
                    <a:pt x="29660" y="131792"/>
                  </a:lnTo>
                  <a:lnTo>
                    <a:pt x="0" y="54315"/>
                  </a:lnTo>
                  <a:lnTo>
                    <a:pt x="147844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002173" y="8653285"/>
              <a:ext cx="176434" cy="134944"/>
            </a:xfrm>
            <a:custGeom>
              <a:avLst/>
              <a:pathLst>
                <a:path w="176434" h="134944">
                  <a:moveTo>
                    <a:pt x="176434" y="72704"/>
                  </a:moveTo>
                  <a:lnTo>
                    <a:pt x="31747" y="134944"/>
                  </a:lnTo>
                  <a:lnTo>
                    <a:pt x="0" y="58299"/>
                  </a:lnTo>
                  <a:lnTo>
                    <a:pt x="14631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033921" y="8725989"/>
              <a:ext cx="176760" cy="137997"/>
            </a:xfrm>
            <a:custGeom>
              <a:avLst/>
              <a:pathLst>
                <a:path w="176760" h="137997">
                  <a:moveTo>
                    <a:pt x="176760" y="71861"/>
                  </a:moveTo>
                  <a:lnTo>
                    <a:pt x="33811" y="137997"/>
                  </a:lnTo>
                  <a:lnTo>
                    <a:pt x="0" y="62240"/>
                  </a:lnTo>
                  <a:lnTo>
                    <a:pt x="14468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067732" y="8797851"/>
              <a:ext cx="176955" cy="140948"/>
            </a:xfrm>
            <a:custGeom>
              <a:avLst/>
              <a:pathLst>
                <a:path w="176955" h="140948">
                  <a:moveTo>
                    <a:pt x="176955" y="70967"/>
                  </a:moveTo>
                  <a:lnTo>
                    <a:pt x="35850" y="140948"/>
                  </a:lnTo>
                  <a:lnTo>
                    <a:pt x="0" y="66135"/>
                  </a:lnTo>
                  <a:lnTo>
                    <a:pt x="1429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103582" y="8868818"/>
              <a:ext cx="177021" cy="143797"/>
            </a:xfrm>
            <a:custGeom>
              <a:avLst/>
              <a:pathLst>
                <a:path w="177021" h="143797">
                  <a:moveTo>
                    <a:pt x="177021" y="70020"/>
                  </a:moveTo>
                  <a:lnTo>
                    <a:pt x="37863" y="143797"/>
                  </a:lnTo>
                  <a:lnTo>
                    <a:pt x="0" y="69981"/>
                  </a:lnTo>
                  <a:lnTo>
                    <a:pt x="14110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141445" y="8938838"/>
              <a:ext cx="176957" cy="146540"/>
            </a:xfrm>
            <a:custGeom>
              <a:avLst/>
              <a:pathLst>
                <a:path w="176957" h="146540">
                  <a:moveTo>
                    <a:pt x="176957" y="69021"/>
                  </a:moveTo>
                  <a:lnTo>
                    <a:pt x="39848" y="146540"/>
                  </a:lnTo>
                  <a:lnTo>
                    <a:pt x="0" y="73777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181293" y="9007860"/>
              <a:ext cx="176764" cy="149175"/>
            </a:xfrm>
            <a:custGeom>
              <a:avLst/>
              <a:pathLst>
                <a:path w="176764" h="149175">
                  <a:moveTo>
                    <a:pt x="176764" y="67972"/>
                  </a:moveTo>
                  <a:lnTo>
                    <a:pt x="41803" y="149175"/>
                  </a:lnTo>
                  <a:lnTo>
                    <a:pt x="0" y="77518"/>
                  </a:lnTo>
                  <a:lnTo>
                    <a:pt x="13710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223097" y="9075833"/>
              <a:ext cx="176441" cy="151702"/>
            </a:xfrm>
            <a:custGeom>
              <a:avLst/>
              <a:pathLst>
                <a:path w="176441" h="151702">
                  <a:moveTo>
                    <a:pt x="176441" y="66874"/>
                  </a:moveTo>
                  <a:lnTo>
                    <a:pt x="43728" y="151702"/>
                  </a:lnTo>
                  <a:lnTo>
                    <a:pt x="0" y="81203"/>
                  </a:lnTo>
                  <a:lnTo>
                    <a:pt x="13496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266826" y="9142707"/>
              <a:ext cx="175988" cy="154116"/>
            </a:xfrm>
            <a:custGeom>
              <a:avLst/>
              <a:pathLst>
                <a:path w="175988" h="154116">
                  <a:moveTo>
                    <a:pt x="175988" y="65726"/>
                  </a:moveTo>
                  <a:lnTo>
                    <a:pt x="45621" y="154116"/>
                  </a:lnTo>
                  <a:lnTo>
                    <a:pt x="0" y="84827"/>
                  </a:lnTo>
                  <a:lnTo>
                    <a:pt x="13271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312448" y="9208434"/>
              <a:ext cx="175406" cy="156418"/>
            </a:xfrm>
            <a:custGeom>
              <a:avLst/>
              <a:pathLst>
                <a:path w="175406" h="156418">
                  <a:moveTo>
                    <a:pt x="175406" y="64530"/>
                  </a:moveTo>
                  <a:lnTo>
                    <a:pt x="47481" y="156418"/>
                  </a:lnTo>
                  <a:lnTo>
                    <a:pt x="0" y="88390"/>
                  </a:lnTo>
                  <a:lnTo>
                    <a:pt x="130366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359929" y="9272964"/>
              <a:ext cx="174696" cy="158605"/>
            </a:xfrm>
            <a:custGeom>
              <a:avLst/>
              <a:pathLst>
                <a:path w="174696" h="158605">
                  <a:moveTo>
                    <a:pt x="174696" y="63287"/>
                  </a:moveTo>
                  <a:lnTo>
                    <a:pt x="49306" y="158605"/>
                  </a:lnTo>
                  <a:lnTo>
                    <a:pt x="0" y="91888"/>
                  </a:lnTo>
                  <a:lnTo>
                    <a:pt x="12792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409235" y="9336251"/>
              <a:ext cx="173857" cy="160676"/>
            </a:xfrm>
            <a:custGeom>
              <a:avLst/>
              <a:pathLst>
                <a:path w="173857" h="160676">
                  <a:moveTo>
                    <a:pt x="173857" y="61997"/>
                  </a:moveTo>
                  <a:lnTo>
                    <a:pt x="51094" y="160676"/>
                  </a:lnTo>
                  <a:lnTo>
                    <a:pt x="0" y="95318"/>
                  </a:lnTo>
                  <a:lnTo>
                    <a:pt x="125389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460330" y="9398248"/>
              <a:ext cx="172891" cy="162629"/>
            </a:xfrm>
            <a:custGeom>
              <a:avLst/>
              <a:pathLst>
                <a:path w="172891" h="162629">
                  <a:moveTo>
                    <a:pt x="172891" y="60662"/>
                  </a:moveTo>
                  <a:lnTo>
                    <a:pt x="52845" y="162629"/>
                  </a:lnTo>
                  <a:lnTo>
                    <a:pt x="0" y="98679"/>
                  </a:lnTo>
                  <a:lnTo>
                    <a:pt x="1227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13176" y="9458911"/>
              <a:ext cx="171798" cy="164463"/>
            </a:xfrm>
            <a:custGeom>
              <a:avLst/>
              <a:pathLst>
                <a:path w="171798" h="164463">
                  <a:moveTo>
                    <a:pt x="171798" y="59282"/>
                  </a:moveTo>
                  <a:lnTo>
                    <a:pt x="54558" y="164463"/>
                  </a:lnTo>
                  <a:lnTo>
                    <a:pt x="0" y="101967"/>
                  </a:lnTo>
                  <a:lnTo>
                    <a:pt x="120045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7735" y="9518193"/>
              <a:ext cx="170579" cy="166176"/>
            </a:xfrm>
            <a:custGeom>
              <a:avLst/>
              <a:pathLst>
                <a:path w="170579" h="166176">
                  <a:moveTo>
                    <a:pt x="170579" y="57859"/>
                  </a:moveTo>
                  <a:lnTo>
                    <a:pt x="56230" y="166176"/>
                  </a:lnTo>
                  <a:lnTo>
                    <a:pt x="0" y="105180"/>
                  </a:lnTo>
                  <a:lnTo>
                    <a:pt x="117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623965" y="9576052"/>
              <a:ext cx="169235" cy="167767"/>
            </a:xfrm>
            <a:custGeom>
              <a:avLst/>
              <a:pathLst>
                <a:path w="169235" h="167767">
                  <a:moveTo>
                    <a:pt x="169235" y="56393"/>
                  </a:moveTo>
                  <a:lnTo>
                    <a:pt x="57861" y="167767"/>
                  </a:lnTo>
                  <a:lnTo>
                    <a:pt x="0" y="108317"/>
                  </a:lnTo>
                  <a:lnTo>
                    <a:pt x="1143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681827" y="9632446"/>
              <a:ext cx="167767" cy="169235"/>
            </a:xfrm>
            <a:custGeom>
              <a:avLst/>
              <a:pathLst>
                <a:path w="167767" h="169235">
                  <a:moveTo>
                    <a:pt x="167767" y="54886"/>
                  </a:moveTo>
                  <a:lnTo>
                    <a:pt x="59450" y="169235"/>
                  </a:lnTo>
                  <a:lnTo>
                    <a:pt x="0" y="111373"/>
                  </a:lnTo>
                  <a:lnTo>
                    <a:pt x="11137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741277" y="9687333"/>
              <a:ext cx="166176" cy="170579"/>
            </a:xfrm>
            <a:custGeom>
              <a:avLst/>
              <a:pathLst>
                <a:path w="166176" h="170579">
                  <a:moveTo>
                    <a:pt x="166176" y="53339"/>
                  </a:moveTo>
                  <a:lnTo>
                    <a:pt x="60995" y="170579"/>
                  </a:lnTo>
                  <a:lnTo>
                    <a:pt x="0" y="114348"/>
                  </a:lnTo>
                  <a:lnTo>
                    <a:pt x="10831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802273" y="9740672"/>
              <a:ext cx="164463" cy="171798"/>
            </a:xfrm>
            <a:custGeom>
              <a:avLst/>
              <a:pathLst>
                <a:path w="164463" h="171798">
                  <a:moveTo>
                    <a:pt x="164463" y="51753"/>
                  </a:moveTo>
                  <a:lnTo>
                    <a:pt x="62495" y="171798"/>
                  </a:lnTo>
                  <a:lnTo>
                    <a:pt x="0" y="117240"/>
                  </a:lnTo>
                  <a:lnTo>
                    <a:pt x="10518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864769" y="9792425"/>
              <a:ext cx="162629" cy="172891"/>
            </a:xfrm>
            <a:custGeom>
              <a:avLst/>
              <a:pathLst>
                <a:path w="162629" h="172891">
                  <a:moveTo>
                    <a:pt x="162629" y="50128"/>
                  </a:moveTo>
                  <a:lnTo>
                    <a:pt x="63950" y="172891"/>
                  </a:lnTo>
                  <a:lnTo>
                    <a:pt x="0" y="120045"/>
                  </a:lnTo>
                  <a:lnTo>
                    <a:pt x="10196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928719" y="9842554"/>
              <a:ext cx="160676" cy="173857"/>
            </a:xfrm>
            <a:custGeom>
              <a:avLst/>
              <a:pathLst>
                <a:path w="160676" h="173857">
                  <a:moveTo>
                    <a:pt x="160676" y="48467"/>
                  </a:moveTo>
                  <a:lnTo>
                    <a:pt x="65357" y="173857"/>
                  </a:lnTo>
                  <a:lnTo>
                    <a:pt x="0" y="122762"/>
                  </a:lnTo>
                  <a:lnTo>
                    <a:pt x="9867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994077" y="9891022"/>
              <a:ext cx="158605" cy="174696"/>
            </a:xfrm>
            <a:custGeom>
              <a:avLst/>
              <a:pathLst>
                <a:path w="158605" h="174696">
                  <a:moveTo>
                    <a:pt x="158605" y="46771"/>
                  </a:moveTo>
                  <a:lnTo>
                    <a:pt x="66717" y="174696"/>
                  </a:lnTo>
                  <a:lnTo>
                    <a:pt x="0" y="125389"/>
                  </a:lnTo>
                  <a:lnTo>
                    <a:pt x="953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060794" y="9937793"/>
              <a:ext cx="156418" cy="175406"/>
            </a:xfrm>
            <a:custGeom>
              <a:avLst/>
              <a:pathLst>
                <a:path w="156418" h="175406">
                  <a:moveTo>
                    <a:pt x="156418" y="45040"/>
                  </a:moveTo>
                  <a:lnTo>
                    <a:pt x="68028" y="175406"/>
                  </a:lnTo>
                  <a:lnTo>
                    <a:pt x="0" y="127924"/>
                  </a:lnTo>
                  <a:lnTo>
                    <a:pt x="9188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128823" y="9982833"/>
              <a:ext cx="154116" cy="175988"/>
            </a:xfrm>
            <a:custGeom>
              <a:avLst/>
              <a:pathLst>
                <a:path w="154116" h="175988">
                  <a:moveTo>
                    <a:pt x="154116" y="43276"/>
                  </a:moveTo>
                  <a:lnTo>
                    <a:pt x="69289" y="175988"/>
                  </a:lnTo>
                  <a:lnTo>
                    <a:pt x="0" y="130366"/>
                  </a:lnTo>
                  <a:lnTo>
                    <a:pt x="883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198112" y="10026109"/>
              <a:ext cx="151702" cy="176441"/>
            </a:xfrm>
            <a:custGeom>
              <a:avLst/>
              <a:pathLst>
                <a:path w="151702" h="176441">
                  <a:moveTo>
                    <a:pt x="151702" y="41480"/>
                  </a:moveTo>
                  <a:lnTo>
                    <a:pt x="70499" y="176441"/>
                  </a:lnTo>
                  <a:lnTo>
                    <a:pt x="0" y="132712"/>
                  </a:lnTo>
                  <a:lnTo>
                    <a:pt x="848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268611" y="10067589"/>
              <a:ext cx="149175" cy="176764"/>
            </a:xfrm>
            <a:custGeom>
              <a:avLst/>
              <a:pathLst>
                <a:path w="149175" h="176764">
                  <a:moveTo>
                    <a:pt x="149175" y="39654"/>
                  </a:moveTo>
                  <a:lnTo>
                    <a:pt x="71657" y="176764"/>
                  </a:lnTo>
                  <a:lnTo>
                    <a:pt x="0" y="134960"/>
                  </a:lnTo>
                  <a:lnTo>
                    <a:pt x="8120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340268" y="10107244"/>
              <a:ext cx="146540" cy="176957"/>
            </a:xfrm>
            <a:custGeom>
              <a:avLst/>
              <a:pathLst>
                <a:path w="146540" h="176957">
                  <a:moveTo>
                    <a:pt x="146540" y="37799"/>
                  </a:moveTo>
                  <a:lnTo>
                    <a:pt x="72763" y="176957"/>
                  </a:lnTo>
                  <a:lnTo>
                    <a:pt x="0" y="137109"/>
                  </a:lnTo>
                  <a:lnTo>
                    <a:pt x="775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413031" y="10145043"/>
              <a:ext cx="143797" cy="177021"/>
            </a:xfrm>
            <a:custGeom>
              <a:avLst/>
              <a:pathLst>
                <a:path w="143797" h="177021">
                  <a:moveTo>
                    <a:pt x="143797" y="35916"/>
                  </a:moveTo>
                  <a:lnTo>
                    <a:pt x="73815" y="177021"/>
                  </a:lnTo>
                  <a:lnTo>
                    <a:pt x="0" y="139158"/>
                  </a:lnTo>
                  <a:lnTo>
                    <a:pt x="7377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486847" y="10180959"/>
              <a:ext cx="140948" cy="176955"/>
            </a:xfrm>
            <a:custGeom>
              <a:avLst/>
              <a:pathLst>
                <a:path w="140948" h="176955">
                  <a:moveTo>
                    <a:pt x="140948" y="34006"/>
                  </a:moveTo>
                  <a:lnTo>
                    <a:pt x="74813" y="176955"/>
                  </a:lnTo>
                  <a:lnTo>
                    <a:pt x="0" y="141105"/>
                  </a:lnTo>
                  <a:lnTo>
                    <a:pt x="699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561660" y="10214966"/>
              <a:ext cx="137997" cy="176760"/>
            </a:xfrm>
            <a:custGeom>
              <a:avLst/>
              <a:pathLst>
                <a:path w="137997" h="176760">
                  <a:moveTo>
                    <a:pt x="137997" y="32072"/>
                  </a:moveTo>
                  <a:lnTo>
                    <a:pt x="75757" y="176760"/>
                  </a:lnTo>
                  <a:lnTo>
                    <a:pt x="0" y="142948"/>
                  </a:lnTo>
                  <a:lnTo>
                    <a:pt x="6613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3637418" y="10247039"/>
              <a:ext cx="134944" cy="176434"/>
            </a:xfrm>
            <a:custGeom>
              <a:avLst/>
              <a:pathLst>
                <a:path w="134944" h="176434">
                  <a:moveTo>
                    <a:pt x="134944" y="30114"/>
                  </a:moveTo>
                  <a:lnTo>
                    <a:pt x="76644" y="176434"/>
                  </a:lnTo>
                  <a:lnTo>
                    <a:pt x="0" y="144687"/>
                  </a:lnTo>
                  <a:lnTo>
                    <a:pt x="62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3714062" y="10277154"/>
              <a:ext cx="131792" cy="175980"/>
            </a:xfrm>
            <a:custGeom>
              <a:avLst/>
              <a:pathLst>
                <a:path w="131792" h="175980">
                  <a:moveTo>
                    <a:pt x="131792" y="28135"/>
                  </a:moveTo>
                  <a:lnTo>
                    <a:pt x="77476" y="175980"/>
                  </a:lnTo>
                  <a:lnTo>
                    <a:pt x="0" y="146319"/>
                  </a:lnTo>
                  <a:lnTo>
                    <a:pt x="5829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3791539" y="10305289"/>
              <a:ext cx="128543" cy="175396"/>
            </a:xfrm>
            <a:custGeom>
              <a:avLst/>
              <a:pathLst>
                <a:path w="128543" h="175396">
                  <a:moveTo>
                    <a:pt x="128543" y="26134"/>
                  </a:moveTo>
                  <a:lnTo>
                    <a:pt x="78251" y="175396"/>
                  </a:lnTo>
                  <a:lnTo>
                    <a:pt x="0" y="147844"/>
                  </a:lnTo>
                  <a:lnTo>
                    <a:pt x="543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3869790" y="10331424"/>
              <a:ext cx="125200" cy="174683"/>
            </a:xfrm>
            <a:custGeom>
              <a:avLst/>
              <a:pathLst>
                <a:path w="125200" h="174683">
                  <a:moveTo>
                    <a:pt x="125200" y="24115"/>
                  </a:moveTo>
                  <a:lnTo>
                    <a:pt x="78968" y="174683"/>
                  </a:lnTo>
                  <a:lnTo>
                    <a:pt x="0" y="14926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3948759" y="10355539"/>
              <a:ext cx="121765" cy="173843"/>
            </a:xfrm>
            <a:custGeom>
              <a:avLst/>
              <a:pathLst>
                <a:path w="121765" h="173843">
                  <a:moveTo>
                    <a:pt x="121765" y="22077"/>
                  </a:moveTo>
                  <a:lnTo>
                    <a:pt x="79628" y="173843"/>
                  </a:lnTo>
                  <a:lnTo>
                    <a:pt x="0" y="150568"/>
                  </a:lnTo>
                  <a:lnTo>
                    <a:pt x="462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028387" y="10377617"/>
              <a:ext cx="118241" cy="172874"/>
            </a:xfrm>
            <a:custGeom>
              <a:avLst/>
              <a:pathLst>
                <a:path w="118241" h="172874">
                  <a:moveTo>
                    <a:pt x="118241" y="20024"/>
                  </a:moveTo>
                  <a:lnTo>
                    <a:pt x="80229" y="172874"/>
                  </a:lnTo>
                  <a:lnTo>
                    <a:pt x="0" y="151765"/>
                  </a:lnTo>
                  <a:lnTo>
                    <a:pt x="4213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108616" y="10397641"/>
              <a:ext cx="114630" cy="171780"/>
            </a:xfrm>
            <a:custGeom>
              <a:avLst/>
              <a:pathLst>
                <a:path w="114630" h="171780">
                  <a:moveTo>
                    <a:pt x="114630" y="17956"/>
                  </a:moveTo>
                  <a:lnTo>
                    <a:pt x="80771" y="171780"/>
                  </a:lnTo>
                  <a:lnTo>
                    <a:pt x="0" y="152850"/>
                  </a:lnTo>
                  <a:lnTo>
                    <a:pt x="3801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189387" y="10415597"/>
              <a:ext cx="110935" cy="170559"/>
            </a:xfrm>
            <a:custGeom>
              <a:avLst/>
              <a:pathLst>
                <a:path w="110935" h="170559">
                  <a:moveTo>
                    <a:pt x="110935" y="15874"/>
                  </a:moveTo>
                  <a:lnTo>
                    <a:pt x="81254" y="170559"/>
                  </a:lnTo>
                  <a:lnTo>
                    <a:pt x="0" y="153824"/>
                  </a:lnTo>
                  <a:lnTo>
                    <a:pt x="3385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270642" y="10431472"/>
              <a:ext cx="107159" cy="169213"/>
            </a:xfrm>
            <a:custGeom>
              <a:avLst/>
              <a:pathLst>
                <a:path w="107159" h="169213">
                  <a:moveTo>
                    <a:pt x="107159" y="13781"/>
                  </a:moveTo>
                  <a:lnTo>
                    <a:pt x="81677" y="169213"/>
                  </a:lnTo>
                  <a:lnTo>
                    <a:pt x="0" y="154684"/>
                  </a:lnTo>
                  <a:lnTo>
                    <a:pt x="296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352320" y="10445253"/>
              <a:ext cx="103304" cy="167743"/>
            </a:xfrm>
            <a:custGeom>
              <a:avLst/>
              <a:pathLst>
                <a:path w="103304" h="167743">
                  <a:moveTo>
                    <a:pt x="103304" y="11678"/>
                  </a:moveTo>
                  <a:lnTo>
                    <a:pt x="82041" y="167743"/>
                  </a:lnTo>
                  <a:lnTo>
                    <a:pt x="0" y="155431"/>
                  </a:lnTo>
                  <a:lnTo>
                    <a:pt x="254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4434361" y="10456932"/>
              <a:ext cx="99373" cy="166150"/>
            </a:xfrm>
            <a:custGeom>
              <a:avLst/>
              <a:pathLst>
                <a:path w="99373" h="166150">
                  <a:moveTo>
                    <a:pt x="99373" y="9566"/>
                  </a:moveTo>
                  <a:lnTo>
                    <a:pt x="82344" y="166150"/>
                  </a:lnTo>
                  <a:lnTo>
                    <a:pt x="0" y="156064"/>
                  </a:lnTo>
                  <a:lnTo>
                    <a:pt x="2126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4516705" y="10466499"/>
              <a:ext cx="95370" cy="164435"/>
            </a:xfrm>
            <a:custGeom>
              <a:avLst/>
              <a:pathLst>
                <a:path w="95370" h="164435">
                  <a:moveTo>
                    <a:pt x="95370" y="7448"/>
                  </a:moveTo>
                  <a:lnTo>
                    <a:pt x="82587" y="164435"/>
                  </a:lnTo>
                  <a:lnTo>
                    <a:pt x="0" y="156583"/>
                  </a:lnTo>
                  <a:lnTo>
                    <a:pt x="170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4599293" y="10473947"/>
              <a:ext cx="91296" cy="162599"/>
            </a:xfrm>
            <a:custGeom>
              <a:avLst/>
              <a:pathLst>
                <a:path w="91296" h="162599">
                  <a:moveTo>
                    <a:pt x="91296" y="5324"/>
                  </a:moveTo>
                  <a:lnTo>
                    <a:pt x="82769" y="162599"/>
                  </a:lnTo>
                  <a:lnTo>
                    <a:pt x="0" y="156986"/>
                  </a:lnTo>
                  <a:lnTo>
                    <a:pt x="127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4682062" y="10479271"/>
              <a:ext cx="87156" cy="160644"/>
            </a:xfrm>
            <a:custGeom>
              <a:avLst/>
              <a:pathLst>
                <a:path w="87156" h="160644">
                  <a:moveTo>
                    <a:pt x="87156" y="3196"/>
                  </a:moveTo>
                  <a:lnTo>
                    <a:pt x="82891" y="160644"/>
                  </a:lnTo>
                  <a:lnTo>
                    <a:pt x="0" y="157275"/>
                  </a:lnTo>
                  <a:lnTo>
                    <a:pt x="85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4764954" y="10482467"/>
              <a:ext cx="82952" cy="158572"/>
            </a:xfrm>
            <a:custGeom>
              <a:avLst/>
              <a:pathLst>
                <a:path w="82952" h="158572">
                  <a:moveTo>
                    <a:pt x="82952" y="1065"/>
                  </a:moveTo>
                  <a:lnTo>
                    <a:pt x="82952" y="158572"/>
                  </a:lnTo>
                  <a:lnTo>
                    <a:pt x="0" y="157448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4847906" y="10482467"/>
              <a:ext cx="82952" cy="158572"/>
            </a:xfrm>
            <a:custGeom>
              <a:avLst/>
              <a:pathLst>
                <a:path w="82952" h="158572">
                  <a:moveTo>
                    <a:pt x="78687" y="0"/>
                  </a:moveTo>
                  <a:lnTo>
                    <a:pt x="82952" y="157448"/>
                  </a:lnTo>
                  <a:lnTo>
                    <a:pt x="0" y="158572"/>
                  </a:lnTo>
                  <a:lnTo>
                    <a:pt x="0" y="10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4926593" y="10479271"/>
              <a:ext cx="87156" cy="160644"/>
            </a:xfrm>
            <a:custGeom>
              <a:avLst/>
              <a:pathLst>
                <a:path w="87156" h="160644">
                  <a:moveTo>
                    <a:pt x="78629" y="0"/>
                  </a:moveTo>
                  <a:lnTo>
                    <a:pt x="87156" y="157275"/>
                  </a:lnTo>
                  <a:lnTo>
                    <a:pt x="4265" y="160644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005222" y="10473947"/>
              <a:ext cx="91296" cy="162599"/>
            </a:xfrm>
            <a:custGeom>
              <a:avLst/>
              <a:pathLst>
                <a:path w="91296" h="162599">
                  <a:moveTo>
                    <a:pt x="78513" y="0"/>
                  </a:moveTo>
                  <a:lnTo>
                    <a:pt x="91296" y="156986"/>
                  </a:lnTo>
                  <a:lnTo>
                    <a:pt x="8527" y="162599"/>
                  </a:lnTo>
                  <a:lnTo>
                    <a:pt x="0" y="53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083736" y="10466499"/>
              <a:ext cx="95370" cy="164435"/>
            </a:xfrm>
            <a:custGeom>
              <a:avLst/>
              <a:pathLst>
                <a:path w="95370" h="164435">
                  <a:moveTo>
                    <a:pt x="78341" y="0"/>
                  </a:moveTo>
                  <a:lnTo>
                    <a:pt x="95370" y="156583"/>
                  </a:lnTo>
                  <a:lnTo>
                    <a:pt x="12783" y="164435"/>
                  </a:lnTo>
                  <a:lnTo>
                    <a:pt x="0" y="74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162077" y="10456932"/>
              <a:ext cx="99373" cy="166150"/>
            </a:xfrm>
            <a:custGeom>
              <a:avLst/>
              <a:pathLst>
                <a:path w="99373" h="166150">
                  <a:moveTo>
                    <a:pt x="78110" y="0"/>
                  </a:moveTo>
                  <a:lnTo>
                    <a:pt x="99373" y="156064"/>
                  </a:lnTo>
                  <a:lnTo>
                    <a:pt x="17029" y="166150"/>
                  </a:lnTo>
                  <a:lnTo>
                    <a:pt x="0" y="956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240188" y="10445253"/>
              <a:ext cx="103304" cy="167743"/>
            </a:xfrm>
            <a:custGeom>
              <a:avLst/>
              <a:pathLst>
                <a:path w="103304" h="167743">
                  <a:moveTo>
                    <a:pt x="77822" y="0"/>
                  </a:moveTo>
                  <a:lnTo>
                    <a:pt x="103304" y="155431"/>
                  </a:lnTo>
                  <a:lnTo>
                    <a:pt x="21263" y="167743"/>
                  </a:lnTo>
                  <a:lnTo>
                    <a:pt x="0" y="1167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5318011" y="10431472"/>
              <a:ext cx="107159" cy="169213"/>
            </a:xfrm>
            <a:custGeom>
              <a:avLst/>
              <a:pathLst>
                <a:path w="107159" h="169213">
                  <a:moveTo>
                    <a:pt x="77478" y="0"/>
                  </a:moveTo>
                  <a:lnTo>
                    <a:pt x="107159" y="154684"/>
                  </a:lnTo>
                  <a:lnTo>
                    <a:pt x="25481" y="169213"/>
                  </a:lnTo>
                  <a:lnTo>
                    <a:pt x="0" y="137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5395489" y="10415597"/>
              <a:ext cx="110935" cy="170559"/>
            </a:xfrm>
            <a:custGeom>
              <a:avLst/>
              <a:pathLst>
                <a:path w="110935" h="170559">
                  <a:moveTo>
                    <a:pt x="77076" y="0"/>
                  </a:moveTo>
                  <a:lnTo>
                    <a:pt x="110935" y="153824"/>
                  </a:lnTo>
                  <a:lnTo>
                    <a:pt x="29681" y="170559"/>
                  </a:lnTo>
                  <a:lnTo>
                    <a:pt x="0" y="1587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5472565" y="10397641"/>
              <a:ext cx="114630" cy="171780"/>
            </a:xfrm>
            <a:custGeom>
              <a:avLst/>
              <a:pathLst>
                <a:path w="114630" h="171780">
                  <a:moveTo>
                    <a:pt x="76618" y="0"/>
                  </a:moveTo>
                  <a:lnTo>
                    <a:pt x="114630" y="152850"/>
                  </a:lnTo>
                  <a:lnTo>
                    <a:pt x="33859" y="171780"/>
                  </a:lnTo>
                  <a:lnTo>
                    <a:pt x="0" y="179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5549184" y="10377617"/>
              <a:ext cx="118241" cy="172874"/>
            </a:xfrm>
            <a:custGeom>
              <a:avLst/>
              <a:pathLst>
                <a:path w="118241" h="172874">
                  <a:moveTo>
                    <a:pt x="76103" y="0"/>
                  </a:moveTo>
                  <a:lnTo>
                    <a:pt x="118241" y="151765"/>
                  </a:lnTo>
                  <a:lnTo>
                    <a:pt x="38012" y="172874"/>
                  </a:lnTo>
                  <a:lnTo>
                    <a:pt x="0" y="200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5625288" y="10355539"/>
              <a:ext cx="121765" cy="173843"/>
            </a:xfrm>
            <a:custGeom>
              <a:avLst/>
              <a:pathLst>
                <a:path w="121765" h="173843">
                  <a:moveTo>
                    <a:pt x="75533" y="0"/>
                  </a:moveTo>
                  <a:lnTo>
                    <a:pt x="121765" y="150568"/>
                  </a:lnTo>
                  <a:lnTo>
                    <a:pt x="42137" y="173843"/>
                  </a:lnTo>
                  <a:lnTo>
                    <a:pt x="0" y="2207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5700822" y="10331424"/>
              <a:ext cx="125200" cy="174683"/>
            </a:xfrm>
            <a:custGeom>
              <a:avLst/>
              <a:pathLst>
                <a:path w="125200" h="174683">
                  <a:moveTo>
                    <a:pt x="74908" y="0"/>
                  </a:moveTo>
                  <a:lnTo>
                    <a:pt x="125200" y="149261"/>
                  </a:lnTo>
                  <a:lnTo>
                    <a:pt x="46231" y="174683"/>
                  </a:lnTo>
                  <a:lnTo>
                    <a:pt x="0" y="2411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5775730" y="10305289"/>
              <a:ext cx="128543" cy="175396"/>
            </a:xfrm>
            <a:custGeom>
              <a:avLst/>
              <a:pathLst>
                <a:path w="128543" h="175396">
                  <a:moveTo>
                    <a:pt x="74227" y="0"/>
                  </a:moveTo>
                  <a:lnTo>
                    <a:pt x="128543" y="147844"/>
                  </a:lnTo>
                  <a:lnTo>
                    <a:pt x="50292" y="175396"/>
                  </a:lnTo>
                  <a:lnTo>
                    <a:pt x="0" y="2613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5849958" y="10277154"/>
              <a:ext cx="131792" cy="175980"/>
            </a:xfrm>
            <a:custGeom>
              <a:avLst/>
              <a:pathLst>
                <a:path w="131792" h="175980">
                  <a:moveTo>
                    <a:pt x="73492" y="0"/>
                  </a:moveTo>
                  <a:lnTo>
                    <a:pt x="131792" y="146319"/>
                  </a:lnTo>
                  <a:lnTo>
                    <a:pt x="54315" y="175980"/>
                  </a:lnTo>
                  <a:lnTo>
                    <a:pt x="0" y="2813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5923450" y="10247039"/>
              <a:ext cx="134944" cy="176434"/>
            </a:xfrm>
            <a:custGeom>
              <a:avLst/>
              <a:pathLst>
                <a:path w="134944" h="176434">
                  <a:moveTo>
                    <a:pt x="72704" y="0"/>
                  </a:moveTo>
                  <a:lnTo>
                    <a:pt x="134944" y="144687"/>
                  </a:lnTo>
                  <a:lnTo>
                    <a:pt x="58299" y="176434"/>
                  </a:lnTo>
                  <a:lnTo>
                    <a:pt x="0" y="3011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5996155" y="10214966"/>
              <a:ext cx="137997" cy="176760"/>
            </a:xfrm>
            <a:custGeom>
              <a:avLst/>
              <a:pathLst>
                <a:path w="137997" h="176760">
                  <a:moveTo>
                    <a:pt x="71861" y="0"/>
                  </a:moveTo>
                  <a:lnTo>
                    <a:pt x="137997" y="142948"/>
                  </a:lnTo>
                  <a:lnTo>
                    <a:pt x="62240" y="176760"/>
                  </a:lnTo>
                  <a:lnTo>
                    <a:pt x="0" y="3207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068016" y="10180959"/>
              <a:ext cx="140948" cy="176955"/>
            </a:xfrm>
            <a:custGeom>
              <a:avLst/>
              <a:pathLst>
                <a:path w="140948" h="176955">
                  <a:moveTo>
                    <a:pt x="70967" y="0"/>
                  </a:moveTo>
                  <a:lnTo>
                    <a:pt x="140948" y="141105"/>
                  </a:lnTo>
                  <a:lnTo>
                    <a:pt x="66135" y="176955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6138983" y="10145043"/>
              <a:ext cx="143797" cy="177021"/>
            </a:xfrm>
            <a:custGeom>
              <a:avLst/>
              <a:pathLst>
                <a:path w="143797" h="177021">
                  <a:moveTo>
                    <a:pt x="70020" y="0"/>
                  </a:moveTo>
                  <a:lnTo>
                    <a:pt x="143797" y="139158"/>
                  </a:lnTo>
                  <a:lnTo>
                    <a:pt x="69981" y="177021"/>
                  </a:lnTo>
                  <a:lnTo>
                    <a:pt x="0" y="359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6209004" y="10107244"/>
              <a:ext cx="146540" cy="176957"/>
            </a:xfrm>
            <a:custGeom>
              <a:avLst/>
              <a:pathLst>
                <a:path w="146540" h="176957">
                  <a:moveTo>
                    <a:pt x="69021" y="0"/>
                  </a:moveTo>
                  <a:lnTo>
                    <a:pt x="146540" y="137109"/>
                  </a:lnTo>
                  <a:lnTo>
                    <a:pt x="73777" y="176957"/>
                  </a:lnTo>
                  <a:lnTo>
                    <a:pt x="0" y="3779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6278025" y="10067589"/>
              <a:ext cx="149175" cy="176764"/>
            </a:xfrm>
            <a:custGeom>
              <a:avLst/>
              <a:pathLst>
                <a:path w="149175" h="176764">
                  <a:moveTo>
                    <a:pt x="67972" y="0"/>
                  </a:moveTo>
                  <a:lnTo>
                    <a:pt x="149175" y="134960"/>
                  </a:lnTo>
                  <a:lnTo>
                    <a:pt x="77518" y="176764"/>
                  </a:lnTo>
                  <a:lnTo>
                    <a:pt x="0" y="3965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6345998" y="10026109"/>
              <a:ext cx="151702" cy="176441"/>
            </a:xfrm>
            <a:custGeom>
              <a:avLst/>
              <a:pathLst>
                <a:path w="151702" h="176441">
                  <a:moveTo>
                    <a:pt x="66874" y="0"/>
                  </a:moveTo>
                  <a:lnTo>
                    <a:pt x="151702" y="132712"/>
                  </a:lnTo>
                  <a:lnTo>
                    <a:pt x="81203" y="176441"/>
                  </a:lnTo>
                  <a:lnTo>
                    <a:pt x="0" y="414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6412872" y="9982833"/>
              <a:ext cx="154116" cy="175988"/>
            </a:xfrm>
            <a:custGeom>
              <a:avLst/>
              <a:pathLst>
                <a:path w="154116" h="175988">
                  <a:moveTo>
                    <a:pt x="65726" y="0"/>
                  </a:moveTo>
                  <a:lnTo>
                    <a:pt x="154116" y="130366"/>
                  </a:lnTo>
                  <a:lnTo>
                    <a:pt x="84827" y="175988"/>
                  </a:lnTo>
                  <a:lnTo>
                    <a:pt x="0" y="432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6478599" y="9937793"/>
              <a:ext cx="156418" cy="175406"/>
            </a:xfrm>
            <a:custGeom>
              <a:avLst/>
              <a:pathLst>
                <a:path w="156418" h="175406">
                  <a:moveTo>
                    <a:pt x="64530" y="0"/>
                  </a:moveTo>
                  <a:lnTo>
                    <a:pt x="156418" y="127924"/>
                  </a:lnTo>
                  <a:lnTo>
                    <a:pt x="88390" y="175406"/>
                  </a:lnTo>
                  <a:lnTo>
                    <a:pt x="0" y="4504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6543129" y="9891022"/>
              <a:ext cx="158605" cy="174696"/>
            </a:xfrm>
            <a:custGeom>
              <a:avLst/>
              <a:pathLst>
                <a:path w="158605" h="174696">
                  <a:moveTo>
                    <a:pt x="63287" y="0"/>
                  </a:moveTo>
                  <a:lnTo>
                    <a:pt x="158605" y="125389"/>
                  </a:lnTo>
                  <a:lnTo>
                    <a:pt x="91888" y="174696"/>
                  </a:lnTo>
                  <a:lnTo>
                    <a:pt x="0" y="4677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6606416" y="9842554"/>
              <a:ext cx="160676" cy="173857"/>
            </a:xfrm>
            <a:custGeom>
              <a:avLst/>
              <a:pathLst>
                <a:path w="160676" h="173857">
                  <a:moveTo>
                    <a:pt x="61997" y="0"/>
                  </a:moveTo>
                  <a:lnTo>
                    <a:pt x="160676" y="122762"/>
                  </a:lnTo>
                  <a:lnTo>
                    <a:pt x="95318" y="173857"/>
                  </a:lnTo>
                  <a:lnTo>
                    <a:pt x="0" y="4846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6668414" y="9792425"/>
              <a:ext cx="162629" cy="172891"/>
            </a:xfrm>
            <a:custGeom>
              <a:avLst/>
              <a:pathLst>
                <a:path w="162629" h="172891">
                  <a:moveTo>
                    <a:pt x="60662" y="0"/>
                  </a:moveTo>
                  <a:lnTo>
                    <a:pt x="162629" y="120045"/>
                  </a:lnTo>
                  <a:lnTo>
                    <a:pt x="98679" y="172891"/>
                  </a:lnTo>
                  <a:lnTo>
                    <a:pt x="0" y="5012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6729076" y="9740672"/>
              <a:ext cx="164463" cy="171798"/>
            </a:xfrm>
            <a:custGeom>
              <a:avLst/>
              <a:pathLst>
                <a:path w="164463" h="171798">
                  <a:moveTo>
                    <a:pt x="59282" y="0"/>
                  </a:moveTo>
                  <a:lnTo>
                    <a:pt x="164463" y="117240"/>
                  </a:lnTo>
                  <a:lnTo>
                    <a:pt x="101967" y="171798"/>
                  </a:lnTo>
                  <a:lnTo>
                    <a:pt x="0" y="5175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6788358" y="9687333"/>
              <a:ext cx="166176" cy="170579"/>
            </a:xfrm>
            <a:custGeom>
              <a:avLst/>
              <a:pathLst>
                <a:path w="166176" h="170579">
                  <a:moveTo>
                    <a:pt x="57859" y="0"/>
                  </a:moveTo>
                  <a:lnTo>
                    <a:pt x="166176" y="114348"/>
                  </a:lnTo>
                  <a:lnTo>
                    <a:pt x="105180" y="170579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6846218" y="9632446"/>
              <a:ext cx="167767" cy="169235"/>
            </a:xfrm>
            <a:custGeom>
              <a:avLst/>
              <a:pathLst>
                <a:path w="167767" h="169235">
                  <a:moveTo>
                    <a:pt x="56393" y="0"/>
                  </a:moveTo>
                  <a:lnTo>
                    <a:pt x="167767" y="111373"/>
                  </a:lnTo>
                  <a:lnTo>
                    <a:pt x="108317" y="169235"/>
                  </a:lnTo>
                  <a:lnTo>
                    <a:pt x="0" y="5488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6902611" y="9576052"/>
              <a:ext cx="169235" cy="167767"/>
            </a:xfrm>
            <a:custGeom>
              <a:avLst/>
              <a:pathLst>
                <a:path w="169235" h="167767">
                  <a:moveTo>
                    <a:pt x="54886" y="0"/>
                  </a:moveTo>
                  <a:lnTo>
                    <a:pt x="169235" y="108317"/>
                  </a:lnTo>
                  <a:lnTo>
                    <a:pt x="111373" y="167767"/>
                  </a:lnTo>
                  <a:lnTo>
                    <a:pt x="0" y="5639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6957498" y="9518193"/>
              <a:ext cx="170579" cy="166176"/>
            </a:xfrm>
            <a:custGeom>
              <a:avLst/>
              <a:pathLst>
                <a:path w="170579" h="166176">
                  <a:moveTo>
                    <a:pt x="53339" y="0"/>
                  </a:moveTo>
                  <a:lnTo>
                    <a:pt x="170579" y="105180"/>
                  </a:lnTo>
                  <a:lnTo>
                    <a:pt x="114348" y="166176"/>
                  </a:lnTo>
                  <a:lnTo>
                    <a:pt x="0" y="578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7010837" y="9458911"/>
              <a:ext cx="171798" cy="164463"/>
            </a:xfrm>
            <a:custGeom>
              <a:avLst/>
              <a:pathLst>
                <a:path w="171798" h="164463">
                  <a:moveTo>
                    <a:pt x="51753" y="0"/>
                  </a:moveTo>
                  <a:lnTo>
                    <a:pt x="171798" y="101967"/>
                  </a:lnTo>
                  <a:lnTo>
                    <a:pt x="117240" y="164463"/>
                  </a:lnTo>
                  <a:lnTo>
                    <a:pt x="0" y="5928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7062590" y="9398248"/>
              <a:ext cx="172891" cy="162629"/>
            </a:xfrm>
            <a:custGeom>
              <a:avLst/>
              <a:pathLst>
                <a:path w="172891" h="162629">
                  <a:moveTo>
                    <a:pt x="50128" y="0"/>
                  </a:moveTo>
                  <a:lnTo>
                    <a:pt x="172891" y="98679"/>
                  </a:lnTo>
                  <a:lnTo>
                    <a:pt x="120045" y="162629"/>
                  </a:lnTo>
                  <a:lnTo>
                    <a:pt x="0" y="606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7112719" y="9336251"/>
              <a:ext cx="173857" cy="160676"/>
            </a:xfrm>
            <a:custGeom>
              <a:avLst/>
              <a:pathLst>
                <a:path w="173857" h="160676">
                  <a:moveTo>
                    <a:pt x="48467" y="0"/>
                  </a:moveTo>
                  <a:lnTo>
                    <a:pt x="173857" y="95318"/>
                  </a:lnTo>
                  <a:lnTo>
                    <a:pt x="122762" y="160676"/>
                  </a:lnTo>
                  <a:lnTo>
                    <a:pt x="0" y="6199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7161187" y="9272964"/>
              <a:ext cx="174696" cy="158605"/>
            </a:xfrm>
            <a:custGeom>
              <a:avLst/>
              <a:pathLst>
                <a:path w="174696" h="158605">
                  <a:moveTo>
                    <a:pt x="46771" y="0"/>
                  </a:moveTo>
                  <a:lnTo>
                    <a:pt x="174696" y="91888"/>
                  </a:lnTo>
                  <a:lnTo>
                    <a:pt x="125389" y="158605"/>
                  </a:lnTo>
                  <a:lnTo>
                    <a:pt x="0" y="632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7207958" y="9208434"/>
              <a:ext cx="175406" cy="156418"/>
            </a:xfrm>
            <a:custGeom>
              <a:avLst/>
              <a:pathLst>
                <a:path w="175406" h="156418">
                  <a:moveTo>
                    <a:pt x="45040" y="0"/>
                  </a:moveTo>
                  <a:lnTo>
                    <a:pt x="175406" y="88390"/>
                  </a:lnTo>
                  <a:lnTo>
                    <a:pt x="127924" y="156418"/>
                  </a:lnTo>
                  <a:lnTo>
                    <a:pt x="0" y="645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7252998" y="9142707"/>
              <a:ext cx="175988" cy="154116"/>
            </a:xfrm>
            <a:custGeom>
              <a:avLst/>
              <a:pathLst>
                <a:path w="175988" h="154116">
                  <a:moveTo>
                    <a:pt x="43276" y="0"/>
                  </a:moveTo>
                  <a:lnTo>
                    <a:pt x="175988" y="84827"/>
                  </a:lnTo>
                  <a:lnTo>
                    <a:pt x="130366" y="154116"/>
                  </a:lnTo>
                  <a:lnTo>
                    <a:pt x="0" y="6572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7296274" y="9075833"/>
              <a:ext cx="176441" cy="151702"/>
            </a:xfrm>
            <a:custGeom>
              <a:avLst/>
              <a:pathLst>
                <a:path w="176441" h="151702">
                  <a:moveTo>
                    <a:pt x="41480" y="0"/>
                  </a:moveTo>
                  <a:lnTo>
                    <a:pt x="176441" y="81203"/>
                  </a:lnTo>
                  <a:lnTo>
                    <a:pt x="132712" y="151702"/>
                  </a:lnTo>
                  <a:lnTo>
                    <a:pt x="0" y="6687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7337755" y="9007860"/>
              <a:ext cx="176764" cy="149175"/>
            </a:xfrm>
            <a:custGeom>
              <a:avLst/>
              <a:pathLst>
                <a:path w="176764" h="149175">
                  <a:moveTo>
                    <a:pt x="39654" y="0"/>
                  </a:moveTo>
                  <a:lnTo>
                    <a:pt x="176764" y="77518"/>
                  </a:lnTo>
                  <a:lnTo>
                    <a:pt x="134960" y="149175"/>
                  </a:lnTo>
                  <a:lnTo>
                    <a:pt x="0" y="6797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7377409" y="8938838"/>
              <a:ext cx="176957" cy="146540"/>
            </a:xfrm>
            <a:custGeom>
              <a:avLst/>
              <a:pathLst>
                <a:path w="176957" h="146540">
                  <a:moveTo>
                    <a:pt x="37799" y="0"/>
                  </a:moveTo>
                  <a:lnTo>
                    <a:pt x="176957" y="73777"/>
                  </a:lnTo>
                  <a:lnTo>
                    <a:pt x="137109" y="146540"/>
                  </a:lnTo>
                  <a:lnTo>
                    <a:pt x="0" y="6902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7415208" y="8868818"/>
              <a:ext cx="177021" cy="143797"/>
            </a:xfrm>
            <a:custGeom>
              <a:avLst/>
              <a:pathLst>
                <a:path w="177021" h="143797">
                  <a:moveTo>
                    <a:pt x="35916" y="0"/>
                  </a:moveTo>
                  <a:lnTo>
                    <a:pt x="177021" y="69981"/>
                  </a:lnTo>
                  <a:lnTo>
                    <a:pt x="139158" y="143797"/>
                  </a:lnTo>
                  <a:lnTo>
                    <a:pt x="0" y="7002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7451124" y="8797851"/>
              <a:ext cx="176955" cy="140948"/>
            </a:xfrm>
            <a:custGeom>
              <a:avLst/>
              <a:pathLst>
                <a:path w="176955" h="140948">
                  <a:moveTo>
                    <a:pt x="34006" y="0"/>
                  </a:moveTo>
                  <a:lnTo>
                    <a:pt x="176955" y="66135"/>
                  </a:lnTo>
                  <a:lnTo>
                    <a:pt x="141105" y="140948"/>
                  </a:lnTo>
                  <a:lnTo>
                    <a:pt x="0" y="709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7485131" y="8725989"/>
              <a:ext cx="176760" cy="137997"/>
            </a:xfrm>
            <a:custGeom>
              <a:avLst/>
              <a:pathLst>
                <a:path w="176760" h="137997">
                  <a:moveTo>
                    <a:pt x="32072" y="0"/>
                  </a:moveTo>
                  <a:lnTo>
                    <a:pt x="176760" y="62240"/>
                  </a:lnTo>
                  <a:lnTo>
                    <a:pt x="142948" y="137997"/>
                  </a:lnTo>
                  <a:lnTo>
                    <a:pt x="0" y="7186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7517204" y="8653285"/>
              <a:ext cx="176434" cy="134944"/>
            </a:xfrm>
            <a:custGeom>
              <a:avLst/>
              <a:pathLst>
                <a:path w="176434" h="134944">
                  <a:moveTo>
                    <a:pt x="30114" y="0"/>
                  </a:moveTo>
                  <a:lnTo>
                    <a:pt x="176434" y="58299"/>
                  </a:lnTo>
                  <a:lnTo>
                    <a:pt x="144687" y="134944"/>
                  </a:lnTo>
                  <a:lnTo>
                    <a:pt x="0" y="7270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7547319" y="8579792"/>
              <a:ext cx="175980" cy="131792"/>
            </a:xfrm>
            <a:custGeom>
              <a:avLst/>
              <a:pathLst>
                <a:path w="175980" h="131792">
                  <a:moveTo>
                    <a:pt x="28135" y="0"/>
                  </a:moveTo>
                  <a:lnTo>
                    <a:pt x="175980" y="54315"/>
                  </a:lnTo>
                  <a:lnTo>
                    <a:pt x="146319" y="131792"/>
                  </a:lnTo>
                  <a:lnTo>
                    <a:pt x="0" y="7349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7575454" y="8505565"/>
              <a:ext cx="175396" cy="128543"/>
            </a:xfrm>
            <a:custGeom>
              <a:avLst/>
              <a:pathLst>
                <a:path w="175396" h="128543">
                  <a:moveTo>
                    <a:pt x="26134" y="0"/>
                  </a:moveTo>
                  <a:lnTo>
                    <a:pt x="175396" y="50292"/>
                  </a:lnTo>
                  <a:lnTo>
                    <a:pt x="147844" y="128543"/>
                  </a:lnTo>
                  <a:lnTo>
                    <a:pt x="0" y="7422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7601589" y="8430656"/>
              <a:ext cx="174683" cy="125200"/>
            </a:xfrm>
            <a:custGeom>
              <a:avLst/>
              <a:pathLst>
                <a:path w="174683" h="125200">
                  <a:moveTo>
                    <a:pt x="24115" y="0"/>
                  </a:moveTo>
                  <a:lnTo>
                    <a:pt x="174683" y="46231"/>
                  </a:lnTo>
                  <a:lnTo>
                    <a:pt x="149261" y="125200"/>
                  </a:lnTo>
                  <a:lnTo>
                    <a:pt x="0" y="7490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7625704" y="8355122"/>
              <a:ext cx="173843" cy="121765"/>
            </a:xfrm>
            <a:custGeom>
              <a:avLst/>
              <a:pathLst>
                <a:path w="173843" h="121765">
                  <a:moveTo>
                    <a:pt x="22077" y="0"/>
                  </a:moveTo>
                  <a:lnTo>
                    <a:pt x="173843" y="42137"/>
                  </a:lnTo>
                  <a:lnTo>
                    <a:pt x="150568" y="121765"/>
                  </a:lnTo>
                  <a:lnTo>
                    <a:pt x="0" y="755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7647782" y="8279018"/>
              <a:ext cx="172874" cy="118241"/>
            </a:xfrm>
            <a:custGeom>
              <a:avLst/>
              <a:pathLst>
                <a:path w="172874" h="118241">
                  <a:moveTo>
                    <a:pt x="20024" y="0"/>
                  </a:moveTo>
                  <a:lnTo>
                    <a:pt x="172874" y="38012"/>
                  </a:lnTo>
                  <a:lnTo>
                    <a:pt x="151765" y="118241"/>
                  </a:lnTo>
                  <a:lnTo>
                    <a:pt x="0" y="7610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7667806" y="8202400"/>
              <a:ext cx="171780" cy="114630"/>
            </a:xfrm>
            <a:custGeom>
              <a:avLst/>
              <a:pathLst>
                <a:path w="171780" h="114630">
                  <a:moveTo>
                    <a:pt x="17956" y="0"/>
                  </a:moveTo>
                  <a:lnTo>
                    <a:pt x="171780" y="33859"/>
                  </a:lnTo>
                  <a:lnTo>
                    <a:pt x="152850" y="114630"/>
                  </a:lnTo>
                  <a:lnTo>
                    <a:pt x="0" y="7661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7685762" y="8125324"/>
              <a:ext cx="170559" cy="110935"/>
            </a:xfrm>
            <a:custGeom>
              <a:avLst/>
              <a:pathLst>
                <a:path w="170559" h="110935">
                  <a:moveTo>
                    <a:pt x="15874" y="0"/>
                  </a:moveTo>
                  <a:lnTo>
                    <a:pt x="170559" y="29681"/>
                  </a:lnTo>
                  <a:lnTo>
                    <a:pt x="153824" y="110935"/>
                  </a:lnTo>
                  <a:lnTo>
                    <a:pt x="0" y="770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7701637" y="8047846"/>
              <a:ext cx="169213" cy="107159"/>
            </a:xfrm>
            <a:custGeom>
              <a:avLst/>
              <a:pathLst>
                <a:path w="169213" h="107159">
                  <a:moveTo>
                    <a:pt x="13781" y="0"/>
                  </a:moveTo>
                  <a:lnTo>
                    <a:pt x="169213" y="25481"/>
                  </a:lnTo>
                  <a:lnTo>
                    <a:pt x="154684" y="107159"/>
                  </a:lnTo>
                  <a:lnTo>
                    <a:pt x="0" y="774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7715419" y="7970023"/>
              <a:ext cx="167743" cy="103304"/>
            </a:xfrm>
            <a:custGeom>
              <a:avLst/>
              <a:pathLst>
                <a:path w="167743" h="103304">
                  <a:moveTo>
                    <a:pt x="11678" y="0"/>
                  </a:moveTo>
                  <a:lnTo>
                    <a:pt x="167743" y="21263"/>
                  </a:lnTo>
                  <a:lnTo>
                    <a:pt x="155431" y="103304"/>
                  </a:lnTo>
                  <a:lnTo>
                    <a:pt x="0" y="7782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7727097" y="7891912"/>
              <a:ext cx="166150" cy="99373"/>
            </a:xfrm>
            <a:custGeom>
              <a:avLst/>
              <a:pathLst>
                <a:path w="166150" h="99373">
                  <a:moveTo>
                    <a:pt x="9566" y="0"/>
                  </a:moveTo>
                  <a:lnTo>
                    <a:pt x="166150" y="17029"/>
                  </a:lnTo>
                  <a:lnTo>
                    <a:pt x="156064" y="99373"/>
                  </a:lnTo>
                  <a:lnTo>
                    <a:pt x="0" y="7811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7736664" y="7813571"/>
              <a:ext cx="164435" cy="95370"/>
            </a:xfrm>
            <a:custGeom>
              <a:avLst/>
              <a:pathLst>
                <a:path w="164435" h="95370">
                  <a:moveTo>
                    <a:pt x="7448" y="0"/>
                  </a:moveTo>
                  <a:lnTo>
                    <a:pt x="164435" y="12783"/>
                  </a:lnTo>
                  <a:lnTo>
                    <a:pt x="156583" y="95370"/>
                  </a:lnTo>
                  <a:lnTo>
                    <a:pt x="0" y="783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7744112" y="7735057"/>
              <a:ext cx="162599" cy="91296"/>
            </a:xfrm>
            <a:custGeom>
              <a:avLst/>
              <a:pathLst>
                <a:path w="162599" h="91296">
                  <a:moveTo>
                    <a:pt x="5324" y="0"/>
                  </a:moveTo>
                  <a:lnTo>
                    <a:pt x="162599" y="8527"/>
                  </a:lnTo>
                  <a:lnTo>
                    <a:pt x="156986" y="91296"/>
                  </a:lnTo>
                  <a:lnTo>
                    <a:pt x="0" y="7851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7749436" y="7656428"/>
              <a:ext cx="160644" cy="87156"/>
            </a:xfrm>
            <a:custGeom>
              <a:avLst/>
              <a:pathLst>
                <a:path w="160644" h="87156">
                  <a:moveTo>
                    <a:pt x="3196" y="0"/>
                  </a:moveTo>
                  <a:lnTo>
                    <a:pt x="160644" y="4265"/>
                  </a:lnTo>
                  <a:lnTo>
                    <a:pt x="157275" y="87156"/>
                  </a:lnTo>
                  <a:lnTo>
                    <a:pt x="0" y="7862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7752632" y="7577741"/>
              <a:ext cx="158572" cy="82952"/>
            </a:xfrm>
            <a:custGeom>
              <a:avLst/>
              <a:pathLst>
                <a:path w="158572" h="82952">
                  <a:moveTo>
                    <a:pt x="1065" y="0"/>
                  </a:moveTo>
                  <a:lnTo>
                    <a:pt x="158572" y="0"/>
                  </a:lnTo>
                  <a:lnTo>
                    <a:pt x="157448" y="82952"/>
                  </a:lnTo>
                  <a:lnTo>
                    <a:pt x="0" y="786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5910686" y="7294611"/>
              <a:ext cx="687291" cy="283130"/>
            </a:xfrm>
            <a:custGeom>
              <a:avLst/>
              <a:pathLst>
                <a:path w="687291" h="283130">
                  <a:moveTo>
                    <a:pt x="0" y="108896"/>
                  </a:moveTo>
                  <a:lnTo>
                    <a:pt x="110706" y="90746"/>
                  </a:lnTo>
                  <a:lnTo>
                    <a:pt x="221412" y="72597"/>
                  </a:lnTo>
                  <a:lnTo>
                    <a:pt x="332118" y="54448"/>
                  </a:lnTo>
                  <a:lnTo>
                    <a:pt x="442824" y="36298"/>
                  </a:lnTo>
                  <a:lnTo>
                    <a:pt x="553531" y="18149"/>
                  </a:lnTo>
                  <a:lnTo>
                    <a:pt x="664237" y="0"/>
                  </a:lnTo>
                  <a:lnTo>
                    <a:pt x="681518" y="141096"/>
                  </a:lnTo>
                  <a:lnTo>
                    <a:pt x="687291" y="283130"/>
                  </a:lnTo>
                  <a:lnTo>
                    <a:pt x="575107" y="283130"/>
                  </a:lnTo>
                  <a:lnTo>
                    <a:pt x="462923" y="283130"/>
                  </a:lnTo>
                  <a:lnTo>
                    <a:pt x="350739" y="283130"/>
                  </a:lnTo>
                  <a:lnTo>
                    <a:pt x="238555" y="283130"/>
                  </a:lnTo>
                  <a:lnTo>
                    <a:pt x="126371" y="283130"/>
                  </a:lnTo>
                  <a:lnTo>
                    <a:pt x="14187" y="28313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097913" y="5827925"/>
              <a:ext cx="3477009" cy="2441371"/>
            </a:xfrm>
            <a:custGeom>
              <a:avLst/>
              <a:pathLst>
                <a:path w="3477009" h="2441371">
                  <a:moveTo>
                    <a:pt x="1378999" y="1909405"/>
                  </a:moveTo>
                  <a:lnTo>
                    <a:pt x="1275945" y="1953735"/>
                  </a:lnTo>
                  <a:lnTo>
                    <a:pt x="1172891" y="1998066"/>
                  </a:lnTo>
                  <a:lnTo>
                    <a:pt x="1069837" y="2042396"/>
                  </a:lnTo>
                  <a:lnTo>
                    <a:pt x="966784" y="2086727"/>
                  </a:lnTo>
                  <a:lnTo>
                    <a:pt x="863730" y="2131057"/>
                  </a:lnTo>
                  <a:lnTo>
                    <a:pt x="760676" y="2175388"/>
                  </a:lnTo>
                  <a:lnTo>
                    <a:pt x="657622" y="2219718"/>
                  </a:lnTo>
                  <a:lnTo>
                    <a:pt x="554569" y="2264049"/>
                  </a:lnTo>
                  <a:lnTo>
                    <a:pt x="451515" y="2308379"/>
                  </a:lnTo>
                  <a:lnTo>
                    <a:pt x="348461" y="2352710"/>
                  </a:lnTo>
                  <a:lnTo>
                    <a:pt x="245407" y="2397040"/>
                  </a:lnTo>
                  <a:lnTo>
                    <a:pt x="142354" y="2441371"/>
                  </a:lnTo>
                  <a:lnTo>
                    <a:pt x="104140" y="2344727"/>
                  </a:lnTo>
                  <a:lnTo>
                    <a:pt x="71729" y="2245985"/>
                  </a:lnTo>
                  <a:lnTo>
                    <a:pt x="45237" y="2145494"/>
                  </a:lnTo>
                  <a:lnTo>
                    <a:pt x="24757" y="2043607"/>
                  </a:lnTo>
                  <a:lnTo>
                    <a:pt x="10360" y="1940684"/>
                  </a:lnTo>
                  <a:lnTo>
                    <a:pt x="2098" y="1837088"/>
                  </a:lnTo>
                  <a:lnTo>
                    <a:pt x="0" y="1733185"/>
                  </a:lnTo>
                  <a:lnTo>
                    <a:pt x="4072" y="1629340"/>
                  </a:lnTo>
                  <a:lnTo>
                    <a:pt x="14302" y="1525920"/>
                  </a:lnTo>
                  <a:lnTo>
                    <a:pt x="30652" y="1423289"/>
                  </a:lnTo>
                  <a:lnTo>
                    <a:pt x="53065" y="1321810"/>
                  </a:lnTo>
                  <a:lnTo>
                    <a:pt x="81462" y="1221840"/>
                  </a:lnTo>
                  <a:lnTo>
                    <a:pt x="115743" y="1123732"/>
                  </a:lnTo>
                  <a:lnTo>
                    <a:pt x="155787" y="1027832"/>
                  </a:lnTo>
                  <a:lnTo>
                    <a:pt x="201452" y="934478"/>
                  </a:lnTo>
                  <a:lnTo>
                    <a:pt x="252578" y="843999"/>
                  </a:lnTo>
                  <a:lnTo>
                    <a:pt x="308985" y="756714"/>
                  </a:lnTo>
                  <a:lnTo>
                    <a:pt x="370473" y="672931"/>
                  </a:lnTo>
                  <a:lnTo>
                    <a:pt x="436826" y="592946"/>
                  </a:lnTo>
                  <a:lnTo>
                    <a:pt x="507810" y="517040"/>
                  </a:lnTo>
                  <a:lnTo>
                    <a:pt x="583174" y="445482"/>
                  </a:lnTo>
                  <a:lnTo>
                    <a:pt x="662652" y="378523"/>
                  </a:lnTo>
                  <a:lnTo>
                    <a:pt x="745965" y="316399"/>
                  </a:lnTo>
                  <a:lnTo>
                    <a:pt x="832819" y="259331"/>
                  </a:lnTo>
                  <a:lnTo>
                    <a:pt x="922906" y="207518"/>
                  </a:lnTo>
                  <a:lnTo>
                    <a:pt x="1015911" y="161144"/>
                  </a:lnTo>
                  <a:lnTo>
                    <a:pt x="1111504" y="120372"/>
                  </a:lnTo>
                  <a:lnTo>
                    <a:pt x="1209348" y="85347"/>
                  </a:lnTo>
                  <a:lnTo>
                    <a:pt x="1309099" y="56190"/>
                  </a:lnTo>
                  <a:lnTo>
                    <a:pt x="1410405" y="33007"/>
                  </a:lnTo>
                  <a:lnTo>
                    <a:pt x="1512908" y="15877"/>
                  </a:lnTo>
                  <a:lnTo>
                    <a:pt x="1616248" y="4861"/>
                  </a:lnTo>
                  <a:lnTo>
                    <a:pt x="1720059" y="0"/>
                  </a:lnTo>
                  <a:lnTo>
                    <a:pt x="1823975" y="1308"/>
                  </a:lnTo>
                  <a:lnTo>
                    <a:pt x="1927631" y="8782"/>
                  </a:lnTo>
                  <a:lnTo>
                    <a:pt x="2030660" y="22396"/>
                  </a:lnTo>
                  <a:lnTo>
                    <a:pt x="2132700" y="42102"/>
                  </a:lnTo>
                  <a:lnTo>
                    <a:pt x="2233390" y="67829"/>
                  </a:lnTo>
                  <a:lnTo>
                    <a:pt x="2332375" y="99488"/>
                  </a:lnTo>
                  <a:lnTo>
                    <a:pt x="2429306" y="136966"/>
                  </a:lnTo>
                  <a:lnTo>
                    <a:pt x="2523842" y="180132"/>
                  </a:lnTo>
                  <a:lnTo>
                    <a:pt x="2615650" y="228833"/>
                  </a:lnTo>
                  <a:lnTo>
                    <a:pt x="2704404" y="282897"/>
                  </a:lnTo>
                  <a:lnTo>
                    <a:pt x="2789793" y="342135"/>
                  </a:lnTo>
                  <a:lnTo>
                    <a:pt x="2871516" y="406336"/>
                  </a:lnTo>
                  <a:lnTo>
                    <a:pt x="2949283" y="475275"/>
                  </a:lnTo>
                  <a:lnTo>
                    <a:pt x="3022821" y="548709"/>
                  </a:lnTo>
                  <a:lnTo>
                    <a:pt x="3091871" y="626378"/>
                  </a:lnTo>
                  <a:lnTo>
                    <a:pt x="3156189" y="708008"/>
                  </a:lnTo>
                  <a:lnTo>
                    <a:pt x="3215548" y="793313"/>
                  </a:lnTo>
                  <a:lnTo>
                    <a:pt x="3269739" y="881990"/>
                  </a:lnTo>
                  <a:lnTo>
                    <a:pt x="3318571" y="973728"/>
                  </a:lnTo>
                  <a:lnTo>
                    <a:pt x="3361871" y="1068202"/>
                  </a:lnTo>
                  <a:lnTo>
                    <a:pt x="3399488" y="1165081"/>
                  </a:lnTo>
                  <a:lnTo>
                    <a:pt x="3431287" y="1264021"/>
                  </a:lnTo>
                  <a:lnTo>
                    <a:pt x="3457158" y="1364674"/>
                  </a:lnTo>
                  <a:lnTo>
                    <a:pt x="3477009" y="1466685"/>
                  </a:lnTo>
                  <a:lnTo>
                    <a:pt x="3366303" y="1484834"/>
                  </a:lnTo>
                  <a:lnTo>
                    <a:pt x="3255597" y="1502984"/>
                  </a:lnTo>
                  <a:lnTo>
                    <a:pt x="3144890" y="1521133"/>
                  </a:lnTo>
                  <a:lnTo>
                    <a:pt x="3034184" y="1539282"/>
                  </a:lnTo>
                  <a:lnTo>
                    <a:pt x="2923478" y="1557432"/>
                  </a:lnTo>
                  <a:lnTo>
                    <a:pt x="2812772" y="1575581"/>
                  </a:lnTo>
                  <a:lnTo>
                    <a:pt x="2702066" y="1593731"/>
                  </a:lnTo>
                  <a:lnTo>
                    <a:pt x="2591359" y="1611880"/>
                  </a:lnTo>
                  <a:lnTo>
                    <a:pt x="2480653" y="1630029"/>
                  </a:lnTo>
                  <a:lnTo>
                    <a:pt x="2369947" y="1648179"/>
                  </a:lnTo>
                  <a:lnTo>
                    <a:pt x="2259241" y="1666328"/>
                  </a:lnTo>
                  <a:lnTo>
                    <a:pt x="2148534" y="1684477"/>
                  </a:lnTo>
                  <a:lnTo>
                    <a:pt x="2118274" y="1584065"/>
                  </a:lnTo>
                  <a:lnTo>
                    <a:pt x="2063181" y="1494829"/>
                  </a:lnTo>
                  <a:lnTo>
                    <a:pt x="1986968" y="1422787"/>
                  </a:lnTo>
                  <a:lnTo>
                    <a:pt x="1894776" y="1372797"/>
                  </a:lnTo>
                  <a:lnTo>
                    <a:pt x="1792821" y="1348230"/>
                  </a:lnTo>
                  <a:lnTo>
                    <a:pt x="1687978" y="1350742"/>
                  </a:lnTo>
                  <a:lnTo>
                    <a:pt x="1587316" y="1380164"/>
                  </a:lnTo>
                  <a:lnTo>
                    <a:pt x="1497624" y="1434513"/>
                  </a:lnTo>
                  <a:lnTo>
                    <a:pt x="1424950" y="1510122"/>
                  </a:lnTo>
                  <a:lnTo>
                    <a:pt x="1374193" y="1601895"/>
                  </a:lnTo>
                  <a:lnTo>
                    <a:pt x="1348778" y="1703641"/>
                  </a:lnTo>
                  <a:lnTo>
                    <a:pt x="1350416" y="1808502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240268" y="7577741"/>
              <a:ext cx="3357709" cy="1749536"/>
            </a:xfrm>
            <a:custGeom>
              <a:avLst/>
              <a:pathLst>
                <a:path w="3357709" h="1749536">
                  <a:moveTo>
                    <a:pt x="2011501" y="0"/>
                  </a:moveTo>
                  <a:lnTo>
                    <a:pt x="2123685" y="0"/>
                  </a:lnTo>
                  <a:lnTo>
                    <a:pt x="2235869" y="0"/>
                  </a:lnTo>
                  <a:lnTo>
                    <a:pt x="2348053" y="0"/>
                  </a:lnTo>
                  <a:lnTo>
                    <a:pt x="2460237" y="0"/>
                  </a:lnTo>
                  <a:lnTo>
                    <a:pt x="2572421" y="0"/>
                  </a:lnTo>
                  <a:lnTo>
                    <a:pt x="2684605" y="0"/>
                  </a:lnTo>
                  <a:lnTo>
                    <a:pt x="2796789" y="0"/>
                  </a:lnTo>
                  <a:lnTo>
                    <a:pt x="2908973" y="0"/>
                  </a:lnTo>
                  <a:lnTo>
                    <a:pt x="3021157" y="0"/>
                  </a:lnTo>
                  <a:lnTo>
                    <a:pt x="3133341" y="0"/>
                  </a:lnTo>
                  <a:lnTo>
                    <a:pt x="3245525" y="0"/>
                  </a:lnTo>
                  <a:lnTo>
                    <a:pt x="3357709" y="0"/>
                  </a:lnTo>
                  <a:lnTo>
                    <a:pt x="3354616" y="104005"/>
                  </a:lnTo>
                  <a:lnTo>
                    <a:pt x="3345348" y="207642"/>
                  </a:lnTo>
                  <a:lnTo>
                    <a:pt x="3329936" y="310546"/>
                  </a:lnTo>
                  <a:lnTo>
                    <a:pt x="3308437" y="412352"/>
                  </a:lnTo>
                  <a:lnTo>
                    <a:pt x="3280925" y="512700"/>
                  </a:lnTo>
                  <a:lnTo>
                    <a:pt x="3247498" y="611236"/>
                  </a:lnTo>
                  <a:lnTo>
                    <a:pt x="3208274" y="707611"/>
                  </a:lnTo>
                  <a:lnTo>
                    <a:pt x="3163392" y="801485"/>
                  </a:lnTo>
                  <a:lnTo>
                    <a:pt x="3113011" y="892525"/>
                  </a:lnTo>
                  <a:lnTo>
                    <a:pt x="3057308" y="980411"/>
                  </a:lnTo>
                  <a:lnTo>
                    <a:pt x="2996481" y="1064831"/>
                  </a:lnTo>
                  <a:lnTo>
                    <a:pt x="2930744" y="1145486"/>
                  </a:lnTo>
                  <a:lnTo>
                    <a:pt x="2860331" y="1222093"/>
                  </a:lnTo>
                  <a:lnTo>
                    <a:pt x="2785488" y="1294379"/>
                  </a:lnTo>
                  <a:lnTo>
                    <a:pt x="2706483" y="1362090"/>
                  </a:lnTo>
                  <a:lnTo>
                    <a:pt x="2623593" y="1424986"/>
                  </a:lnTo>
                  <a:lnTo>
                    <a:pt x="2537111" y="1482845"/>
                  </a:lnTo>
                  <a:lnTo>
                    <a:pt x="2447344" y="1535462"/>
                  </a:lnTo>
                  <a:lnTo>
                    <a:pt x="2354609" y="1582651"/>
                  </a:lnTo>
                  <a:lnTo>
                    <a:pt x="2259233" y="1624245"/>
                  </a:lnTo>
                  <a:lnTo>
                    <a:pt x="2161554" y="1660098"/>
                  </a:lnTo>
                  <a:lnTo>
                    <a:pt x="2061917" y="1690083"/>
                  </a:lnTo>
                  <a:lnTo>
                    <a:pt x="1960673" y="1714093"/>
                  </a:lnTo>
                  <a:lnTo>
                    <a:pt x="1858182" y="1732044"/>
                  </a:lnTo>
                  <a:lnTo>
                    <a:pt x="1754806" y="1743872"/>
                  </a:lnTo>
                  <a:lnTo>
                    <a:pt x="1650909" y="1749536"/>
                  </a:lnTo>
                  <a:lnTo>
                    <a:pt x="1546859" y="1749015"/>
                  </a:lnTo>
                  <a:lnTo>
                    <a:pt x="1443024" y="1742312"/>
                  </a:lnTo>
                  <a:lnTo>
                    <a:pt x="1339770" y="1729450"/>
                  </a:lnTo>
                  <a:lnTo>
                    <a:pt x="1237464" y="1710474"/>
                  </a:lnTo>
                  <a:lnTo>
                    <a:pt x="1136466" y="1685451"/>
                  </a:lnTo>
                  <a:lnTo>
                    <a:pt x="1037134" y="1654471"/>
                  </a:lnTo>
                  <a:lnTo>
                    <a:pt x="939819" y="1617642"/>
                  </a:lnTo>
                  <a:lnTo>
                    <a:pt x="844864" y="1575095"/>
                  </a:lnTo>
                  <a:lnTo>
                    <a:pt x="752606" y="1526980"/>
                  </a:lnTo>
                  <a:lnTo>
                    <a:pt x="663370" y="1473468"/>
                  </a:lnTo>
                  <a:lnTo>
                    <a:pt x="577472" y="1414746"/>
                  </a:lnTo>
                  <a:lnTo>
                    <a:pt x="495215" y="1351024"/>
                  </a:lnTo>
                  <a:lnTo>
                    <a:pt x="416891" y="1282526"/>
                  </a:lnTo>
                  <a:lnTo>
                    <a:pt x="342777" y="1209494"/>
                  </a:lnTo>
                  <a:lnTo>
                    <a:pt x="273133" y="1132186"/>
                  </a:lnTo>
                  <a:lnTo>
                    <a:pt x="208207" y="1050877"/>
                  </a:lnTo>
                  <a:lnTo>
                    <a:pt x="148227" y="965852"/>
                  </a:lnTo>
                  <a:lnTo>
                    <a:pt x="93407" y="877414"/>
                  </a:lnTo>
                  <a:lnTo>
                    <a:pt x="43940" y="785873"/>
                  </a:lnTo>
                  <a:lnTo>
                    <a:pt x="0" y="691555"/>
                  </a:lnTo>
                  <a:lnTo>
                    <a:pt x="103053" y="647225"/>
                  </a:lnTo>
                  <a:lnTo>
                    <a:pt x="206107" y="602894"/>
                  </a:lnTo>
                  <a:lnTo>
                    <a:pt x="309161" y="558564"/>
                  </a:lnTo>
                  <a:lnTo>
                    <a:pt x="412214" y="514233"/>
                  </a:lnTo>
                  <a:lnTo>
                    <a:pt x="515268" y="469903"/>
                  </a:lnTo>
                  <a:lnTo>
                    <a:pt x="618322" y="425572"/>
                  </a:lnTo>
                  <a:lnTo>
                    <a:pt x="721376" y="381242"/>
                  </a:lnTo>
                  <a:lnTo>
                    <a:pt x="824429" y="336911"/>
                  </a:lnTo>
                  <a:lnTo>
                    <a:pt x="927483" y="292581"/>
                  </a:lnTo>
                  <a:lnTo>
                    <a:pt x="1030537" y="248250"/>
                  </a:lnTo>
                  <a:lnTo>
                    <a:pt x="1133591" y="203920"/>
                  </a:lnTo>
                  <a:lnTo>
                    <a:pt x="1236644" y="159589"/>
                  </a:lnTo>
                  <a:lnTo>
                    <a:pt x="1293548" y="253875"/>
                  </a:lnTo>
                  <a:lnTo>
                    <a:pt x="1373807" y="329284"/>
                  </a:lnTo>
                  <a:lnTo>
                    <a:pt x="1471452" y="380208"/>
                  </a:lnTo>
                  <a:lnTo>
                    <a:pt x="1579223" y="402861"/>
                  </a:lnTo>
                  <a:lnTo>
                    <a:pt x="1689108" y="395560"/>
                  </a:lnTo>
                  <a:lnTo>
                    <a:pt x="1792934" y="358845"/>
                  </a:lnTo>
                  <a:lnTo>
                    <a:pt x="1882983" y="295449"/>
                  </a:lnTo>
                  <a:lnTo>
                    <a:pt x="1952558" y="210084"/>
                  </a:lnTo>
                  <a:lnTo>
                    <a:pt x="1996486" y="109098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375" name="pl3374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82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84" name="tx3383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85" name="tx3384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86" name="tx3385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87" name="rc3386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8" name="tx3387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9" name="rc3388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tx3398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400" name="tx3399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401" name="tx3400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402" name="tx3401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403" name="tx3402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404" name="rc3403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5" name="tx3404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406" name="rc3405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tx3417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9" name="tx3418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20" name="tx3419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21" name="tx3420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22" name="tx3421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23" name="tx3422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24" name="rc3423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5" name="tx3424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26" name="rc3425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tx3431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33" name="tx3432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34" name="tx3433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35" name="tx3434"/>
            <p:cNvSpPr/>
            <p:nvPr/>
          </p:nvSpPr>
          <p:spPr>
            <a:xfrm>
              <a:off x="1018783" y="337085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36" name="tx3435"/>
            <p:cNvSpPr/>
            <p:nvPr/>
          </p:nvSpPr>
          <p:spPr>
            <a:xfrm>
              <a:off x="1018783" y="3524390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37" name="tx3436"/>
            <p:cNvSpPr/>
            <p:nvPr/>
          </p:nvSpPr>
          <p:spPr>
            <a:xfrm>
              <a:off x="1018783" y="3147158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2025-05-22T11:21:41Z</dcterms:modified>
  <cp:category/>
</cp:coreProperties>
</file>