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43866"/>
              <a:ext cx="7658245" cy="5666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881828" y="718433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881828" y="713137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881828" y="7078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27345" y="7025448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881828" y="697248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881828" y="69195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430334" y="686656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881828" y="681360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881828" y="67606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881828" y="670767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81828" y="665471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881828" y="660175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881828" y="654878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881828" y="649582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527345" y="6442865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881828" y="63899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881828" y="633694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30334" y="628397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30334" y="6231016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430334" y="6178054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30334" y="612509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30334" y="607213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430334" y="601916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881828" y="596620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881828" y="591324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881828" y="586028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881828" y="58073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881828" y="57543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881828" y="57013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881828" y="564843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881828" y="559547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881828" y="55425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881828" y="548954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881828" y="54365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881828" y="53836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81828" y="533065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881828" y="527769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881828" y="522473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430334" y="5171773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430334" y="511881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430334" y="506584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881828" y="501288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881828" y="49599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430334" y="490696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430334" y="485400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881828" y="48010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881828" y="47480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881828" y="469511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881828" y="464215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430334" y="458918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430334" y="453622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881828" y="448326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881828" y="44303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881828" y="437734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881828" y="432437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881828" y="427141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881828" y="421845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881828" y="416549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81828" y="41125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30334" y="405956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30334" y="4006606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881828" y="39536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881828" y="390068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881828" y="38477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881828" y="37947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881828" y="37417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881828" y="368883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430334" y="363587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881828" y="35829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881828" y="352994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881828" y="34769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881828" y="34240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881828" y="337106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881828" y="331809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881828" y="32651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881828" y="321217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881828" y="31592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430334" y="310624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430334" y="305328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27345" y="3000325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978839" y="2947363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430334" y="289440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881828" y="28414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881828" y="27884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430334" y="2735514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430334" y="268255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430334" y="262959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978839" y="2576628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881828" y="252366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81828" y="24707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881828" y="241774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881828" y="236477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881828" y="231181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881828" y="225885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881828" y="220589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881828" y="21529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881828" y="209996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881828" y="204700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881828" y="19940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30334" y="194108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978839" y="1888120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430334" y="183515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881828" y="17821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881828" y="172923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81828" y="167627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881828" y="162330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430334" y="157034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172862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72862" y="666154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075851" y="7131373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75851" y="693717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527345" y="68489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978839" y="6946005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978839" y="67518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430334" y="67871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430334" y="660175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75851" y="591609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527345" y="53893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978839" y="636342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978839" y="60721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430334" y="559547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978839" y="48834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430334" y="498640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430334" y="47215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978839" y="423831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430334" y="44567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430334" y="429789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430334" y="41390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72862" y="318613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624357" y="3834479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430334" y="392716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430334" y="37682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624357" y="3322511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978839" y="3503465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4978839" y="31415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430334" y="32651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624357" y="2401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4075851" y="292485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4527345" y="284938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978839" y="27514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430334" y="28149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075851" y="241774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4978839" y="24442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430334" y="24971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430334" y="239126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4978839" y="223237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430334" y="22853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30334" y="2179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075851" y="186163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4978839" y="19940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430334" y="204700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978839" y="170275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430334" y="175571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430334" y="164979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881828" y="7131373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881828" y="71313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881828" y="7078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527345" y="6937178"/>
              <a:ext cx="0" cy="88270"/>
            </a:xfrm>
            <a:custGeom>
              <a:avLst/>
              <a:pathLst>
                <a:path w="0" h="88270">
                  <a:moveTo>
                    <a:pt x="0" y="0"/>
                  </a:moveTo>
                  <a:lnTo>
                    <a:pt x="0" y="88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881828" y="69460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881828" y="69195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430334" y="6751811"/>
              <a:ext cx="0" cy="114751"/>
            </a:xfrm>
            <a:custGeom>
              <a:avLst/>
              <a:pathLst>
                <a:path w="0" h="114751">
                  <a:moveTo>
                    <a:pt x="0" y="0"/>
                  </a:moveTo>
                  <a:lnTo>
                    <a:pt x="0" y="1147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881828" y="6787119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881828" y="6760638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881828" y="6601751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881828" y="6601751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881828" y="6601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881828" y="6548789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881828" y="6495827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527345" y="5916094"/>
              <a:ext cx="0" cy="526771"/>
            </a:xfrm>
            <a:custGeom>
              <a:avLst/>
              <a:pathLst>
                <a:path w="0" h="526771">
                  <a:moveTo>
                    <a:pt x="0" y="0"/>
                  </a:moveTo>
                  <a:lnTo>
                    <a:pt x="0" y="526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881828" y="636342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881828" y="633694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430334" y="607213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430334" y="607213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430334" y="607213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5430334" y="607213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430334" y="6072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430334" y="6019167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881828" y="5595470"/>
              <a:ext cx="0" cy="370735"/>
            </a:xfrm>
            <a:custGeom>
              <a:avLst/>
              <a:pathLst>
                <a:path w="0" h="370735">
                  <a:moveTo>
                    <a:pt x="0" y="0"/>
                  </a:moveTo>
                  <a:lnTo>
                    <a:pt x="0" y="370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881828" y="5595470"/>
              <a:ext cx="0" cy="317772"/>
            </a:xfrm>
            <a:custGeom>
              <a:avLst/>
              <a:pathLst>
                <a:path w="0" h="317772">
                  <a:moveTo>
                    <a:pt x="0" y="0"/>
                  </a:moveTo>
                  <a:lnTo>
                    <a:pt x="0" y="317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881828" y="5595470"/>
              <a:ext cx="0" cy="264810"/>
            </a:xfrm>
            <a:custGeom>
              <a:avLst/>
              <a:pathLst>
                <a:path w="0" h="264810">
                  <a:moveTo>
                    <a:pt x="0" y="0"/>
                  </a:moveTo>
                  <a:lnTo>
                    <a:pt x="0" y="264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881828" y="559547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881828" y="559547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881828" y="559547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881828" y="559547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881828" y="5595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881828" y="5542508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881828" y="5489546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81828" y="5436584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881828" y="5383622"/>
              <a:ext cx="0" cy="211848"/>
            </a:xfrm>
            <a:custGeom>
              <a:avLst/>
              <a:pathLst>
                <a:path w="0" h="211848">
                  <a:moveTo>
                    <a:pt x="0" y="211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881828" y="5330659"/>
              <a:ext cx="0" cy="264810"/>
            </a:xfrm>
            <a:custGeom>
              <a:avLst/>
              <a:pathLst>
                <a:path w="0" h="264810">
                  <a:moveTo>
                    <a:pt x="0" y="2648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81828" y="5277697"/>
              <a:ext cx="0" cy="317772"/>
            </a:xfrm>
            <a:custGeom>
              <a:avLst/>
              <a:pathLst>
                <a:path w="0" h="317772">
                  <a:moveTo>
                    <a:pt x="0" y="317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881828" y="5224735"/>
              <a:ext cx="0" cy="370735"/>
            </a:xfrm>
            <a:custGeom>
              <a:avLst/>
              <a:pathLst>
                <a:path w="0" h="370735">
                  <a:moveTo>
                    <a:pt x="0" y="370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430334" y="4883424"/>
              <a:ext cx="0" cy="288349"/>
            </a:xfrm>
            <a:custGeom>
              <a:avLst/>
              <a:pathLst>
                <a:path w="0" h="288349">
                  <a:moveTo>
                    <a:pt x="0" y="0"/>
                  </a:moveTo>
                  <a:lnTo>
                    <a:pt x="0" y="2883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430334" y="4883424"/>
              <a:ext cx="0" cy="235387"/>
            </a:xfrm>
            <a:custGeom>
              <a:avLst/>
              <a:pathLst>
                <a:path w="0" h="235387">
                  <a:moveTo>
                    <a:pt x="0" y="0"/>
                  </a:moveTo>
                  <a:lnTo>
                    <a:pt x="0" y="23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430334" y="4883424"/>
              <a:ext cx="0" cy="182425"/>
            </a:xfrm>
            <a:custGeom>
              <a:avLst/>
              <a:pathLst>
                <a:path w="0" h="182425">
                  <a:moveTo>
                    <a:pt x="0" y="0"/>
                  </a:moveTo>
                  <a:lnTo>
                    <a:pt x="0" y="182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881828" y="49864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81828" y="49599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430334" y="4883424"/>
              <a:ext cx="0" cy="23538"/>
            </a:xfrm>
            <a:custGeom>
              <a:avLst/>
              <a:pathLst>
                <a:path w="0" h="23538">
                  <a:moveTo>
                    <a:pt x="0" y="0"/>
                  </a:moveTo>
                  <a:lnTo>
                    <a:pt x="0" y="235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430334" y="4854000"/>
              <a:ext cx="0" cy="29423"/>
            </a:xfrm>
            <a:custGeom>
              <a:avLst/>
              <a:pathLst>
                <a:path w="0" h="29423">
                  <a:moveTo>
                    <a:pt x="0" y="294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881828" y="472159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881828" y="472159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881828" y="469511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881828" y="464215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430334" y="4589189"/>
              <a:ext cx="0" cy="294234"/>
            </a:xfrm>
            <a:custGeom>
              <a:avLst/>
              <a:pathLst>
                <a:path w="0" h="294234">
                  <a:moveTo>
                    <a:pt x="0" y="294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5430334" y="4536227"/>
              <a:ext cx="0" cy="347196"/>
            </a:xfrm>
            <a:custGeom>
              <a:avLst/>
              <a:pathLst>
                <a:path w="0" h="347196">
                  <a:moveTo>
                    <a:pt x="0" y="3471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881828" y="44567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881828" y="44303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881828" y="4297898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881828" y="429789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881828" y="427141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881828" y="4218454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881828" y="41390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881828" y="41125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430334" y="4059568"/>
              <a:ext cx="0" cy="178747"/>
            </a:xfrm>
            <a:custGeom>
              <a:avLst/>
              <a:pathLst>
                <a:path w="0" h="178747">
                  <a:moveTo>
                    <a:pt x="0" y="17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430334" y="3834479"/>
              <a:ext cx="0" cy="172126"/>
            </a:xfrm>
            <a:custGeom>
              <a:avLst/>
              <a:pathLst>
                <a:path w="0" h="172126">
                  <a:moveTo>
                    <a:pt x="0" y="0"/>
                  </a:moveTo>
                  <a:lnTo>
                    <a:pt x="0" y="172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881828" y="3927162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881828" y="3900681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881828" y="3768276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881828" y="376827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881828" y="374179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881828" y="3688833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30334" y="3635871"/>
              <a:ext cx="0" cy="198608"/>
            </a:xfrm>
            <a:custGeom>
              <a:avLst/>
              <a:pathLst>
                <a:path w="0" h="198608">
                  <a:moveTo>
                    <a:pt x="0" y="198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881828" y="350346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881828" y="350346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881828" y="347698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5881828" y="342402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881828" y="3265136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881828" y="326513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881828" y="3265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881828" y="3212173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881828" y="3159211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430334" y="3106249"/>
              <a:ext cx="0" cy="35308"/>
            </a:xfrm>
            <a:custGeom>
              <a:avLst/>
              <a:pathLst>
                <a:path w="0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5430334" y="3053287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527345" y="2924854"/>
              <a:ext cx="0" cy="75471"/>
            </a:xfrm>
            <a:custGeom>
              <a:avLst/>
              <a:pathLst>
                <a:path w="0" h="75471">
                  <a:moveTo>
                    <a:pt x="0" y="0"/>
                  </a:moveTo>
                  <a:lnTo>
                    <a:pt x="0" y="75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978839" y="2849383"/>
              <a:ext cx="0" cy="97979"/>
            </a:xfrm>
            <a:custGeom>
              <a:avLst/>
              <a:pathLst>
                <a:path w="0" h="97979">
                  <a:moveTo>
                    <a:pt x="0" y="0"/>
                  </a:moveTo>
                  <a:lnTo>
                    <a:pt x="0" y="97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430334" y="2751403"/>
              <a:ext cx="0" cy="142997"/>
            </a:xfrm>
            <a:custGeom>
              <a:avLst/>
              <a:pathLst>
                <a:path w="0" h="142997">
                  <a:moveTo>
                    <a:pt x="0" y="0"/>
                  </a:moveTo>
                  <a:lnTo>
                    <a:pt x="0" y="142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5881828" y="2814957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881828" y="278847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430334" y="2735514"/>
              <a:ext cx="0" cy="15888"/>
            </a:xfrm>
            <a:custGeom>
              <a:avLst/>
              <a:pathLst>
                <a:path w="0" h="15888">
                  <a:moveTo>
                    <a:pt x="0" y="15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5430334" y="2682552"/>
              <a:ext cx="0" cy="68850"/>
            </a:xfrm>
            <a:custGeom>
              <a:avLst/>
              <a:pathLst>
                <a:path w="0" h="68850">
                  <a:moveTo>
                    <a:pt x="0" y="68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430334" y="2629590"/>
              <a:ext cx="0" cy="121812"/>
            </a:xfrm>
            <a:custGeom>
              <a:avLst/>
              <a:pathLst>
                <a:path w="0" h="121812">
                  <a:moveTo>
                    <a:pt x="0" y="1218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978839" y="2417741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881828" y="24971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881828" y="24707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5881828" y="239126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881828" y="236477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881828" y="228533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881828" y="225885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881828" y="21794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881828" y="21529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881828" y="204700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881828" y="20470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881828" y="1994044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430334" y="1941082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978839" y="186163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430334" y="1702752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881828" y="175571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881828" y="172923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5881828" y="164979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881828" y="162330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430334" y="1570347"/>
              <a:ext cx="0" cy="132405"/>
            </a:xfrm>
            <a:custGeom>
              <a:avLst/>
              <a:pathLst>
                <a:path w="0" h="132405">
                  <a:moveTo>
                    <a:pt x="0" y="132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172862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172862" y="4923841"/>
              <a:ext cx="0" cy="1737707"/>
            </a:xfrm>
            <a:custGeom>
              <a:avLst/>
              <a:pathLst>
                <a:path w="0" h="1737707">
                  <a:moveTo>
                    <a:pt x="0" y="0"/>
                  </a:moveTo>
                  <a:lnTo>
                    <a:pt x="0" y="1737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75851" y="6661548"/>
              <a:ext cx="0" cy="469824"/>
            </a:xfrm>
            <a:custGeom>
              <a:avLst/>
              <a:pathLst>
                <a:path w="0" h="469824">
                  <a:moveTo>
                    <a:pt x="0" y="0"/>
                  </a:moveTo>
                  <a:lnTo>
                    <a:pt x="0" y="46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75851" y="6661548"/>
              <a:ext cx="0" cy="275630"/>
            </a:xfrm>
            <a:custGeom>
              <a:avLst/>
              <a:pathLst>
                <a:path w="0" h="275630">
                  <a:moveTo>
                    <a:pt x="0" y="0"/>
                  </a:moveTo>
                  <a:lnTo>
                    <a:pt x="0" y="27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527345" y="6848908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978839" y="6848908"/>
              <a:ext cx="0" cy="97097"/>
            </a:xfrm>
            <a:custGeom>
              <a:avLst/>
              <a:pathLst>
                <a:path w="0" h="97097">
                  <a:moveTo>
                    <a:pt x="0" y="0"/>
                  </a:moveTo>
                  <a:lnTo>
                    <a:pt x="0" y="97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78839" y="6751811"/>
              <a:ext cx="0" cy="97097"/>
            </a:xfrm>
            <a:custGeom>
              <a:avLst/>
              <a:pathLst>
                <a:path w="0" h="97097">
                  <a:moveTo>
                    <a:pt x="0" y="97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430334" y="6751811"/>
              <a:ext cx="0" cy="35308"/>
            </a:xfrm>
            <a:custGeom>
              <a:avLst/>
              <a:pathLst>
                <a:path w="0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430334" y="6601751"/>
              <a:ext cx="0" cy="150059"/>
            </a:xfrm>
            <a:custGeom>
              <a:avLst/>
              <a:pathLst>
                <a:path w="0" h="150059">
                  <a:moveTo>
                    <a:pt x="0" y="1500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75851" y="5916094"/>
              <a:ext cx="0" cy="745454"/>
            </a:xfrm>
            <a:custGeom>
              <a:avLst/>
              <a:pathLst>
                <a:path w="0" h="745454">
                  <a:moveTo>
                    <a:pt x="0" y="7454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527345" y="5389322"/>
              <a:ext cx="0" cy="526771"/>
            </a:xfrm>
            <a:custGeom>
              <a:avLst/>
              <a:pathLst>
                <a:path w="0" h="526771">
                  <a:moveTo>
                    <a:pt x="0" y="5267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978839" y="5389322"/>
              <a:ext cx="0" cy="974099"/>
            </a:xfrm>
            <a:custGeom>
              <a:avLst/>
              <a:pathLst>
                <a:path w="0" h="974099">
                  <a:moveTo>
                    <a:pt x="0" y="0"/>
                  </a:moveTo>
                  <a:lnTo>
                    <a:pt x="0" y="9740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978839" y="5389322"/>
              <a:ext cx="0" cy="682807"/>
            </a:xfrm>
            <a:custGeom>
              <a:avLst/>
              <a:pathLst>
                <a:path w="0" h="682807">
                  <a:moveTo>
                    <a:pt x="0" y="0"/>
                  </a:moveTo>
                  <a:lnTo>
                    <a:pt x="0" y="682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430334" y="5595470"/>
              <a:ext cx="0" cy="476659"/>
            </a:xfrm>
            <a:custGeom>
              <a:avLst/>
              <a:pathLst>
                <a:path w="0" h="476659">
                  <a:moveTo>
                    <a:pt x="0" y="476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978839" y="4883424"/>
              <a:ext cx="0" cy="505898"/>
            </a:xfrm>
            <a:custGeom>
              <a:avLst/>
              <a:pathLst>
                <a:path w="0" h="505898">
                  <a:moveTo>
                    <a:pt x="0" y="505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430334" y="4883424"/>
              <a:ext cx="0" cy="102981"/>
            </a:xfrm>
            <a:custGeom>
              <a:avLst/>
              <a:pathLst>
                <a:path w="0" h="102981">
                  <a:moveTo>
                    <a:pt x="0" y="0"/>
                  </a:moveTo>
                  <a:lnTo>
                    <a:pt x="0" y="102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430334" y="4721595"/>
              <a:ext cx="0" cy="161828"/>
            </a:xfrm>
            <a:custGeom>
              <a:avLst/>
              <a:pathLst>
                <a:path w="0" h="161828">
                  <a:moveTo>
                    <a:pt x="0" y="161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978839" y="4238315"/>
              <a:ext cx="0" cy="1151007"/>
            </a:xfrm>
            <a:custGeom>
              <a:avLst/>
              <a:pathLst>
                <a:path w="0" h="1151007">
                  <a:moveTo>
                    <a:pt x="0" y="1151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430334" y="4238315"/>
              <a:ext cx="0" cy="218468"/>
            </a:xfrm>
            <a:custGeom>
              <a:avLst/>
              <a:pathLst>
                <a:path w="0" h="218468">
                  <a:moveTo>
                    <a:pt x="0" y="0"/>
                  </a:moveTo>
                  <a:lnTo>
                    <a:pt x="0" y="218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5430334" y="4238315"/>
              <a:ext cx="0" cy="59582"/>
            </a:xfrm>
            <a:custGeom>
              <a:avLst/>
              <a:pathLst>
                <a:path w="0" h="59582">
                  <a:moveTo>
                    <a:pt x="0" y="0"/>
                  </a:moveTo>
                  <a:lnTo>
                    <a:pt x="0" y="59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5430334" y="4139011"/>
              <a:ext cx="0" cy="99304"/>
            </a:xfrm>
            <a:custGeom>
              <a:avLst/>
              <a:pathLst>
                <a:path w="0" h="99304">
                  <a:moveTo>
                    <a:pt x="0" y="99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72862" y="3186134"/>
              <a:ext cx="0" cy="1737707"/>
            </a:xfrm>
            <a:custGeom>
              <a:avLst/>
              <a:pathLst>
                <a:path w="0" h="1737707">
                  <a:moveTo>
                    <a:pt x="0" y="17377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624357" y="3186134"/>
              <a:ext cx="0" cy="648345"/>
            </a:xfrm>
            <a:custGeom>
              <a:avLst/>
              <a:pathLst>
                <a:path w="0" h="648345">
                  <a:moveTo>
                    <a:pt x="0" y="0"/>
                  </a:moveTo>
                  <a:lnTo>
                    <a:pt x="0" y="648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5430334" y="3834479"/>
              <a:ext cx="0" cy="92683"/>
            </a:xfrm>
            <a:custGeom>
              <a:avLst/>
              <a:pathLst>
                <a:path w="0" h="92683">
                  <a:moveTo>
                    <a:pt x="0" y="0"/>
                  </a:moveTo>
                  <a:lnTo>
                    <a:pt x="0" y="9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5430334" y="3768276"/>
              <a:ext cx="0" cy="66202"/>
            </a:xfrm>
            <a:custGeom>
              <a:avLst/>
              <a:pathLst>
                <a:path w="0" h="66202">
                  <a:moveTo>
                    <a:pt x="0" y="66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624357" y="3186134"/>
              <a:ext cx="0" cy="136377"/>
            </a:xfrm>
            <a:custGeom>
              <a:avLst/>
              <a:pathLst>
                <a:path w="0" h="136377">
                  <a:moveTo>
                    <a:pt x="0" y="0"/>
                  </a:moveTo>
                  <a:lnTo>
                    <a:pt x="0" y="136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4978839" y="3322511"/>
              <a:ext cx="0" cy="180954"/>
            </a:xfrm>
            <a:custGeom>
              <a:avLst/>
              <a:pathLst>
                <a:path w="0" h="180954">
                  <a:moveTo>
                    <a:pt x="0" y="0"/>
                  </a:moveTo>
                  <a:lnTo>
                    <a:pt x="0" y="180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4978839" y="3141557"/>
              <a:ext cx="0" cy="180954"/>
            </a:xfrm>
            <a:custGeom>
              <a:avLst/>
              <a:pathLst>
                <a:path w="0" h="180954">
                  <a:moveTo>
                    <a:pt x="0" y="180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5430334" y="3141557"/>
              <a:ext cx="0" cy="123578"/>
            </a:xfrm>
            <a:custGeom>
              <a:avLst/>
              <a:pathLst>
                <a:path w="0" h="123578">
                  <a:moveTo>
                    <a:pt x="0" y="0"/>
                  </a:moveTo>
                  <a:lnTo>
                    <a:pt x="0" y="123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624357" y="2401411"/>
              <a:ext cx="0" cy="784722"/>
            </a:xfrm>
            <a:custGeom>
              <a:avLst/>
              <a:pathLst>
                <a:path w="0" h="784722">
                  <a:moveTo>
                    <a:pt x="0" y="784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75851" y="2401411"/>
              <a:ext cx="0" cy="523442"/>
            </a:xfrm>
            <a:custGeom>
              <a:avLst/>
              <a:pathLst>
                <a:path w="0" h="523442">
                  <a:moveTo>
                    <a:pt x="0" y="0"/>
                  </a:moveTo>
                  <a:lnTo>
                    <a:pt x="0" y="52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527345" y="2849383"/>
              <a:ext cx="0" cy="75471"/>
            </a:xfrm>
            <a:custGeom>
              <a:avLst/>
              <a:pathLst>
                <a:path w="0" h="75471">
                  <a:moveTo>
                    <a:pt x="0" y="754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978839" y="2751403"/>
              <a:ext cx="0" cy="97979"/>
            </a:xfrm>
            <a:custGeom>
              <a:avLst/>
              <a:pathLst>
                <a:path w="0" h="97979">
                  <a:moveTo>
                    <a:pt x="0" y="97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5430334" y="2751403"/>
              <a:ext cx="0" cy="63554"/>
            </a:xfrm>
            <a:custGeom>
              <a:avLst/>
              <a:pathLst>
                <a:path w="0" h="63554">
                  <a:moveTo>
                    <a:pt x="0" y="0"/>
                  </a:moveTo>
                  <a:lnTo>
                    <a:pt x="0" y="63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75851" y="2401411"/>
              <a:ext cx="0" cy="16329"/>
            </a:xfrm>
            <a:custGeom>
              <a:avLst/>
              <a:pathLst>
                <a:path w="0" h="16329">
                  <a:moveTo>
                    <a:pt x="0" y="0"/>
                  </a:moveTo>
                  <a:lnTo>
                    <a:pt x="0" y="16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978839" y="241774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5430334" y="244422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430334" y="239126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978839" y="2232374"/>
              <a:ext cx="0" cy="185367"/>
            </a:xfrm>
            <a:custGeom>
              <a:avLst/>
              <a:pathLst>
                <a:path w="0" h="185367">
                  <a:moveTo>
                    <a:pt x="0" y="185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430334" y="223237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430334" y="2179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075851" y="1861638"/>
              <a:ext cx="0" cy="539772"/>
            </a:xfrm>
            <a:custGeom>
              <a:avLst/>
              <a:pathLst>
                <a:path w="0" h="539772">
                  <a:moveTo>
                    <a:pt x="0" y="539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978839" y="1861638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430334" y="199404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978839" y="1702752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430334" y="170275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430334" y="164979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366885" y="4923841"/>
              <a:ext cx="1805977" cy="0"/>
            </a:xfrm>
            <a:custGeom>
              <a:avLst/>
              <a:pathLst>
                <a:path w="1805977" h="0">
                  <a:moveTo>
                    <a:pt x="180597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5881828" y="718433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881828" y="713137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881828" y="7078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527345" y="7025448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881828" y="697248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881828" y="69195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430334" y="686656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881828" y="681360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5881828" y="67606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881828" y="670767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5881828" y="665471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5881828" y="660175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5881828" y="654878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881828" y="649582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527345" y="6442865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5881828" y="63899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5881828" y="633694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5430334" y="628397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5430334" y="6231016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430334" y="6178054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430334" y="612509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5430334" y="607213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5430334" y="601916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5881828" y="596620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5881828" y="591324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881828" y="586028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5881828" y="58073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881828" y="57543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5881828" y="57013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881828" y="564843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5881828" y="559547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881828" y="55425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5881828" y="548954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881828" y="54365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5881828" y="53836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881828" y="533065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881828" y="527769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881828" y="522473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430334" y="5171773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430334" y="511881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5430334" y="506584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881828" y="501288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881828" y="49599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430334" y="490696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430334" y="485400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881828" y="48010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881828" y="47480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881828" y="469511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881828" y="464215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430334" y="458918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430334" y="453622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881828" y="448326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881828" y="44303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881828" y="437734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881828" y="432437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881828" y="427141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881828" y="421845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881828" y="416549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881828" y="41125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430334" y="405956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430334" y="4006606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881828" y="39536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881828" y="390068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881828" y="38477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881828" y="37947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881828" y="37417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881828" y="368883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430334" y="363587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881828" y="35829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881828" y="352994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881828" y="34769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881828" y="34240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881828" y="337106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881828" y="331809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5881828" y="32651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881828" y="321217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5881828" y="31592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5430334" y="310624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430334" y="305328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527345" y="3000325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978839" y="2947363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430334" y="289440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5881828" y="28414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881828" y="27884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430334" y="2735514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5430334" y="268255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430334" y="262959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978839" y="2576628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5881828" y="252366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881828" y="24707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881828" y="241774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5881828" y="236477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5881828" y="231181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881828" y="225885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5881828" y="220589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5881828" y="21529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881828" y="209996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5881828" y="204700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5881828" y="19940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430334" y="194108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978839" y="1888120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5430334" y="183515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881828" y="17821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5881828" y="172923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881828" y="167627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881828" y="162330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5430334" y="157034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172862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72862" y="666154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75851" y="7131373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075851" y="693717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527345" y="68489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978839" y="6946005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978839" y="67518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430334" y="67871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5430334" y="660175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075851" y="591609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527345" y="53893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978839" y="636342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978839" y="60721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5430334" y="559547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4978839" y="48834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5430334" y="498640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5430334" y="47215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978839" y="423831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5430334" y="44567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5430334" y="429789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5430334" y="41390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3172862" y="318613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3624357" y="3834479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5430334" y="392716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5430334" y="37682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624357" y="3322511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78839" y="3503465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78839" y="31415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5430334" y="32651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624357" y="2401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4075851" y="292485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4527345" y="284938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4978839" y="27514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430334" y="28149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4075851" y="241774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4978839" y="24442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430334" y="24971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430334" y="239126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4978839" y="223237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30334" y="22853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30334" y="2179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075851" y="186163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978839" y="19940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430334" y="204700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4978839" y="170275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430334" y="175571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430334" y="164979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881828" y="7131373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881828" y="71313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881828" y="7078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4527345" y="6937178"/>
              <a:ext cx="0" cy="88270"/>
            </a:xfrm>
            <a:custGeom>
              <a:avLst/>
              <a:pathLst>
                <a:path w="0" h="88270">
                  <a:moveTo>
                    <a:pt x="0" y="0"/>
                  </a:moveTo>
                  <a:lnTo>
                    <a:pt x="0" y="882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881828" y="69460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881828" y="69195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30334" y="6751811"/>
              <a:ext cx="0" cy="114751"/>
            </a:xfrm>
            <a:custGeom>
              <a:avLst/>
              <a:pathLst>
                <a:path w="0" h="114751">
                  <a:moveTo>
                    <a:pt x="0" y="0"/>
                  </a:moveTo>
                  <a:lnTo>
                    <a:pt x="0" y="1147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881828" y="6787119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881828" y="6760638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881828" y="6601751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881828" y="6601751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881828" y="6601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881828" y="6548789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881828" y="6495827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4527345" y="5916094"/>
              <a:ext cx="0" cy="526771"/>
            </a:xfrm>
            <a:custGeom>
              <a:avLst/>
              <a:pathLst>
                <a:path w="0" h="526771">
                  <a:moveTo>
                    <a:pt x="0" y="0"/>
                  </a:moveTo>
                  <a:lnTo>
                    <a:pt x="0" y="5267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881828" y="636342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881828" y="633694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30334" y="607213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430334" y="607213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430334" y="607213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430334" y="607213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430334" y="6072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430334" y="6019167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881828" y="5595470"/>
              <a:ext cx="0" cy="370735"/>
            </a:xfrm>
            <a:custGeom>
              <a:avLst/>
              <a:pathLst>
                <a:path w="0" h="370735">
                  <a:moveTo>
                    <a:pt x="0" y="0"/>
                  </a:moveTo>
                  <a:lnTo>
                    <a:pt x="0" y="3707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881828" y="5595470"/>
              <a:ext cx="0" cy="317772"/>
            </a:xfrm>
            <a:custGeom>
              <a:avLst/>
              <a:pathLst>
                <a:path w="0" h="317772">
                  <a:moveTo>
                    <a:pt x="0" y="0"/>
                  </a:moveTo>
                  <a:lnTo>
                    <a:pt x="0" y="3177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881828" y="5595470"/>
              <a:ext cx="0" cy="264810"/>
            </a:xfrm>
            <a:custGeom>
              <a:avLst/>
              <a:pathLst>
                <a:path w="0" h="264810">
                  <a:moveTo>
                    <a:pt x="0" y="0"/>
                  </a:moveTo>
                  <a:lnTo>
                    <a:pt x="0" y="2648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881828" y="559547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881828" y="559547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881828" y="559547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881828" y="559547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881828" y="5595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881828" y="5542508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881828" y="5489546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881828" y="5436584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881828" y="5383622"/>
              <a:ext cx="0" cy="211848"/>
            </a:xfrm>
            <a:custGeom>
              <a:avLst/>
              <a:pathLst>
                <a:path w="0" h="211848">
                  <a:moveTo>
                    <a:pt x="0" y="2118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881828" y="5330659"/>
              <a:ext cx="0" cy="264810"/>
            </a:xfrm>
            <a:custGeom>
              <a:avLst/>
              <a:pathLst>
                <a:path w="0" h="264810">
                  <a:moveTo>
                    <a:pt x="0" y="2648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881828" y="5277697"/>
              <a:ext cx="0" cy="317772"/>
            </a:xfrm>
            <a:custGeom>
              <a:avLst/>
              <a:pathLst>
                <a:path w="0" h="317772">
                  <a:moveTo>
                    <a:pt x="0" y="3177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881828" y="5224735"/>
              <a:ext cx="0" cy="370735"/>
            </a:xfrm>
            <a:custGeom>
              <a:avLst/>
              <a:pathLst>
                <a:path w="0" h="370735">
                  <a:moveTo>
                    <a:pt x="0" y="3707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430334" y="4883424"/>
              <a:ext cx="0" cy="288349"/>
            </a:xfrm>
            <a:custGeom>
              <a:avLst/>
              <a:pathLst>
                <a:path w="0" h="288349">
                  <a:moveTo>
                    <a:pt x="0" y="0"/>
                  </a:moveTo>
                  <a:lnTo>
                    <a:pt x="0" y="2883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430334" y="4883424"/>
              <a:ext cx="0" cy="235387"/>
            </a:xfrm>
            <a:custGeom>
              <a:avLst/>
              <a:pathLst>
                <a:path w="0" h="235387">
                  <a:moveTo>
                    <a:pt x="0" y="0"/>
                  </a:moveTo>
                  <a:lnTo>
                    <a:pt x="0" y="235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430334" y="4883424"/>
              <a:ext cx="0" cy="182425"/>
            </a:xfrm>
            <a:custGeom>
              <a:avLst/>
              <a:pathLst>
                <a:path w="0" h="182425">
                  <a:moveTo>
                    <a:pt x="0" y="0"/>
                  </a:moveTo>
                  <a:lnTo>
                    <a:pt x="0" y="1824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881828" y="49864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881828" y="49599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430334" y="4883424"/>
              <a:ext cx="0" cy="23538"/>
            </a:xfrm>
            <a:custGeom>
              <a:avLst/>
              <a:pathLst>
                <a:path w="0" h="23538">
                  <a:moveTo>
                    <a:pt x="0" y="0"/>
                  </a:moveTo>
                  <a:lnTo>
                    <a:pt x="0" y="235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430334" y="4854000"/>
              <a:ext cx="0" cy="29423"/>
            </a:xfrm>
            <a:custGeom>
              <a:avLst/>
              <a:pathLst>
                <a:path w="0" h="29423">
                  <a:moveTo>
                    <a:pt x="0" y="294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881828" y="472159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881828" y="472159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881828" y="469511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881828" y="464215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430334" y="4589189"/>
              <a:ext cx="0" cy="294234"/>
            </a:xfrm>
            <a:custGeom>
              <a:avLst/>
              <a:pathLst>
                <a:path w="0" h="294234">
                  <a:moveTo>
                    <a:pt x="0" y="2942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430334" y="4536227"/>
              <a:ext cx="0" cy="347196"/>
            </a:xfrm>
            <a:custGeom>
              <a:avLst/>
              <a:pathLst>
                <a:path w="0" h="347196">
                  <a:moveTo>
                    <a:pt x="0" y="3471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881828" y="44567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881828" y="44303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81828" y="4297898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81828" y="429789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81828" y="427141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81828" y="4218454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1828" y="41390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1828" y="41125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430334" y="4059568"/>
              <a:ext cx="0" cy="178747"/>
            </a:xfrm>
            <a:custGeom>
              <a:avLst/>
              <a:pathLst>
                <a:path w="0" h="178747">
                  <a:moveTo>
                    <a:pt x="0" y="1787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430334" y="3834479"/>
              <a:ext cx="0" cy="172126"/>
            </a:xfrm>
            <a:custGeom>
              <a:avLst/>
              <a:pathLst>
                <a:path w="0" h="172126">
                  <a:moveTo>
                    <a:pt x="0" y="0"/>
                  </a:moveTo>
                  <a:lnTo>
                    <a:pt x="0" y="1721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81828" y="3927162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81828" y="3900681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881828" y="3768276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881828" y="376827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881828" y="374179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881828" y="3688833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430334" y="3635871"/>
              <a:ext cx="0" cy="198608"/>
            </a:xfrm>
            <a:custGeom>
              <a:avLst/>
              <a:pathLst>
                <a:path w="0" h="198608">
                  <a:moveTo>
                    <a:pt x="0" y="1986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881828" y="350346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881828" y="350346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881828" y="347698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81828" y="342402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881828" y="3265136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881828" y="326513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881828" y="3265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881828" y="3212173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881828" y="3159211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430334" y="3106249"/>
              <a:ext cx="0" cy="35308"/>
            </a:xfrm>
            <a:custGeom>
              <a:avLst/>
              <a:pathLst>
                <a:path w="0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430334" y="3053287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4527345" y="2924854"/>
              <a:ext cx="0" cy="75471"/>
            </a:xfrm>
            <a:custGeom>
              <a:avLst/>
              <a:pathLst>
                <a:path w="0" h="75471">
                  <a:moveTo>
                    <a:pt x="0" y="0"/>
                  </a:moveTo>
                  <a:lnTo>
                    <a:pt x="0" y="75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4978839" y="2849383"/>
              <a:ext cx="0" cy="97979"/>
            </a:xfrm>
            <a:custGeom>
              <a:avLst/>
              <a:pathLst>
                <a:path w="0" h="97979">
                  <a:moveTo>
                    <a:pt x="0" y="0"/>
                  </a:moveTo>
                  <a:lnTo>
                    <a:pt x="0" y="97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430334" y="2751403"/>
              <a:ext cx="0" cy="142997"/>
            </a:xfrm>
            <a:custGeom>
              <a:avLst/>
              <a:pathLst>
                <a:path w="0" h="142997">
                  <a:moveTo>
                    <a:pt x="0" y="0"/>
                  </a:moveTo>
                  <a:lnTo>
                    <a:pt x="0" y="1429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881828" y="2814957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881828" y="278847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430334" y="2735514"/>
              <a:ext cx="0" cy="15888"/>
            </a:xfrm>
            <a:custGeom>
              <a:avLst/>
              <a:pathLst>
                <a:path w="0" h="15888">
                  <a:moveTo>
                    <a:pt x="0" y="158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430334" y="2682552"/>
              <a:ext cx="0" cy="68850"/>
            </a:xfrm>
            <a:custGeom>
              <a:avLst/>
              <a:pathLst>
                <a:path w="0" h="68850">
                  <a:moveTo>
                    <a:pt x="0" y="688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430334" y="2629590"/>
              <a:ext cx="0" cy="121812"/>
            </a:xfrm>
            <a:custGeom>
              <a:avLst/>
              <a:pathLst>
                <a:path w="0" h="121812">
                  <a:moveTo>
                    <a:pt x="0" y="1218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4978839" y="2417741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881828" y="24971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881828" y="24707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881828" y="239126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881828" y="236477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881828" y="228533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881828" y="225885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881828" y="21794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881828" y="21529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881828" y="204700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881828" y="20470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881828" y="1994044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430334" y="1941082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4978839" y="186163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430334" y="1702752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881828" y="175571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881828" y="172923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881828" y="164979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881828" y="162330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430334" y="1570347"/>
              <a:ext cx="0" cy="132405"/>
            </a:xfrm>
            <a:custGeom>
              <a:avLst/>
              <a:pathLst>
                <a:path w="0" h="132405">
                  <a:moveTo>
                    <a:pt x="0" y="1324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2862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72862" y="4923841"/>
              <a:ext cx="0" cy="1737707"/>
            </a:xfrm>
            <a:custGeom>
              <a:avLst/>
              <a:pathLst>
                <a:path w="0" h="1737707">
                  <a:moveTo>
                    <a:pt x="0" y="0"/>
                  </a:moveTo>
                  <a:lnTo>
                    <a:pt x="0" y="17377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075851" y="6661548"/>
              <a:ext cx="0" cy="469824"/>
            </a:xfrm>
            <a:custGeom>
              <a:avLst/>
              <a:pathLst>
                <a:path w="0" h="469824">
                  <a:moveTo>
                    <a:pt x="0" y="0"/>
                  </a:moveTo>
                  <a:lnTo>
                    <a:pt x="0" y="4698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4075851" y="6661548"/>
              <a:ext cx="0" cy="275630"/>
            </a:xfrm>
            <a:custGeom>
              <a:avLst/>
              <a:pathLst>
                <a:path w="0" h="275630">
                  <a:moveTo>
                    <a:pt x="0" y="0"/>
                  </a:moveTo>
                  <a:lnTo>
                    <a:pt x="0" y="2756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4527345" y="6848908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4978839" y="6848908"/>
              <a:ext cx="0" cy="97097"/>
            </a:xfrm>
            <a:custGeom>
              <a:avLst/>
              <a:pathLst>
                <a:path w="0" h="97097">
                  <a:moveTo>
                    <a:pt x="0" y="0"/>
                  </a:moveTo>
                  <a:lnTo>
                    <a:pt x="0" y="97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978839" y="6751811"/>
              <a:ext cx="0" cy="97097"/>
            </a:xfrm>
            <a:custGeom>
              <a:avLst/>
              <a:pathLst>
                <a:path w="0" h="97097">
                  <a:moveTo>
                    <a:pt x="0" y="970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430334" y="6751811"/>
              <a:ext cx="0" cy="35308"/>
            </a:xfrm>
            <a:custGeom>
              <a:avLst/>
              <a:pathLst>
                <a:path w="0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430334" y="6601751"/>
              <a:ext cx="0" cy="150059"/>
            </a:xfrm>
            <a:custGeom>
              <a:avLst/>
              <a:pathLst>
                <a:path w="0" h="150059">
                  <a:moveTo>
                    <a:pt x="0" y="1500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075851" y="5916094"/>
              <a:ext cx="0" cy="745454"/>
            </a:xfrm>
            <a:custGeom>
              <a:avLst/>
              <a:pathLst>
                <a:path w="0" h="745454">
                  <a:moveTo>
                    <a:pt x="0" y="7454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527345" y="5389322"/>
              <a:ext cx="0" cy="526771"/>
            </a:xfrm>
            <a:custGeom>
              <a:avLst/>
              <a:pathLst>
                <a:path w="0" h="526771">
                  <a:moveTo>
                    <a:pt x="0" y="5267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978839" y="5389322"/>
              <a:ext cx="0" cy="974099"/>
            </a:xfrm>
            <a:custGeom>
              <a:avLst/>
              <a:pathLst>
                <a:path w="0" h="974099">
                  <a:moveTo>
                    <a:pt x="0" y="0"/>
                  </a:moveTo>
                  <a:lnTo>
                    <a:pt x="0" y="9740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4978839" y="5389322"/>
              <a:ext cx="0" cy="682807"/>
            </a:xfrm>
            <a:custGeom>
              <a:avLst/>
              <a:pathLst>
                <a:path w="0" h="682807">
                  <a:moveTo>
                    <a:pt x="0" y="0"/>
                  </a:moveTo>
                  <a:lnTo>
                    <a:pt x="0" y="6828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430334" y="5595470"/>
              <a:ext cx="0" cy="476659"/>
            </a:xfrm>
            <a:custGeom>
              <a:avLst/>
              <a:pathLst>
                <a:path w="0" h="476659">
                  <a:moveTo>
                    <a:pt x="0" y="4766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978839" y="4883424"/>
              <a:ext cx="0" cy="505898"/>
            </a:xfrm>
            <a:custGeom>
              <a:avLst/>
              <a:pathLst>
                <a:path w="0" h="505898">
                  <a:moveTo>
                    <a:pt x="0" y="5058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430334" y="4883424"/>
              <a:ext cx="0" cy="102981"/>
            </a:xfrm>
            <a:custGeom>
              <a:avLst/>
              <a:pathLst>
                <a:path w="0" h="102981">
                  <a:moveTo>
                    <a:pt x="0" y="0"/>
                  </a:moveTo>
                  <a:lnTo>
                    <a:pt x="0" y="1029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430334" y="4721595"/>
              <a:ext cx="0" cy="161828"/>
            </a:xfrm>
            <a:custGeom>
              <a:avLst/>
              <a:pathLst>
                <a:path w="0" h="161828">
                  <a:moveTo>
                    <a:pt x="0" y="1618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978839" y="4238315"/>
              <a:ext cx="0" cy="1151007"/>
            </a:xfrm>
            <a:custGeom>
              <a:avLst/>
              <a:pathLst>
                <a:path w="0" h="1151007">
                  <a:moveTo>
                    <a:pt x="0" y="11510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430334" y="4238315"/>
              <a:ext cx="0" cy="218468"/>
            </a:xfrm>
            <a:custGeom>
              <a:avLst/>
              <a:pathLst>
                <a:path w="0" h="218468">
                  <a:moveTo>
                    <a:pt x="0" y="0"/>
                  </a:moveTo>
                  <a:lnTo>
                    <a:pt x="0" y="2184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430334" y="4238315"/>
              <a:ext cx="0" cy="59582"/>
            </a:xfrm>
            <a:custGeom>
              <a:avLst/>
              <a:pathLst>
                <a:path w="0" h="59582">
                  <a:moveTo>
                    <a:pt x="0" y="0"/>
                  </a:moveTo>
                  <a:lnTo>
                    <a:pt x="0" y="595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430334" y="4139011"/>
              <a:ext cx="0" cy="99304"/>
            </a:xfrm>
            <a:custGeom>
              <a:avLst/>
              <a:pathLst>
                <a:path w="0" h="99304">
                  <a:moveTo>
                    <a:pt x="0" y="993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3172862" y="3186134"/>
              <a:ext cx="0" cy="1737707"/>
            </a:xfrm>
            <a:custGeom>
              <a:avLst/>
              <a:pathLst>
                <a:path w="0" h="1737707">
                  <a:moveTo>
                    <a:pt x="0" y="17377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624357" y="3186134"/>
              <a:ext cx="0" cy="648345"/>
            </a:xfrm>
            <a:custGeom>
              <a:avLst/>
              <a:pathLst>
                <a:path w="0" h="648345">
                  <a:moveTo>
                    <a:pt x="0" y="0"/>
                  </a:moveTo>
                  <a:lnTo>
                    <a:pt x="0" y="6483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430334" y="3834479"/>
              <a:ext cx="0" cy="92683"/>
            </a:xfrm>
            <a:custGeom>
              <a:avLst/>
              <a:pathLst>
                <a:path w="0" h="92683">
                  <a:moveTo>
                    <a:pt x="0" y="0"/>
                  </a:moveTo>
                  <a:lnTo>
                    <a:pt x="0" y="926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430334" y="3768276"/>
              <a:ext cx="0" cy="66202"/>
            </a:xfrm>
            <a:custGeom>
              <a:avLst/>
              <a:pathLst>
                <a:path w="0" h="66202">
                  <a:moveTo>
                    <a:pt x="0" y="662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3624357" y="3186134"/>
              <a:ext cx="0" cy="136377"/>
            </a:xfrm>
            <a:custGeom>
              <a:avLst/>
              <a:pathLst>
                <a:path w="0" h="136377">
                  <a:moveTo>
                    <a:pt x="0" y="0"/>
                  </a:moveTo>
                  <a:lnTo>
                    <a:pt x="0" y="1363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4978839" y="3322511"/>
              <a:ext cx="0" cy="180954"/>
            </a:xfrm>
            <a:custGeom>
              <a:avLst/>
              <a:pathLst>
                <a:path w="0" h="180954">
                  <a:moveTo>
                    <a:pt x="0" y="0"/>
                  </a:moveTo>
                  <a:lnTo>
                    <a:pt x="0" y="1809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978839" y="3141557"/>
              <a:ext cx="0" cy="180954"/>
            </a:xfrm>
            <a:custGeom>
              <a:avLst/>
              <a:pathLst>
                <a:path w="0" h="180954">
                  <a:moveTo>
                    <a:pt x="0" y="1809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430334" y="3141557"/>
              <a:ext cx="0" cy="123578"/>
            </a:xfrm>
            <a:custGeom>
              <a:avLst/>
              <a:pathLst>
                <a:path w="0" h="123578">
                  <a:moveTo>
                    <a:pt x="0" y="0"/>
                  </a:moveTo>
                  <a:lnTo>
                    <a:pt x="0" y="1235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3624357" y="2401411"/>
              <a:ext cx="0" cy="784722"/>
            </a:xfrm>
            <a:custGeom>
              <a:avLst/>
              <a:pathLst>
                <a:path w="0" h="784722">
                  <a:moveTo>
                    <a:pt x="0" y="7847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075851" y="2401411"/>
              <a:ext cx="0" cy="523442"/>
            </a:xfrm>
            <a:custGeom>
              <a:avLst/>
              <a:pathLst>
                <a:path w="0" h="523442">
                  <a:moveTo>
                    <a:pt x="0" y="0"/>
                  </a:moveTo>
                  <a:lnTo>
                    <a:pt x="0" y="5234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527345" y="2849383"/>
              <a:ext cx="0" cy="75471"/>
            </a:xfrm>
            <a:custGeom>
              <a:avLst/>
              <a:pathLst>
                <a:path w="0" h="75471">
                  <a:moveTo>
                    <a:pt x="0" y="754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978839" y="2751403"/>
              <a:ext cx="0" cy="97979"/>
            </a:xfrm>
            <a:custGeom>
              <a:avLst/>
              <a:pathLst>
                <a:path w="0" h="97979">
                  <a:moveTo>
                    <a:pt x="0" y="9797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430334" y="2751403"/>
              <a:ext cx="0" cy="63554"/>
            </a:xfrm>
            <a:custGeom>
              <a:avLst/>
              <a:pathLst>
                <a:path w="0" h="63554">
                  <a:moveTo>
                    <a:pt x="0" y="0"/>
                  </a:moveTo>
                  <a:lnTo>
                    <a:pt x="0" y="635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075851" y="2401411"/>
              <a:ext cx="0" cy="16329"/>
            </a:xfrm>
            <a:custGeom>
              <a:avLst/>
              <a:pathLst>
                <a:path w="0" h="16329">
                  <a:moveTo>
                    <a:pt x="0" y="0"/>
                  </a:moveTo>
                  <a:lnTo>
                    <a:pt x="0" y="163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978839" y="241774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430334" y="244422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430334" y="239126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978839" y="2232374"/>
              <a:ext cx="0" cy="185367"/>
            </a:xfrm>
            <a:custGeom>
              <a:avLst/>
              <a:pathLst>
                <a:path w="0" h="185367">
                  <a:moveTo>
                    <a:pt x="0" y="1853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430334" y="223237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430334" y="2179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075851" y="1861638"/>
              <a:ext cx="0" cy="539772"/>
            </a:xfrm>
            <a:custGeom>
              <a:avLst/>
              <a:pathLst>
                <a:path w="0" h="539772">
                  <a:moveTo>
                    <a:pt x="0" y="5397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978839" y="1861638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430334" y="199404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978839" y="1702752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430334" y="170275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430334" y="164979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7525267" y="71578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7525267" y="71048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7525267" y="705192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7525267" y="699896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7525267" y="69460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7525267" y="68930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7525267" y="68400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7525267" y="67871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7525267" y="67341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7525267" y="668119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7525267" y="662823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7525267" y="657527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7525267" y="6522308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7525267" y="6469346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7525267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7525267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7525267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7525267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7525267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7525267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7525267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7525267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7525267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7525267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7525267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7525267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7525267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7525267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7525267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7525267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7525267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7525267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7525267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7525267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7525267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7525267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7525267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7525267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7525267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7525267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7525267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7525267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7525267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7525267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7525267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525267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7525267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7525267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7525267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7525267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7525267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7525267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7525267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7525267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7525267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7525267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7525267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7525267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7525267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7525267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7525267" y="3980125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7525267" y="392716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7525267" y="387420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7525267" y="3821238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7525267" y="3768276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7525267" y="371531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7525267" y="366235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7525267" y="360939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7525267" y="35564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7525267" y="35034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7525267" y="34505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7525267" y="33975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7525267" y="334457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7525267" y="329161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7525267" y="32386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7525267" y="31856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7525267" y="31327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7525267" y="30797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7525267" y="302680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7525267" y="297384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7525267" y="292088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7525267" y="28679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7525267" y="28149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7525267" y="27619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7525267" y="27090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7525267" y="265607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7525267" y="260310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7525267" y="25501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7525267" y="24971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7525267" y="24442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7525267" y="23912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7525267" y="23382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7525267" y="228533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7525267" y="223237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7525267" y="21794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7525267" y="21264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7525267" y="20734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7525267" y="202052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7525267" y="196756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7525267" y="191460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7525267" y="18616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7525267" y="18086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7525267" y="175571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525267" y="170275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525267" y="164979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7525267" y="159682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7525267" y="154386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7651685" y="7157854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7651685" y="7104892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7651685" y="7051929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7651685" y="699896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7651685" y="694600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7651685" y="689304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7651685" y="684008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7651685" y="67871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7651685" y="6734157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7651685" y="668119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7651685" y="662823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7651685" y="657527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7651685" y="652230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7651685" y="6469346"/>
              <a:ext cx="126418" cy="5296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7651685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7651685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7651685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7651685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7651685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7651685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7651685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7651685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651685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7651685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7651685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7651685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7651685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7651685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7651685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7651685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7651685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7651685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7651685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7651685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7651685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7651685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7651685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7651685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7651685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7651685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7651685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7651685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7651685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7651685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7651685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7651685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7651685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7651685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7651685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7651685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7651685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7651685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7651685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7651685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7651685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7651685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7651685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7651685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7651685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7651685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7651685" y="39801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7651685" y="392716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7651685" y="387420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7651685" y="38212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7651685" y="37682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7651685" y="37153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7651685" y="36623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7651685" y="36093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7651685" y="355642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7651685" y="350346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7651685" y="3450503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7651685" y="339754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7651685" y="334457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7651685" y="329161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7651685" y="323865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7651685" y="318569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7651685" y="313273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7651685" y="307976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7651685" y="302680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7651685" y="297384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7651685" y="292088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7651685" y="28679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7651685" y="28149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7651685" y="276199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7651685" y="270903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7651685" y="265607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7651685" y="260310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7651685" y="25501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7651685" y="249718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7651685" y="244422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7651685" y="239126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7651685" y="233829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7651685" y="228533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7651685" y="223237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7651685" y="217941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7651685" y="212644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7651685" y="20734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7651685" y="202052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7651685" y="196756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7651685" y="191460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7651685" y="18616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7651685" y="18086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7651685" y="175571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7651685" y="170275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7651685" y="164979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7651685" y="159682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7651685" y="154386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7778104" y="715785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7778104" y="710489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7778104" y="705192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7778104" y="699896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7778104" y="69460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7778104" y="68930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7778104" y="68400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7778104" y="67871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7778104" y="67341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7778104" y="668119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7778104" y="662823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7778104" y="65752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7778104" y="65223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7778104" y="64693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7778104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7778104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7778104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7778104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7778104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7778104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7778104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7778104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7778104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7778104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7778104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7778104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7778104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7778104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7778104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7778104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7778104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7778104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7778104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7778104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7778104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7778104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7778104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7778104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7778104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7778104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7778104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7778104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7778104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7778104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7778104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7778104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7778104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7778104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7778104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7778104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7778104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7778104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7778104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778104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778104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778104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778104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778104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778104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778104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778104" y="39801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778104" y="392716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778104" y="387420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778104" y="38212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778104" y="3768276"/>
              <a:ext cx="126418" cy="5296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778104" y="37153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778104" y="36623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778104" y="36093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778104" y="355642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778104" y="350346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778104" y="345050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778104" y="339754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778104" y="334457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778104" y="329161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778104" y="323865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778104" y="318569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778104" y="313273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778104" y="307976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778104" y="302680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778104" y="297384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778104" y="292088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778104" y="28679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778104" y="28149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778104" y="276199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778104" y="270903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778104" y="265607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778104" y="260310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778104" y="25501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778104" y="249718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778104" y="244422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778104" y="239126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778104" y="233829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778104" y="228533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778104" y="223237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778104" y="217941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778104" y="212644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778104" y="207348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778104" y="20205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778104" y="196756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778104" y="191460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778104" y="18616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778104" y="18086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778104" y="17557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778104" y="17027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778104" y="16497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778104" y="159682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778104" y="154386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904522" y="715785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904522" y="710489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904522" y="7051929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904522" y="6998967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904522" y="6946005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904522" y="6893043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904522" y="6840081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904522" y="6787119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904522" y="6734157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904522" y="668119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904522" y="662823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904522" y="657527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904522" y="652230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904522" y="64693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904522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904522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904522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904522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904522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904522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904522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904522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904522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904522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904522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904522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904522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904522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904522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904522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904522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904522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904522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904522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904522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904522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904522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904522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904522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904522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904522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904522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904522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904522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904522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904522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904522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904522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904522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904522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904522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904522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904522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904522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904522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904522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904522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904522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904522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904522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904522" y="39801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904522" y="392716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904522" y="387420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904522" y="38212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904522" y="3768276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904522" y="37153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904522" y="36623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904522" y="36093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904522" y="355642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904522" y="350346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904522" y="345050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904522" y="339754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904522" y="3344579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904522" y="3291617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904522" y="323865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904522" y="318569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904522" y="313273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904522" y="3079768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904522" y="3026806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904522" y="297384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904522" y="292088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904522" y="28679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904522" y="28149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904522" y="2761995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904522" y="270903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904522" y="265607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904522" y="260310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904522" y="2550146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904522" y="249718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904522" y="244422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904522" y="239126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904522" y="233829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904522" y="228533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904522" y="2232374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904522" y="2179411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904522" y="212644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904522" y="207348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904522" y="20205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904522" y="196756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904522" y="191460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904522" y="18616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904522" y="18086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904522" y="1755714"/>
              <a:ext cx="126418" cy="5296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904522" y="17027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904522" y="164979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904522" y="159682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904522" y="154386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8030941" y="715785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8030941" y="710489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8030941" y="705192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8030941" y="699896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8030941" y="694600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8030941" y="689304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8030941" y="684008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8030941" y="67871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8030941" y="67341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8030941" y="668119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8030941" y="662823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8030941" y="657527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8030941" y="652230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8030941" y="64693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8030941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8030941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8030941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8030941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8030941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8030941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8030941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8030941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8030941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8030941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8030941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8030941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8030941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8030941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8030941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8030941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8030941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8030941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8030941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8030941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8030941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8030941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8030941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8030941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8030941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8030941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8030941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8030941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8030941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8030941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8030941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8030941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8030941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8030941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8030941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8030941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8030941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8030941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8030941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8030941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8030941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8030941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8030941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8030941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8030941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8030941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8030941" y="39801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8030941" y="392716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030941" y="387420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8030941" y="38212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8030941" y="37682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8030941" y="37153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8030941" y="36623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8030941" y="36093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8030941" y="355642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8030941" y="350346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8030941" y="345050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8030941" y="339754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8030941" y="334457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8030941" y="329161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8030941" y="323865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8030941" y="318569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8030941" y="313273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8030941" y="307976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8030941" y="302680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8030941" y="297384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8030941" y="292088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8030941" y="28679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8030941" y="28149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8030941" y="276199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8030941" y="270903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8030941" y="265607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8030941" y="260310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8030941" y="25501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8030941" y="249718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030941" y="244422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030941" y="239126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030941" y="233829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030941" y="228533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030941" y="223237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030941" y="217941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030941" y="212644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030941" y="207348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030941" y="20205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8030941" y="196756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8030941" y="191460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8030941" y="18616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8030941" y="18086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8030941" y="17557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8030941" y="17027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8030941" y="16497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8030941" y="159682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030941" y="154386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6349125" y="71843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6349125" y="71313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6349125" y="70784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349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6349125" y="70254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6349125" y="6972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6349125" y="69195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6349125" y="68665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6349125" y="68136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6349125" y="6760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6349125" y="6707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6349125" y="6654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6349125" y="6601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6349125" y="65487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6349125" y="6495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6349125" y="64428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6349125" y="6389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6349125" y="6336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6349125" y="62839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6349125" y="6231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6349125" y="617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6349125" y="61250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6349125" y="6072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6349125" y="60191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6349125" y="59662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6349125" y="59132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6349125" y="58602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6349125" y="5807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459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6349125" y="5754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6349125" y="57013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6349125" y="56484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6349125" y="5595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6349125" y="55425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6349125" y="54895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6349125" y="54365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6349125" y="5383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6349125" y="53306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6349125" y="5277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76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6349125" y="52247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6349125" y="5171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6349125" y="51188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6349125" y="5065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6349125" y="50128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6349125" y="49599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7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6349125" y="4906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166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6349125" y="48540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6349125" y="48010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A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6349125" y="47480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6349125" y="46951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6349125" y="4642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6349125" y="45891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6349125" y="45362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6349125" y="4483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6349125" y="44303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67ED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6349125" y="43773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6349125" y="43243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6349125" y="42714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6349125" y="4218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6349125" y="4165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6349125" y="41125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6349125" y="40595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6349125" y="4006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6349125" y="39536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6349125" y="39006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6349125" y="38477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6349125" y="37947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6349125" y="3741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6349125" y="36888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6349125" y="36358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6349125" y="35829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6349125" y="35299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6349125" y="34769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6349125" y="34240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6349125" y="33710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6349125" y="33180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6349125" y="3265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6349125" y="32121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6349125" y="3159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6349125" y="31062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6349125" y="30532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6349125" y="30003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6349125" y="29473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6349125" y="2894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079C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6349125" y="28414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6349125" y="2788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6349125" y="2735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6349125" y="26825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6349125" y="26295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6349125" y="2576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6349125" y="25236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6349125" y="24707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D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6349125" y="24177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6349125" y="23647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6349125" y="23118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6349125" y="22588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6349125" y="2205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25A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6349125" y="21529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6349125" y="2099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6349125" y="20470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6349125" y="1994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6349125" y="1941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6349125" y="1888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6349125" y="18351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6349125" y="17821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6349125" y="1729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6349125" y="16762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6349125" y="1623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6349125" y="1570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6" name="tx1265"/>
            <p:cNvSpPr/>
            <p:nvPr/>
          </p:nvSpPr>
          <p:spPr>
            <a:xfrm>
              <a:off x="6349125" y="7142836"/>
              <a:ext cx="154842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6349125" y="7071030"/>
              <a:ext cx="105451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6349125" y="7038341"/>
              <a:ext cx="78932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34962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6349125" y="6965106"/>
              <a:ext cx="91583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6349125" y="6909550"/>
              <a:ext cx="83129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6349125" y="6856588"/>
              <a:ext cx="94002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6349125" y="6806219"/>
              <a:ext cx="150051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6349125" y="6750663"/>
              <a:ext cx="159082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6349125" y="6697701"/>
              <a:ext cx="119891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6349125" y="6667606"/>
              <a:ext cx="117498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6349125" y="6594371"/>
              <a:ext cx="117498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6349125" y="6561682"/>
              <a:ext cx="110861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6349125" y="6508402"/>
              <a:ext cx="1662915" cy="7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6349125" y="6435484"/>
              <a:ext cx="117477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6349125" y="6381252"/>
              <a:ext cx="219329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6349125" y="6349833"/>
              <a:ext cx="10060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6349125" y="6275645"/>
              <a:ext cx="1205052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6349125" y="6221360"/>
              <a:ext cx="15545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284" name="tx1283"/>
            <p:cNvSpPr/>
            <p:nvPr/>
          </p:nvSpPr>
          <p:spPr>
            <a:xfrm>
              <a:off x="6349125" y="6168397"/>
              <a:ext cx="15545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285" name="tx1284"/>
            <p:cNvSpPr/>
            <p:nvPr/>
          </p:nvSpPr>
          <p:spPr>
            <a:xfrm>
              <a:off x="6349125" y="6115435"/>
              <a:ext cx="15545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286" name="tx1285"/>
            <p:cNvSpPr/>
            <p:nvPr/>
          </p:nvSpPr>
          <p:spPr>
            <a:xfrm>
              <a:off x="6349125" y="6063426"/>
              <a:ext cx="130726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287" name="tx1286"/>
            <p:cNvSpPr/>
            <p:nvPr/>
          </p:nvSpPr>
          <p:spPr>
            <a:xfrm>
              <a:off x="6349125" y="6010834"/>
              <a:ext cx="952090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288" name="tx1287"/>
            <p:cNvSpPr/>
            <p:nvPr/>
          </p:nvSpPr>
          <p:spPr>
            <a:xfrm>
              <a:off x="6349125" y="5979098"/>
              <a:ext cx="11447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289" name="tx1288"/>
            <p:cNvSpPr/>
            <p:nvPr/>
          </p:nvSpPr>
          <p:spPr>
            <a:xfrm>
              <a:off x="6349125" y="5904539"/>
              <a:ext cx="153624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290" name="tx1289"/>
            <p:cNvSpPr/>
            <p:nvPr/>
          </p:nvSpPr>
          <p:spPr>
            <a:xfrm>
              <a:off x="6349125" y="5851577"/>
              <a:ext cx="193413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291" name="tx1290"/>
            <p:cNvSpPr/>
            <p:nvPr/>
          </p:nvSpPr>
          <p:spPr>
            <a:xfrm>
              <a:off x="6349125" y="5798615"/>
              <a:ext cx="180149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6349125" y="5744383"/>
              <a:ext cx="21270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4597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6349125" y="5692691"/>
              <a:ext cx="146992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6349125" y="5638458"/>
              <a:ext cx="238565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295" name="tx1294"/>
            <p:cNvSpPr/>
            <p:nvPr/>
          </p:nvSpPr>
          <p:spPr>
            <a:xfrm>
              <a:off x="6349125" y="5586766"/>
              <a:ext cx="166270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966CA3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96" name="tx1295"/>
            <p:cNvSpPr/>
            <p:nvPr/>
          </p:nvSpPr>
          <p:spPr>
            <a:xfrm>
              <a:off x="6349125" y="5533804"/>
              <a:ext cx="15423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97" name="tx1296"/>
            <p:cNvSpPr/>
            <p:nvPr/>
          </p:nvSpPr>
          <p:spPr>
            <a:xfrm>
              <a:off x="6349125" y="5480842"/>
              <a:ext cx="136760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98" name="tx1297"/>
            <p:cNvSpPr/>
            <p:nvPr/>
          </p:nvSpPr>
          <p:spPr>
            <a:xfrm>
              <a:off x="6349125" y="5426927"/>
              <a:ext cx="2000463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99" name="tx1298"/>
            <p:cNvSpPr/>
            <p:nvPr/>
          </p:nvSpPr>
          <p:spPr>
            <a:xfrm>
              <a:off x="6349125" y="5374918"/>
              <a:ext cx="135559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300" name="tx1299"/>
            <p:cNvSpPr/>
            <p:nvPr/>
          </p:nvSpPr>
          <p:spPr>
            <a:xfrm>
              <a:off x="6349125" y="5321956"/>
              <a:ext cx="136162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301" name="tx1300"/>
            <p:cNvSpPr/>
            <p:nvPr/>
          </p:nvSpPr>
          <p:spPr>
            <a:xfrm>
              <a:off x="6349125" y="5268994"/>
              <a:ext cx="135559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302" name="tx1301"/>
            <p:cNvSpPr/>
            <p:nvPr/>
          </p:nvSpPr>
          <p:spPr>
            <a:xfrm>
              <a:off x="6349125" y="5216031"/>
              <a:ext cx="142180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7628E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303" name="tx1302"/>
            <p:cNvSpPr/>
            <p:nvPr/>
          </p:nvSpPr>
          <p:spPr>
            <a:xfrm>
              <a:off x="6349125" y="5161799"/>
              <a:ext cx="19277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304" name="tx1303"/>
            <p:cNvSpPr/>
            <p:nvPr/>
          </p:nvSpPr>
          <p:spPr>
            <a:xfrm>
              <a:off x="6349125" y="5130327"/>
              <a:ext cx="150650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305" name="tx1304"/>
            <p:cNvSpPr/>
            <p:nvPr/>
          </p:nvSpPr>
          <p:spPr>
            <a:xfrm>
              <a:off x="6349125" y="5057198"/>
              <a:ext cx="151221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306" name="tx1305"/>
            <p:cNvSpPr/>
            <p:nvPr/>
          </p:nvSpPr>
          <p:spPr>
            <a:xfrm>
              <a:off x="6349125" y="5004553"/>
              <a:ext cx="988189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307" name="tx1306"/>
            <p:cNvSpPr/>
            <p:nvPr/>
          </p:nvSpPr>
          <p:spPr>
            <a:xfrm>
              <a:off x="6349125" y="4972817"/>
              <a:ext cx="130133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308" name="tx1307"/>
            <p:cNvSpPr/>
            <p:nvPr/>
          </p:nvSpPr>
          <p:spPr>
            <a:xfrm>
              <a:off x="6349125" y="4919855"/>
              <a:ext cx="119891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5577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309" name="tx1308"/>
            <p:cNvSpPr/>
            <p:nvPr/>
          </p:nvSpPr>
          <p:spPr>
            <a:xfrm>
              <a:off x="6349125" y="4866893"/>
              <a:ext cx="104228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1669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310" name="tx1309"/>
            <p:cNvSpPr/>
            <p:nvPr/>
          </p:nvSpPr>
          <p:spPr>
            <a:xfrm>
              <a:off x="6349125" y="4791381"/>
              <a:ext cx="921813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F44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311" name="tx1310"/>
            <p:cNvSpPr/>
            <p:nvPr/>
          </p:nvSpPr>
          <p:spPr>
            <a:xfrm>
              <a:off x="6349125" y="4760968"/>
              <a:ext cx="130138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D3A4E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312" name="tx1311"/>
            <p:cNvSpPr/>
            <p:nvPr/>
          </p:nvSpPr>
          <p:spPr>
            <a:xfrm>
              <a:off x="6349125" y="4708006"/>
              <a:ext cx="147003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F354A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313" name="tx1312"/>
            <p:cNvSpPr/>
            <p:nvPr/>
          </p:nvSpPr>
          <p:spPr>
            <a:xfrm>
              <a:off x="6349125" y="4655044"/>
              <a:ext cx="154842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314" name="tx1313"/>
            <p:cNvSpPr/>
            <p:nvPr/>
          </p:nvSpPr>
          <p:spPr>
            <a:xfrm>
              <a:off x="6349125" y="4602082"/>
              <a:ext cx="123495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F354A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315" name="tx1314"/>
            <p:cNvSpPr/>
            <p:nvPr/>
          </p:nvSpPr>
          <p:spPr>
            <a:xfrm>
              <a:off x="6349125" y="4549120"/>
              <a:ext cx="14458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3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316" name="tx1315"/>
            <p:cNvSpPr/>
            <p:nvPr/>
          </p:nvSpPr>
          <p:spPr>
            <a:xfrm>
              <a:off x="6349125" y="4496158"/>
              <a:ext cx="118086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317" name="tx1316"/>
            <p:cNvSpPr/>
            <p:nvPr/>
          </p:nvSpPr>
          <p:spPr>
            <a:xfrm>
              <a:off x="6349125" y="4421334"/>
              <a:ext cx="1096594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247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6349125" y="4368690"/>
              <a:ext cx="115074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567ED0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6349125" y="4316998"/>
              <a:ext cx="1289320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6349125" y="4284309"/>
              <a:ext cx="13134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6349125" y="4231347"/>
              <a:ext cx="159659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6349125" y="4178385"/>
              <a:ext cx="131938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6349125" y="4125423"/>
              <a:ext cx="153672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324" name="tx1323"/>
            <p:cNvSpPr/>
            <p:nvPr/>
          </p:nvSpPr>
          <p:spPr>
            <a:xfrm>
              <a:off x="6349125" y="4072460"/>
              <a:ext cx="139195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325" name="tx1324"/>
            <p:cNvSpPr/>
            <p:nvPr/>
          </p:nvSpPr>
          <p:spPr>
            <a:xfrm>
              <a:off x="6349125" y="3998272"/>
              <a:ext cx="1313510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326" name="tx1325"/>
            <p:cNvSpPr/>
            <p:nvPr/>
          </p:nvSpPr>
          <p:spPr>
            <a:xfrm>
              <a:off x="6349125" y="3944993"/>
              <a:ext cx="82563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1327" name="tx1326"/>
            <p:cNvSpPr/>
            <p:nvPr/>
          </p:nvSpPr>
          <p:spPr>
            <a:xfrm>
              <a:off x="6349125" y="3891025"/>
              <a:ext cx="1211351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1328" name="tx1327"/>
            <p:cNvSpPr/>
            <p:nvPr/>
          </p:nvSpPr>
          <p:spPr>
            <a:xfrm>
              <a:off x="6349125" y="3838063"/>
              <a:ext cx="168737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1329" name="tx1328"/>
            <p:cNvSpPr/>
            <p:nvPr/>
          </p:nvSpPr>
          <p:spPr>
            <a:xfrm>
              <a:off x="6349125" y="3786106"/>
              <a:ext cx="115100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1330" name="tx1329"/>
            <p:cNvSpPr/>
            <p:nvPr/>
          </p:nvSpPr>
          <p:spPr>
            <a:xfrm>
              <a:off x="6349125" y="3733144"/>
              <a:ext cx="12533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1331" name="tx1330"/>
            <p:cNvSpPr/>
            <p:nvPr/>
          </p:nvSpPr>
          <p:spPr>
            <a:xfrm>
              <a:off x="6349125" y="3680182"/>
              <a:ext cx="10002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1332" name="tx1331"/>
            <p:cNvSpPr/>
            <p:nvPr/>
          </p:nvSpPr>
          <p:spPr>
            <a:xfrm>
              <a:off x="6349125" y="3627220"/>
              <a:ext cx="118112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1333" name="tx1332"/>
            <p:cNvSpPr/>
            <p:nvPr/>
          </p:nvSpPr>
          <p:spPr>
            <a:xfrm>
              <a:off x="6349125" y="3595801"/>
              <a:ext cx="106658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1334" name="tx1333"/>
            <p:cNvSpPr/>
            <p:nvPr/>
          </p:nvSpPr>
          <p:spPr>
            <a:xfrm>
              <a:off x="6349125" y="3520290"/>
              <a:ext cx="1187267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1335" name="tx1334"/>
            <p:cNvSpPr/>
            <p:nvPr/>
          </p:nvSpPr>
          <p:spPr>
            <a:xfrm>
              <a:off x="6349125" y="3467010"/>
              <a:ext cx="200041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1336" name="tx1335"/>
            <p:cNvSpPr/>
            <p:nvPr/>
          </p:nvSpPr>
          <p:spPr>
            <a:xfrm>
              <a:off x="6349125" y="3414048"/>
              <a:ext cx="219890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1337" name="tx1336"/>
            <p:cNvSpPr/>
            <p:nvPr/>
          </p:nvSpPr>
          <p:spPr>
            <a:xfrm>
              <a:off x="6349125" y="3362409"/>
              <a:ext cx="136787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1338" name="tx1337"/>
            <p:cNvSpPr/>
            <p:nvPr/>
          </p:nvSpPr>
          <p:spPr>
            <a:xfrm>
              <a:off x="6349125" y="3309447"/>
              <a:ext cx="102402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1339" name="tx1338"/>
            <p:cNvSpPr/>
            <p:nvPr/>
          </p:nvSpPr>
          <p:spPr>
            <a:xfrm>
              <a:off x="6349125" y="3256485"/>
              <a:ext cx="9879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1340" name="tx1339"/>
            <p:cNvSpPr/>
            <p:nvPr/>
          </p:nvSpPr>
          <p:spPr>
            <a:xfrm>
              <a:off x="6349125" y="3203523"/>
              <a:ext cx="9157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1341" name="tx1340"/>
            <p:cNvSpPr/>
            <p:nvPr/>
          </p:nvSpPr>
          <p:spPr>
            <a:xfrm>
              <a:off x="6349125" y="3150243"/>
              <a:ext cx="975962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1342" name="tx1341"/>
            <p:cNvSpPr/>
            <p:nvPr/>
          </p:nvSpPr>
          <p:spPr>
            <a:xfrm>
              <a:off x="6349125" y="3097598"/>
              <a:ext cx="121701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1343" name="tx1342"/>
            <p:cNvSpPr/>
            <p:nvPr/>
          </p:nvSpPr>
          <p:spPr>
            <a:xfrm>
              <a:off x="6349125" y="3044636"/>
              <a:ext cx="1247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1344" name="tx1343"/>
            <p:cNvSpPr/>
            <p:nvPr/>
          </p:nvSpPr>
          <p:spPr>
            <a:xfrm>
              <a:off x="6349125" y="2990351"/>
              <a:ext cx="17834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1345" name="tx1344"/>
            <p:cNvSpPr/>
            <p:nvPr/>
          </p:nvSpPr>
          <p:spPr>
            <a:xfrm>
              <a:off x="6349125" y="2938712"/>
              <a:ext cx="124708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1346" name="tx1345"/>
            <p:cNvSpPr/>
            <p:nvPr/>
          </p:nvSpPr>
          <p:spPr>
            <a:xfrm>
              <a:off x="6349125" y="2886067"/>
              <a:ext cx="927741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1347" name="tx1346"/>
            <p:cNvSpPr/>
            <p:nvPr/>
          </p:nvSpPr>
          <p:spPr>
            <a:xfrm>
              <a:off x="6349125" y="2834058"/>
              <a:ext cx="90355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7079C1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1348" name="tx1347"/>
            <p:cNvSpPr/>
            <p:nvPr/>
          </p:nvSpPr>
          <p:spPr>
            <a:xfrm>
              <a:off x="6349125" y="2778820"/>
              <a:ext cx="13496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1349" name="tx1348"/>
            <p:cNvSpPr/>
            <p:nvPr/>
          </p:nvSpPr>
          <p:spPr>
            <a:xfrm>
              <a:off x="6349125" y="2726810"/>
              <a:ext cx="125316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966BA2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1350" name="tx1349"/>
            <p:cNvSpPr/>
            <p:nvPr/>
          </p:nvSpPr>
          <p:spPr>
            <a:xfrm>
              <a:off x="6349125" y="2675171"/>
              <a:ext cx="93975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1351" name="tx1350"/>
            <p:cNvSpPr/>
            <p:nvPr/>
          </p:nvSpPr>
          <p:spPr>
            <a:xfrm>
              <a:off x="6349125" y="2621256"/>
              <a:ext cx="819283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1352" name="tx1351"/>
            <p:cNvSpPr/>
            <p:nvPr/>
          </p:nvSpPr>
          <p:spPr>
            <a:xfrm>
              <a:off x="6349125" y="2569247"/>
              <a:ext cx="98803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1353" name="tx1352"/>
            <p:cNvSpPr/>
            <p:nvPr/>
          </p:nvSpPr>
          <p:spPr>
            <a:xfrm>
              <a:off x="6349125" y="2514009"/>
              <a:ext cx="1024183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1354" name="tx1353"/>
            <p:cNvSpPr/>
            <p:nvPr/>
          </p:nvSpPr>
          <p:spPr>
            <a:xfrm>
              <a:off x="6349125" y="2461047"/>
              <a:ext cx="97628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1355" name="tx1354"/>
            <p:cNvSpPr/>
            <p:nvPr/>
          </p:nvSpPr>
          <p:spPr>
            <a:xfrm>
              <a:off x="6349125" y="2407767"/>
              <a:ext cx="9637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F4D69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1356" name="tx1355"/>
            <p:cNvSpPr/>
            <p:nvPr/>
          </p:nvSpPr>
          <p:spPr>
            <a:xfrm>
              <a:off x="6349125" y="2356075"/>
              <a:ext cx="90397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1357" name="tx1356"/>
            <p:cNvSpPr/>
            <p:nvPr/>
          </p:nvSpPr>
          <p:spPr>
            <a:xfrm>
              <a:off x="6349125" y="2324709"/>
              <a:ext cx="77132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1358" name="tx1357"/>
            <p:cNvSpPr/>
            <p:nvPr/>
          </p:nvSpPr>
          <p:spPr>
            <a:xfrm>
              <a:off x="6349125" y="2250204"/>
              <a:ext cx="108452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1359" name="tx1358"/>
            <p:cNvSpPr/>
            <p:nvPr/>
          </p:nvSpPr>
          <p:spPr>
            <a:xfrm>
              <a:off x="6349125" y="2197189"/>
              <a:ext cx="122934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1360" name="tx1359"/>
            <p:cNvSpPr/>
            <p:nvPr/>
          </p:nvSpPr>
          <p:spPr>
            <a:xfrm>
              <a:off x="6349125" y="2144227"/>
              <a:ext cx="147029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25A7E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1361" name="tx1360"/>
            <p:cNvSpPr/>
            <p:nvPr/>
          </p:nvSpPr>
          <p:spPr>
            <a:xfrm>
              <a:off x="6349125" y="2092588"/>
              <a:ext cx="106642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1362" name="tx1361"/>
            <p:cNvSpPr/>
            <p:nvPr/>
          </p:nvSpPr>
          <p:spPr>
            <a:xfrm>
              <a:off x="6349125" y="2038355"/>
              <a:ext cx="134362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1363" name="tx1362"/>
            <p:cNvSpPr/>
            <p:nvPr/>
          </p:nvSpPr>
          <p:spPr>
            <a:xfrm>
              <a:off x="6349125" y="2005613"/>
              <a:ext cx="813249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1364" name="tx1363"/>
            <p:cNvSpPr/>
            <p:nvPr/>
          </p:nvSpPr>
          <p:spPr>
            <a:xfrm>
              <a:off x="6349125" y="1952598"/>
              <a:ext cx="89174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1365" name="tx1364"/>
            <p:cNvSpPr/>
            <p:nvPr/>
          </p:nvSpPr>
          <p:spPr>
            <a:xfrm>
              <a:off x="6349125" y="1878145"/>
              <a:ext cx="20125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1366" name="tx1365"/>
            <p:cNvSpPr/>
            <p:nvPr/>
          </p:nvSpPr>
          <p:spPr>
            <a:xfrm>
              <a:off x="6349125" y="1848050"/>
              <a:ext cx="572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1367" name="tx1366"/>
            <p:cNvSpPr/>
            <p:nvPr/>
          </p:nvSpPr>
          <p:spPr>
            <a:xfrm>
              <a:off x="6349125" y="1772221"/>
              <a:ext cx="169292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1368" name="tx1367"/>
            <p:cNvSpPr/>
            <p:nvPr/>
          </p:nvSpPr>
          <p:spPr>
            <a:xfrm>
              <a:off x="6349125" y="1742126"/>
              <a:ext cx="13797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1369" name="tx1368"/>
            <p:cNvSpPr/>
            <p:nvPr/>
          </p:nvSpPr>
          <p:spPr>
            <a:xfrm>
              <a:off x="6349125" y="1689163"/>
              <a:ext cx="13736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1370" name="tx1369"/>
            <p:cNvSpPr/>
            <p:nvPr/>
          </p:nvSpPr>
          <p:spPr>
            <a:xfrm>
              <a:off x="6349125" y="1615928"/>
              <a:ext cx="80133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1371" name="tx1370"/>
            <p:cNvSpPr/>
            <p:nvPr/>
          </p:nvSpPr>
          <p:spPr>
            <a:xfrm>
              <a:off x="6349125" y="1562966"/>
              <a:ext cx="1042392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1372" name="tx1371"/>
            <p:cNvSpPr/>
            <p:nvPr/>
          </p:nvSpPr>
          <p:spPr>
            <a:xfrm>
              <a:off x="6349125" y="1507410"/>
              <a:ext cx="118689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1373" name="pl1372"/>
            <p:cNvSpPr/>
            <p:nvPr/>
          </p:nvSpPr>
          <p:spPr>
            <a:xfrm>
              <a:off x="1366885" y="4923841"/>
              <a:ext cx="1805977" cy="0"/>
            </a:xfrm>
            <a:custGeom>
              <a:avLst/>
              <a:pathLst>
                <a:path w="1805977" h="0">
                  <a:moveTo>
                    <a:pt x="180597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8202509" y="715785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8202509" y="7104892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8202509" y="705192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8202509" y="6998967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8202509" y="6946005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8202509" y="6893043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8202509" y="6840081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8202509" y="6787119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8202509" y="6734157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8202509" y="6681194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8202509" y="6628232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8202509" y="6575270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8202509" y="6522308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8202509" y="6469346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8202509" y="641638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8202509" y="636342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8202509" y="631045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8202509" y="6257497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8202509" y="620453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8202509" y="615157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8202509" y="609861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8202509" y="604564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8202509" y="5992686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8202509" y="593972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8202509" y="5886762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8202509" y="5833800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8202509" y="578083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8202509" y="5727876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8202509" y="567491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8202509" y="562195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8202509" y="556898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8202509" y="5516027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8202509" y="546306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8202509" y="541010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8202509" y="535714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8202509" y="530417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8202509" y="5251216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8202509" y="519825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8202509" y="5145292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8202509" y="5092330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8202509" y="503936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8202509" y="498640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202509" y="493344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8202509" y="488048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8202509" y="482751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8202509" y="4774557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8202509" y="472159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8202509" y="466863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8202509" y="4615670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8202509" y="456270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8202509" y="4509746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8202509" y="445678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8202509" y="4403822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8202509" y="4350860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8202509" y="429789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8202509" y="424493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8202509" y="419197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8202509" y="413901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8202509" y="408604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8202509" y="4033087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202509" y="3980125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202509" y="3927162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202509" y="3874200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202509" y="3821238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202509" y="3768276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202509" y="3715314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202509" y="3662352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202509" y="3609390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202509" y="3556427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8202509" y="3503465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8202509" y="3450503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8202509" y="3397541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8202509" y="3344579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8202509" y="3291617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8202509" y="3238654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8202509" y="3185692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8202509" y="3132730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202509" y="3079768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202509" y="3026806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202509" y="2973844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202509" y="2920882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202509" y="2867919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202509" y="2814957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202509" y="2761995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202509" y="2709033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202509" y="2656071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8202509" y="2603109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8202509" y="2550146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8202509" y="2497184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8202509" y="2444222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8202509" y="2391260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8202509" y="2338298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8202509" y="2285336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8202509" y="2232374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8202509" y="2179411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8202509" y="2126449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8202509" y="2073487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8202509" y="2020525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8202509" y="1967563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8202509" y="1914601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8202509" y="1861638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8202509" y="1808676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8202509" y="1755714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8202509" y="1702752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8202509" y="1649790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8202509" y="1596828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8202509" y="1543866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3172862" y="4033087"/>
              <a:ext cx="3160459" cy="3177729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2721368" y="1543866"/>
              <a:ext cx="3611954" cy="2489221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8816207" y="186063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4" name="tx1483"/>
            <p:cNvSpPr/>
            <p:nvPr/>
          </p:nvSpPr>
          <p:spPr>
            <a:xfrm>
              <a:off x="8885796" y="191267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85" name="pic148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11312"/>
              <a:ext cx="219455" cy="1097280"/>
            </a:xfrm>
            <a:prstGeom prst="rect">
              <a:avLst/>
            </a:prstGeom>
          </p:spPr>
        </p:pic>
        <p:sp>
          <p:nvSpPr>
            <p:cNvPr id="1486" name="pl1485"/>
            <p:cNvSpPr/>
            <p:nvPr/>
          </p:nvSpPr>
          <p:spPr>
            <a:xfrm>
              <a:off x="9061361" y="29833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9061361" y="26933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9061361" y="24032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9061361" y="211314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8885796" y="298339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8885796" y="269331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8885796" y="240322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8885796" y="211314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tx1493"/>
            <p:cNvSpPr/>
            <p:nvPr/>
          </p:nvSpPr>
          <p:spPr>
            <a:xfrm>
              <a:off x="9174841" y="295849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495" name="tx1494"/>
            <p:cNvSpPr/>
            <p:nvPr/>
          </p:nvSpPr>
          <p:spPr>
            <a:xfrm>
              <a:off x="9174841" y="266841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496" name="tx1495"/>
            <p:cNvSpPr/>
            <p:nvPr/>
          </p:nvSpPr>
          <p:spPr>
            <a:xfrm>
              <a:off x="9174841" y="237832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497" name="tx1496"/>
            <p:cNvSpPr/>
            <p:nvPr/>
          </p:nvSpPr>
          <p:spPr>
            <a:xfrm>
              <a:off x="9174841" y="208824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98" name="rc1497"/>
            <p:cNvSpPr/>
            <p:nvPr/>
          </p:nvSpPr>
          <p:spPr>
            <a:xfrm>
              <a:off x="8816207" y="3285381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9" name="tx1498"/>
            <p:cNvSpPr/>
            <p:nvPr/>
          </p:nvSpPr>
          <p:spPr>
            <a:xfrm>
              <a:off x="8885796" y="3364829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500" name="rc1499"/>
            <p:cNvSpPr/>
            <p:nvPr/>
          </p:nvSpPr>
          <p:spPr>
            <a:xfrm>
              <a:off x="8885796" y="35360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8887596" y="3537856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8885796" y="37555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8887596" y="3757312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8885796" y="39749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8887596" y="3976768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8885796" y="41944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8887596" y="4196224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8885796" y="441388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8887596" y="4415680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tx1509"/>
            <p:cNvSpPr/>
            <p:nvPr/>
          </p:nvSpPr>
          <p:spPr>
            <a:xfrm>
              <a:off x="9174841" y="3622660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511" name="tx1510"/>
            <p:cNvSpPr/>
            <p:nvPr/>
          </p:nvSpPr>
          <p:spPr>
            <a:xfrm>
              <a:off x="9174841" y="3842116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512" name="tx1511"/>
            <p:cNvSpPr/>
            <p:nvPr/>
          </p:nvSpPr>
          <p:spPr>
            <a:xfrm>
              <a:off x="9174841" y="4061572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513" name="tx1512"/>
            <p:cNvSpPr/>
            <p:nvPr/>
          </p:nvSpPr>
          <p:spPr>
            <a:xfrm>
              <a:off x="9174841" y="4281028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514" name="tx1513"/>
            <p:cNvSpPr/>
            <p:nvPr/>
          </p:nvSpPr>
          <p:spPr>
            <a:xfrm>
              <a:off x="9174841" y="4498676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515" name="rc1514"/>
            <p:cNvSpPr/>
            <p:nvPr/>
          </p:nvSpPr>
          <p:spPr>
            <a:xfrm>
              <a:off x="8816207" y="4710125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6" name="tx1515"/>
            <p:cNvSpPr/>
            <p:nvPr/>
          </p:nvSpPr>
          <p:spPr>
            <a:xfrm>
              <a:off x="8885796" y="4761916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517" name="rc1516"/>
            <p:cNvSpPr/>
            <p:nvPr/>
          </p:nvSpPr>
          <p:spPr>
            <a:xfrm>
              <a:off x="8885796" y="49608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8887596" y="4962600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8885796" y="51802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8887596" y="5182056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8885796" y="53997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8887596" y="5401512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8885796" y="56191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8887596" y="5620968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8885796" y="58386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8887596" y="584042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tx1526"/>
            <p:cNvSpPr/>
            <p:nvPr/>
          </p:nvSpPr>
          <p:spPr>
            <a:xfrm>
              <a:off x="9174841" y="5030214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528" name="tx1527"/>
            <p:cNvSpPr/>
            <p:nvPr/>
          </p:nvSpPr>
          <p:spPr>
            <a:xfrm>
              <a:off x="9174841" y="5249670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529" name="tx1528"/>
            <p:cNvSpPr/>
            <p:nvPr/>
          </p:nvSpPr>
          <p:spPr>
            <a:xfrm>
              <a:off x="9174841" y="5469126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530" name="tx1529"/>
            <p:cNvSpPr/>
            <p:nvPr/>
          </p:nvSpPr>
          <p:spPr>
            <a:xfrm>
              <a:off x="9174841" y="5702566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531" name="tx1530"/>
            <p:cNvSpPr/>
            <p:nvPr/>
          </p:nvSpPr>
          <p:spPr>
            <a:xfrm>
              <a:off x="9174841" y="5922022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532" name="rc1531"/>
            <p:cNvSpPr/>
            <p:nvPr/>
          </p:nvSpPr>
          <p:spPr>
            <a:xfrm>
              <a:off x="8816207" y="6134869"/>
              <a:ext cx="827848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3" name="tx1532"/>
            <p:cNvSpPr/>
            <p:nvPr/>
          </p:nvSpPr>
          <p:spPr>
            <a:xfrm>
              <a:off x="8885796" y="61890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534" name="rc1533"/>
            <p:cNvSpPr/>
            <p:nvPr/>
          </p:nvSpPr>
          <p:spPr>
            <a:xfrm>
              <a:off x="8885796" y="638554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8894796" y="6394544"/>
              <a:ext cx="201455" cy="201456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8885796" y="6605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8894796" y="66140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tx1537"/>
            <p:cNvSpPr/>
            <p:nvPr/>
          </p:nvSpPr>
          <p:spPr>
            <a:xfrm>
              <a:off x="9174841" y="64689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539" name="tx1538"/>
            <p:cNvSpPr/>
            <p:nvPr/>
          </p:nvSpPr>
          <p:spPr>
            <a:xfrm>
              <a:off x="9174841" y="66744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540" name="tx1539"/>
            <p:cNvSpPr/>
            <p:nvPr/>
          </p:nvSpPr>
          <p:spPr>
            <a:xfrm>
              <a:off x="1018783" y="1166102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1541" name="tx1540"/>
            <p:cNvSpPr/>
            <p:nvPr/>
          </p:nvSpPr>
          <p:spPr>
            <a:xfrm>
              <a:off x="1018783" y="1319638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1542" name="tx1541"/>
            <p:cNvSpPr/>
            <p:nvPr/>
          </p:nvSpPr>
          <p:spPr>
            <a:xfrm>
              <a:off x="1018783" y="942406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2025-05-22T11:52:48Z</dcterms:modified>
  <cp:category/>
</cp:coreProperties>
</file>