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196B24"/>
    <a:srgbClr val="135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D932A-8F3F-445A-BB98-0784D76FA3A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D5BF9-4E76-4491-910C-041170EC2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C5EB-FF5D-2517-5225-4F64C9133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D8152-F29C-D4EF-E042-317F5284D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54A6-F17C-9B25-3BE0-3FB82EFB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3A367-0C27-D996-A1C9-DAF945F6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6BF33-B096-1E66-DEF3-D07757A3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E68-F45E-8B71-AC09-47992D85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8F3A8-4F5F-9811-E5C2-BBED43A1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D2A4-CCF3-9BD2-07A6-B2134BAA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87BD-287E-3198-C1CF-D052490D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87DB-CCD3-BCF5-4CC1-D9932031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0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2F111-5C0C-BD05-1D7A-638A7D1D3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6D753-08CF-BCEE-EF45-C0A6D29D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B557-CA64-345D-B07B-D5B5C802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EFFF-1D99-6A28-7F7F-34661665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78D1E-2346-3A91-F9D4-2A327A0F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8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73A6-B561-0E89-9244-0C296485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A1F8-8399-C8AB-BF19-CC76F149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0B4B-1DF2-991B-6E3B-7A397E05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854C-DAAE-05EB-339D-1CA2FC83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F-7F31-5F1D-A50C-B5664CA3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8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B527-E6EB-8EDD-E40C-B67CBA80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61974-1172-2358-8585-78AF8BA8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2E360-7D66-ACED-160E-FB0DD63E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FDC1D-2FF6-B788-4B37-1DC261F5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C64E0-9DC2-606A-DD73-BE1A797C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0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49D-98E8-3E27-55AE-7AFE3EDB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2553-4C69-9D75-3F95-6DF7CAAE9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5564-448A-1CCC-71FE-31704552B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0751E-82C1-D93B-4821-DB46CA36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DE839-B14B-8865-C106-AEA327D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EE006-5446-EC0A-A920-4AB3E687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B11E-07CE-2634-9C92-FA8619A7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DD78-AAF5-4E08-376F-7663B95F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495C8-2160-4951-78FA-7FEECAC17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0B7CB-E5E5-0264-8381-2B020A3D8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7CD19-BB46-4ABB-462B-71D9DAEA6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84DD7-B83D-3D82-4F12-E7BDCFEF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5EA87-E90C-7142-20B4-14BBDC50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52C98-9515-4152-B2DE-32E31969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3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4DD5-249E-FE36-4AF2-E38784EF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7143F-EE77-A9CF-9ECF-02FEB8B1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7EE6C-07FD-FDAE-55E1-592DFE7C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F9DD3-D0B0-10FC-BB6D-37BF8F22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5B9F2-6357-AD97-F75F-0D32DC4C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DBFA3-318C-8D3C-01C7-07857F6F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643B6-E16A-405C-996D-7877C0A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9D06-2BA0-C8DD-7511-545549C2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A7F2-0502-7233-6E40-57A78003D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8F17F-90FE-DC07-6F72-9FB7DE65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FDD4-7880-B24B-C022-91BA7350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76026-B308-BA0B-6B40-BBD42163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2F25F-68B5-204D-E610-6FD6BC66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3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7B27-D3F9-803B-F4D1-E5E9F4BF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E3FE6-4F97-E67A-DE29-07BE857D9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E4E6D-6EEA-951B-15DD-58741D9DD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5D4D3-D494-70ED-724A-5DC3A9E7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58058-87E1-2E41-B864-4C26A5D7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6A2B3-5ECC-4CB2-3BCD-D91F79E1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19CB5-355E-2095-3B0A-9B729896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12654-6BE9-A291-491B-2168B856D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7EBC-0AAD-851D-4A46-38A698AB2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3E70D-7777-4D36-8DA1-3B2457C715A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3C01E-7118-BF15-968A-E902EBA25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D18D-544B-BEEA-230A-DD3C751AC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7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484B8A-C600-6993-D500-C66F8438FE97}"/>
              </a:ext>
            </a:extLst>
          </p:cNvPr>
          <p:cNvSpPr/>
          <p:nvPr/>
        </p:nvSpPr>
        <p:spPr>
          <a:xfrm>
            <a:off x="1256428" y="1095884"/>
            <a:ext cx="2198748" cy="530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RICTORN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4854CE-3098-7BB7-1D7D-201AE0447F9D}"/>
              </a:ext>
            </a:extLst>
          </p:cNvPr>
          <p:cNvSpPr/>
          <p:nvPr/>
        </p:nvSpPr>
        <p:spPr>
          <a:xfrm>
            <a:off x="3607576" y="1095884"/>
            <a:ext cx="1829963" cy="530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RICTORM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B0FB7-B73C-B75D-D8A0-88CFE9925C83}"/>
              </a:ext>
            </a:extLst>
          </p:cNvPr>
          <p:cNvSpPr/>
          <p:nvPr/>
        </p:nvSpPr>
        <p:spPr>
          <a:xfrm>
            <a:off x="5565509" y="1095883"/>
            <a:ext cx="1065635" cy="53049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RasGEF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53625-DCBC-B8A2-39F3-1E52B467482B}"/>
              </a:ext>
            </a:extLst>
          </p:cNvPr>
          <p:cNvSpPr/>
          <p:nvPr/>
        </p:nvSpPr>
        <p:spPr>
          <a:xfrm>
            <a:off x="6981319" y="1095883"/>
            <a:ext cx="1513527" cy="530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DF8E9-06FE-9A36-303C-65AF6CB38A47}"/>
              </a:ext>
            </a:extLst>
          </p:cNvPr>
          <p:cNvSpPr/>
          <p:nvPr/>
        </p:nvSpPr>
        <p:spPr>
          <a:xfrm>
            <a:off x="8710068" y="1095883"/>
            <a:ext cx="1983526" cy="53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RICTOR Phosphorylation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0AA406-6424-C1D9-96F6-EBE1D2AA86E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55176" y="136113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6ADC8-923A-4BC9-E956-B800000BA1A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437539" y="1361129"/>
            <a:ext cx="12797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DC5C5E-BD7D-C981-87E9-A769E4FF61A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631144" y="1361129"/>
            <a:ext cx="350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6FCC5D-A477-213F-4D56-A3F28E3FA6C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494846" y="1361129"/>
            <a:ext cx="2152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colorful lines and dots&#10;&#10;AI-generated content may be incorrect.">
            <a:extLst>
              <a:ext uri="{FF2B5EF4-FFF2-40B4-BE49-F238E27FC236}">
                <a16:creationId xmlns:a16="http://schemas.microsoft.com/office/drawing/2014/main" id="{C8E25B1E-02D7-52C0-8696-0E135FD1F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" y="3702048"/>
            <a:ext cx="4893088" cy="2504913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1E1C7597-3C87-7C64-9803-EBAA0D895E64}"/>
              </a:ext>
            </a:extLst>
          </p:cNvPr>
          <p:cNvSpPr/>
          <p:nvPr/>
        </p:nvSpPr>
        <p:spPr>
          <a:xfrm>
            <a:off x="2017846" y="2573472"/>
            <a:ext cx="857396" cy="110286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 descr="A close-up of a chart&#10;&#10;AI-generated content may be incorrect.">
            <a:extLst>
              <a:ext uri="{FF2B5EF4-FFF2-40B4-BE49-F238E27FC236}">
                <a16:creationId xmlns:a16="http://schemas.microsoft.com/office/drawing/2014/main" id="{3EC5E0C4-1A90-BD09-71EC-CC5D3DFEF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19" y="3674130"/>
            <a:ext cx="5162175" cy="2504911"/>
          </a:xfrm>
          <a:prstGeom prst="rect">
            <a:avLst/>
          </a:prstGeom>
        </p:spPr>
      </p:pic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6FCE2A9-E454-FCAE-F2F9-3D05F797A520}"/>
              </a:ext>
            </a:extLst>
          </p:cNvPr>
          <p:cNvSpPr/>
          <p:nvPr/>
        </p:nvSpPr>
        <p:spPr>
          <a:xfrm>
            <a:off x="9273133" y="2529387"/>
            <a:ext cx="857396" cy="110286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298D91-7FAF-DCBC-CDA5-11D0487F5AAB}"/>
              </a:ext>
            </a:extLst>
          </p:cNvPr>
          <p:cNvSpPr txBox="1"/>
          <p:nvPr/>
        </p:nvSpPr>
        <p:spPr>
          <a:xfrm>
            <a:off x="935342" y="736713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274E6F-27B6-DD78-80B9-3835F6E6637D}"/>
              </a:ext>
            </a:extLst>
          </p:cNvPr>
          <p:cNvSpPr txBox="1"/>
          <p:nvPr/>
        </p:nvSpPr>
        <p:spPr>
          <a:xfrm>
            <a:off x="3182369" y="736713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439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BC1ED6-6466-F1D0-49F6-59A6A23DC79E}"/>
              </a:ext>
            </a:extLst>
          </p:cNvPr>
          <p:cNvSpPr txBox="1"/>
          <p:nvPr/>
        </p:nvSpPr>
        <p:spPr>
          <a:xfrm>
            <a:off x="3531376" y="1670156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331A0E-362D-69B4-350F-3976BC4CE394}"/>
              </a:ext>
            </a:extLst>
          </p:cNvPr>
          <p:cNvSpPr txBox="1"/>
          <p:nvPr/>
        </p:nvSpPr>
        <p:spPr>
          <a:xfrm>
            <a:off x="5147862" y="165777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742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DC41E8-175C-A7A2-CF5E-BE8700827388}"/>
              </a:ext>
            </a:extLst>
          </p:cNvPr>
          <p:cNvSpPr txBox="1"/>
          <p:nvPr/>
        </p:nvSpPr>
        <p:spPr>
          <a:xfrm>
            <a:off x="5437538" y="81254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743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C27BDE-9C79-8E3A-BABE-4FC86600EB56}"/>
              </a:ext>
            </a:extLst>
          </p:cNvPr>
          <p:cNvSpPr txBox="1"/>
          <p:nvPr/>
        </p:nvSpPr>
        <p:spPr>
          <a:xfrm>
            <a:off x="6367066" y="822378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857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823245-CCB0-669D-E49C-219F4C2BFB8C}"/>
              </a:ext>
            </a:extLst>
          </p:cNvPr>
          <p:cNvSpPr txBox="1"/>
          <p:nvPr/>
        </p:nvSpPr>
        <p:spPr>
          <a:xfrm>
            <a:off x="6981319" y="165111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926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A058A6-80DB-D400-5CC3-C3E03ACE7706}"/>
              </a:ext>
            </a:extLst>
          </p:cNvPr>
          <p:cNvSpPr txBox="1"/>
          <p:nvPr/>
        </p:nvSpPr>
        <p:spPr>
          <a:xfrm>
            <a:off x="8205169" y="1648264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992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337D83-2E2E-663A-F2AC-CDE08B857C7E}"/>
              </a:ext>
            </a:extLst>
          </p:cNvPr>
          <p:cNvSpPr txBox="1"/>
          <p:nvPr/>
        </p:nvSpPr>
        <p:spPr>
          <a:xfrm>
            <a:off x="8602457" y="823652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1084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C00F81-3C0E-3391-2B1A-83A5066848C1}"/>
              </a:ext>
            </a:extLst>
          </p:cNvPr>
          <p:cNvSpPr txBox="1"/>
          <p:nvPr/>
        </p:nvSpPr>
        <p:spPr>
          <a:xfrm>
            <a:off x="10329463" y="81254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1190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75F7EE-9237-8B41-41B6-07D516B61542}"/>
              </a:ext>
            </a:extLst>
          </p:cNvPr>
          <p:cNvSpPr/>
          <p:nvPr/>
        </p:nvSpPr>
        <p:spPr>
          <a:xfrm>
            <a:off x="1204077" y="2004267"/>
            <a:ext cx="7238418" cy="5304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ARM-Repeats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855964-B576-078D-6B51-CE48BA31A4C9}"/>
              </a:ext>
            </a:extLst>
          </p:cNvPr>
          <p:cNvSpPr txBox="1"/>
          <p:nvPr/>
        </p:nvSpPr>
        <p:spPr>
          <a:xfrm>
            <a:off x="4350962" y="57574"/>
            <a:ext cx="3023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RICTOR Domain Diagram </a:t>
            </a:r>
            <a:r>
              <a:rPr lang="en-US" dirty="0" err="1"/>
              <a:t>H.Sapiens</a:t>
            </a:r>
            <a:r>
              <a:rPr lang="en-US" dirty="0"/>
              <a:t> Reference</a:t>
            </a:r>
          </a:p>
        </p:txBody>
      </p:sp>
    </p:spTree>
    <p:extLst>
      <p:ext uri="{BB962C8B-B14F-4D97-AF65-F5344CB8AC3E}">
        <p14:creationId xmlns:p14="http://schemas.microsoft.com/office/powerpoint/2010/main" val="1263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3CB1DE-EF06-ACC7-4D09-CFC51B3E6043}"/>
              </a:ext>
            </a:extLst>
          </p:cNvPr>
          <p:cNvSpPr/>
          <p:nvPr/>
        </p:nvSpPr>
        <p:spPr>
          <a:xfrm>
            <a:off x="1256428" y="1095884"/>
            <a:ext cx="2198748" cy="530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RICTORN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F8171-AB72-05E7-2940-C09CD29DAF43}"/>
              </a:ext>
            </a:extLst>
          </p:cNvPr>
          <p:cNvSpPr/>
          <p:nvPr/>
        </p:nvSpPr>
        <p:spPr>
          <a:xfrm>
            <a:off x="3607576" y="1095884"/>
            <a:ext cx="1829963" cy="530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RICTORM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7087A-CD99-12F2-BB6D-6E7B87298412}"/>
              </a:ext>
            </a:extLst>
          </p:cNvPr>
          <p:cNvSpPr/>
          <p:nvPr/>
        </p:nvSpPr>
        <p:spPr>
          <a:xfrm>
            <a:off x="5565509" y="1095883"/>
            <a:ext cx="1065635" cy="53049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RasGEF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58C175-5748-1F70-2847-31F107D67157}"/>
              </a:ext>
            </a:extLst>
          </p:cNvPr>
          <p:cNvSpPr/>
          <p:nvPr/>
        </p:nvSpPr>
        <p:spPr>
          <a:xfrm>
            <a:off x="6981319" y="1095883"/>
            <a:ext cx="1513527" cy="530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EF4F2-1A32-43AA-54AD-C73802046323}"/>
              </a:ext>
            </a:extLst>
          </p:cNvPr>
          <p:cNvSpPr/>
          <p:nvPr/>
        </p:nvSpPr>
        <p:spPr>
          <a:xfrm>
            <a:off x="8710068" y="1095883"/>
            <a:ext cx="1983526" cy="53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RICTOR Phosphorylation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5EB210-ABC4-31F4-FC1E-52F30FF93D2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55176" y="136113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FAE0BB-8FB1-11CD-408B-05539251B7C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437539" y="1361129"/>
            <a:ext cx="12797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18B384-A5F4-06E3-47E6-C456D26EB46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631144" y="1361129"/>
            <a:ext cx="350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67DCEA-348F-8CBF-069E-C57E3729F04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494846" y="1361129"/>
            <a:ext cx="2152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65F8A2-0346-C05A-6D00-16C9F0DF6890}"/>
              </a:ext>
            </a:extLst>
          </p:cNvPr>
          <p:cNvSpPr txBox="1"/>
          <p:nvPr/>
        </p:nvSpPr>
        <p:spPr>
          <a:xfrm>
            <a:off x="935342" y="736713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6B1C6B-A3D0-9AB4-D0A2-69EB974D4137}"/>
              </a:ext>
            </a:extLst>
          </p:cNvPr>
          <p:cNvSpPr txBox="1"/>
          <p:nvPr/>
        </p:nvSpPr>
        <p:spPr>
          <a:xfrm>
            <a:off x="3182369" y="736713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439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EF2BD-61EA-F375-8DAF-A4061933A035}"/>
              </a:ext>
            </a:extLst>
          </p:cNvPr>
          <p:cNvSpPr txBox="1"/>
          <p:nvPr/>
        </p:nvSpPr>
        <p:spPr>
          <a:xfrm>
            <a:off x="3531376" y="1670156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83927-56A1-92A5-B647-874C082F1D78}"/>
              </a:ext>
            </a:extLst>
          </p:cNvPr>
          <p:cNvSpPr txBox="1"/>
          <p:nvPr/>
        </p:nvSpPr>
        <p:spPr>
          <a:xfrm>
            <a:off x="5147862" y="165777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742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85A962-DBBF-0D79-0B40-5EEC29D94E22}"/>
              </a:ext>
            </a:extLst>
          </p:cNvPr>
          <p:cNvSpPr txBox="1"/>
          <p:nvPr/>
        </p:nvSpPr>
        <p:spPr>
          <a:xfrm>
            <a:off x="5437538" y="81254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743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12F2F2-1178-6C69-5BBE-218697C9CDB7}"/>
              </a:ext>
            </a:extLst>
          </p:cNvPr>
          <p:cNvSpPr txBox="1"/>
          <p:nvPr/>
        </p:nvSpPr>
        <p:spPr>
          <a:xfrm>
            <a:off x="6367066" y="822378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857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A00FE-9C49-6DD7-7A6D-C9B3BE61D09A}"/>
              </a:ext>
            </a:extLst>
          </p:cNvPr>
          <p:cNvSpPr txBox="1"/>
          <p:nvPr/>
        </p:nvSpPr>
        <p:spPr>
          <a:xfrm>
            <a:off x="6981319" y="165111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926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1C3F5F-DAC9-42E3-C2BD-92402730F74B}"/>
              </a:ext>
            </a:extLst>
          </p:cNvPr>
          <p:cNvSpPr txBox="1"/>
          <p:nvPr/>
        </p:nvSpPr>
        <p:spPr>
          <a:xfrm>
            <a:off x="8205169" y="1648264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992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799B7F-7414-6F22-506A-D4D4EBF24503}"/>
              </a:ext>
            </a:extLst>
          </p:cNvPr>
          <p:cNvSpPr txBox="1"/>
          <p:nvPr/>
        </p:nvSpPr>
        <p:spPr>
          <a:xfrm>
            <a:off x="8602457" y="823652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1084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B03541-F889-486E-1180-5351EB7288A1}"/>
              </a:ext>
            </a:extLst>
          </p:cNvPr>
          <p:cNvSpPr txBox="1"/>
          <p:nvPr/>
        </p:nvSpPr>
        <p:spPr>
          <a:xfrm>
            <a:off x="10329463" y="81254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1190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9186BA-BBEB-A683-E301-D360B070EAC1}"/>
              </a:ext>
            </a:extLst>
          </p:cNvPr>
          <p:cNvSpPr/>
          <p:nvPr/>
        </p:nvSpPr>
        <p:spPr>
          <a:xfrm>
            <a:off x="1204077" y="2004267"/>
            <a:ext cx="7238418" cy="5304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ARM-Repeats</a:t>
            </a:r>
          </a:p>
        </p:txBody>
      </p:sp>
    </p:spTree>
    <p:extLst>
      <p:ext uri="{BB962C8B-B14F-4D97-AF65-F5344CB8AC3E}">
        <p14:creationId xmlns:p14="http://schemas.microsoft.com/office/powerpoint/2010/main" val="65467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D797BC2-06CA-33D9-5F8D-C895CD9371C6}"/>
              </a:ext>
            </a:extLst>
          </p:cNvPr>
          <p:cNvSpPr/>
          <p:nvPr/>
        </p:nvSpPr>
        <p:spPr>
          <a:xfrm>
            <a:off x="1905582" y="1340189"/>
            <a:ext cx="2310430" cy="16333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MTOR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033587-6CDE-45F4-FC6A-FA8BAE0CD5BE}"/>
              </a:ext>
            </a:extLst>
          </p:cNvPr>
          <p:cNvSpPr/>
          <p:nvPr/>
        </p:nvSpPr>
        <p:spPr>
          <a:xfrm>
            <a:off x="1993414" y="2598361"/>
            <a:ext cx="1064473" cy="83063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CEAC80-310C-787D-D4ED-AF209251B063}"/>
              </a:ext>
            </a:extLst>
          </p:cNvPr>
          <p:cNvSpPr/>
          <p:nvPr/>
        </p:nvSpPr>
        <p:spPr>
          <a:xfrm>
            <a:off x="1553085" y="766073"/>
            <a:ext cx="1504802" cy="125817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AF686E-CB47-AF5B-8AAA-EBB091CDD324}"/>
              </a:ext>
            </a:extLst>
          </p:cNvPr>
          <p:cNvSpPr/>
          <p:nvPr/>
        </p:nvSpPr>
        <p:spPr>
          <a:xfrm>
            <a:off x="7975988" y="1340189"/>
            <a:ext cx="2310430" cy="16333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MTOR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4008FA-4075-4476-624D-7A8C43438635}"/>
              </a:ext>
            </a:extLst>
          </p:cNvPr>
          <p:cNvSpPr/>
          <p:nvPr/>
        </p:nvSpPr>
        <p:spPr>
          <a:xfrm>
            <a:off x="7932942" y="585170"/>
            <a:ext cx="1403010" cy="113776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RICTOR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EE9887-5CB5-C396-2AED-1323A7E4D0FF}"/>
              </a:ext>
            </a:extLst>
          </p:cNvPr>
          <p:cNvSpPr/>
          <p:nvPr/>
        </p:nvSpPr>
        <p:spPr>
          <a:xfrm>
            <a:off x="8102211" y="2558225"/>
            <a:ext cx="1064473" cy="83063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B19292-32D0-03AC-3398-A8217A6438D6}"/>
              </a:ext>
            </a:extLst>
          </p:cNvPr>
          <p:cNvSpPr/>
          <p:nvPr/>
        </p:nvSpPr>
        <p:spPr>
          <a:xfrm>
            <a:off x="7504536" y="1344842"/>
            <a:ext cx="942903" cy="679402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C53D3-F975-6365-0639-E3C601344F62}"/>
              </a:ext>
            </a:extLst>
          </p:cNvPr>
          <p:cNvSpPr txBox="1"/>
          <p:nvPr/>
        </p:nvSpPr>
        <p:spPr>
          <a:xfrm>
            <a:off x="1396031" y="3547662"/>
            <a:ext cx="376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TOR Complex 1</a:t>
            </a:r>
          </a:p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8D8E2C-8431-B55F-8D8E-D485442D0568}"/>
              </a:ext>
            </a:extLst>
          </p:cNvPr>
          <p:cNvSpPr txBox="1"/>
          <p:nvPr/>
        </p:nvSpPr>
        <p:spPr>
          <a:xfrm>
            <a:off x="7250051" y="3547661"/>
            <a:ext cx="376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TOR Complex 2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4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3EC8688-EA4F-9139-2659-CB66027F3614}"/>
              </a:ext>
            </a:extLst>
          </p:cNvPr>
          <p:cNvSpPr txBox="1"/>
          <p:nvPr/>
        </p:nvSpPr>
        <p:spPr>
          <a:xfrm>
            <a:off x="7948424" y="3429000"/>
            <a:ext cx="1719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Streptophyta</a:t>
            </a:r>
            <a:endParaRPr lang="en-US" sz="1000" dirty="0"/>
          </a:p>
        </p:txBody>
      </p:sp>
      <p:pic>
        <p:nvPicPr>
          <p:cNvPr id="3" name="Picture 2" descr="A circular pattern of umbrellas&#10;&#10;AI-generated content may be incorrect.">
            <a:extLst>
              <a:ext uri="{FF2B5EF4-FFF2-40B4-BE49-F238E27FC236}">
                <a16:creationId xmlns:a16="http://schemas.microsoft.com/office/drawing/2014/main" id="{1C811F05-79FD-9C63-44F6-1CCDAC66F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299" y="275"/>
            <a:ext cx="12019823" cy="6761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F10CA6-B960-DD7D-5944-06F803C3EB03}"/>
              </a:ext>
            </a:extLst>
          </p:cNvPr>
          <p:cNvSpPr txBox="1"/>
          <p:nvPr/>
        </p:nvSpPr>
        <p:spPr>
          <a:xfrm>
            <a:off x="1779942" y="1535958"/>
            <a:ext cx="879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Discoba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CCEE8-AC96-2323-BA16-9ACB2D0E1E49}"/>
              </a:ext>
            </a:extLst>
          </p:cNvPr>
          <p:cNvSpPr txBox="1"/>
          <p:nvPr/>
        </p:nvSpPr>
        <p:spPr>
          <a:xfrm>
            <a:off x="1779942" y="2567858"/>
            <a:ext cx="879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Rhizaria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5A89D-40E9-AB49-79D5-27F88FC695FD}"/>
              </a:ext>
            </a:extLst>
          </p:cNvPr>
          <p:cNvSpPr txBox="1"/>
          <p:nvPr/>
        </p:nvSpPr>
        <p:spPr>
          <a:xfrm>
            <a:off x="1269227" y="3398221"/>
            <a:ext cx="943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Alveolata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180D02-F614-EB89-C568-D64EF0352560}"/>
              </a:ext>
            </a:extLst>
          </p:cNvPr>
          <p:cNvSpPr txBox="1"/>
          <p:nvPr/>
        </p:nvSpPr>
        <p:spPr>
          <a:xfrm>
            <a:off x="1535054" y="4772046"/>
            <a:ext cx="136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Stramenopiles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B84C7E-0E0A-ADED-1382-26347CE4A2CF}"/>
              </a:ext>
            </a:extLst>
          </p:cNvPr>
          <p:cNvSpPr txBox="1"/>
          <p:nvPr/>
        </p:nvSpPr>
        <p:spPr>
          <a:xfrm>
            <a:off x="2212711" y="5803946"/>
            <a:ext cx="136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Rhodophyta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89D7CF-113A-9052-03DC-2E300B9FA1C0}"/>
              </a:ext>
            </a:extLst>
          </p:cNvPr>
          <p:cNvSpPr txBox="1"/>
          <p:nvPr/>
        </p:nvSpPr>
        <p:spPr>
          <a:xfrm>
            <a:off x="4375975" y="6299537"/>
            <a:ext cx="136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Chlorophyta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B7C2D6-E149-3C6E-45E6-C8B96E88A72D}"/>
              </a:ext>
            </a:extLst>
          </p:cNvPr>
          <p:cNvSpPr txBox="1"/>
          <p:nvPr/>
        </p:nvSpPr>
        <p:spPr>
          <a:xfrm>
            <a:off x="2574516" y="460339"/>
            <a:ext cx="1340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Opisthokonta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5E6A2D-36ED-4DE4-87B6-D54B911ED011}"/>
              </a:ext>
            </a:extLst>
          </p:cNvPr>
          <p:cNvSpPr txBox="1"/>
          <p:nvPr/>
        </p:nvSpPr>
        <p:spPr>
          <a:xfrm>
            <a:off x="4476317" y="108149"/>
            <a:ext cx="1340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Metamonada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F6EBAC-1F12-74B6-5747-EF02BDEE9264}"/>
              </a:ext>
            </a:extLst>
          </p:cNvPr>
          <p:cNvSpPr txBox="1"/>
          <p:nvPr/>
        </p:nvSpPr>
        <p:spPr>
          <a:xfrm>
            <a:off x="8046374" y="3226961"/>
            <a:ext cx="1340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Streptophyta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5122B-04C0-49FF-002C-00A218B4DF84}"/>
              </a:ext>
            </a:extLst>
          </p:cNvPr>
          <p:cNvSpPr txBox="1"/>
          <p:nvPr/>
        </p:nvSpPr>
        <p:spPr>
          <a:xfrm>
            <a:off x="6307153" y="415926"/>
            <a:ext cx="1340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Amoebozoa</a:t>
            </a:r>
          </a:p>
        </p:txBody>
      </p:sp>
    </p:spTree>
    <p:extLst>
      <p:ext uri="{BB962C8B-B14F-4D97-AF65-F5344CB8AC3E}">
        <p14:creationId xmlns:p14="http://schemas.microsoft.com/office/powerpoint/2010/main" val="81732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49CE7BE2-3D7A-A264-B04E-0666D28BD311}"/>
              </a:ext>
            </a:extLst>
          </p:cNvPr>
          <p:cNvSpPr/>
          <p:nvPr/>
        </p:nvSpPr>
        <p:spPr>
          <a:xfrm>
            <a:off x="4232834" y="3842792"/>
            <a:ext cx="2540643" cy="2561100"/>
          </a:xfrm>
          <a:prstGeom prst="ellipse">
            <a:avLst/>
          </a:prstGeom>
          <a:solidFill>
            <a:schemeClr val="tx1">
              <a:lumMod val="75000"/>
              <a:lumOff val="25000"/>
              <a:alpha val="14902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338C49-6341-7358-7DFB-A273207E7513}"/>
              </a:ext>
            </a:extLst>
          </p:cNvPr>
          <p:cNvSpPr/>
          <p:nvPr/>
        </p:nvSpPr>
        <p:spPr>
          <a:xfrm>
            <a:off x="964939" y="985358"/>
            <a:ext cx="2879200" cy="2744784"/>
          </a:xfrm>
          <a:prstGeom prst="ellipse">
            <a:avLst/>
          </a:prstGeom>
          <a:solidFill>
            <a:srgbClr val="13501B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684930-4E17-5147-A210-E20C3EF720A1}"/>
              </a:ext>
            </a:extLst>
          </p:cNvPr>
          <p:cNvCxnSpPr>
            <a:cxnSpLocks/>
          </p:cNvCxnSpPr>
          <p:nvPr/>
        </p:nvCxnSpPr>
        <p:spPr>
          <a:xfrm flipV="1">
            <a:off x="827590" y="1755341"/>
            <a:ext cx="7922782" cy="3441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530E74-CB4F-2A6A-0A67-00D98682C573}"/>
              </a:ext>
            </a:extLst>
          </p:cNvPr>
          <p:cNvCxnSpPr>
            <a:cxnSpLocks/>
          </p:cNvCxnSpPr>
          <p:nvPr/>
        </p:nvCxnSpPr>
        <p:spPr>
          <a:xfrm>
            <a:off x="3264060" y="4126372"/>
            <a:ext cx="1522072" cy="1157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4F04FB-0D5B-474D-0657-B04B7B498BD1}"/>
              </a:ext>
            </a:extLst>
          </p:cNvPr>
          <p:cNvCxnSpPr>
            <a:cxnSpLocks/>
          </p:cNvCxnSpPr>
          <p:nvPr/>
        </p:nvCxnSpPr>
        <p:spPr>
          <a:xfrm>
            <a:off x="3640238" y="3970114"/>
            <a:ext cx="2314756" cy="1067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0F60FB-B1F0-4F2E-5E2E-5F5A10A12753}"/>
              </a:ext>
            </a:extLst>
          </p:cNvPr>
          <p:cNvCxnSpPr/>
          <p:nvPr/>
        </p:nvCxnSpPr>
        <p:spPr>
          <a:xfrm flipV="1">
            <a:off x="1950334" y="3463722"/>
            <a:ext cx="520861" cy="1241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0D334E-B4E4-4B42-7084-2BE4E73EAEE3}"/>
              </a:ext>
            </a:extLst>
          </p:cNvPr>
          <p:cNvCxnSpPr/>
          <p:nvPr/>
        </p:nvCxnSpPr>
        <p:spPr>
          <a:xfrm flipH="1" flipV="1">
            <a:off x="1953227" y="2268636"/>
            <a:ext cx="590309" cy="10098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128FDF-662E-63C3-6B1A-1BCB195B884B}"/>
              </a:ext>
            </a:extLst>
          </p:cNvPr>
          <p:cNvCxnSpPr>
            <a:cxnSpLocks/>
          </p:cNvCxnSpPr>
          <p:nvPr/>
        </p:nvCxnSpPr>
        <p:spPr>
          <a:xfrm flipV="1">
            <a:off x="2471195" y="1816704"/>
            <a:ext cx="669884" cy="1656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0A656-B778-6379-96F9-536B33D10EF3}"/>
              </a:ext>
            </a:extLst>
          </p:cNvPr>
          <p:cNvCxnSpPr>
            <a:cxnSpLocks/>
          </p:cNvCxnSpPr>
          <p:nvPr/>
        </p:nvCxnSpPr>
        <p:spPr>
          <a:xfrm flipH="1" flipV="1">
            <a:off x="2324331" y="1795521"/>
            <a:ext cx="453593" cy="918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5A0122-057C-1D74-CE16-1783AE5C08DE}"/>
              </a:ext>
            </a:extLst>
          </p:cNvPr>
          <p:cNvCxnSpPr>
            <a:cxnSpLocks/>
          </p:cNvCxnSpPr>
          <p:nvPr/>
        </p:nvCxnSpPr>
        <p:spPr>
          <a:xfrm flipV="1">
            <a:off x="5214395" y="1365034"/>
            <a:ext cx="382328" cy="1910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627DC8-DCDA-6334-07E4-81D7BA9CA14B}"/>
              </a:ext>
            </a:extLst>
          </p:cNvPr>
          <p:cNvCxnSpPr>
            <a:cxnSpLocks/>
          </p:cNvCxnSpPr>
          <p:nvPr/>
        </p:nvCxnSpPr>
        <p:spPr>
          <a:xfrm flipH="1" flipV="1">
            <a:off x="4626980" y="2021361"/>
            <a:ext cx="708949" cy="635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5215DC-6700-A93C-7F48-BABFBDE5FA5F}"/>
              </a:ext>
            </a:extLst>
          </p:cNvPr>
          <p:cNvCxnSpPr>
            <a:cxnSpLocks/>
          </p:cNvCxnSpPr>
          <p:nvPr/>
        </p:nvCxnSpPr>
        <p:spPr>
          <a:xfrm flipH="1" flipV="1">
            <a:off x="4864262" y="1594412"/>
            <a:ext cx="564265" cy="674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5F58FA-EB04-459A-151C-19F4C34D14D4}"/>
              </a:ext>
            </a:extLst>
          </p:cNvPr>
          <p:cNvCxnSpPr>
            <a:cxnSpLocks/>
          </p:cNvCxnSpPr>
          <p:nvPr/>
        </p:nvCxnSpPr>
        <p:spPr>
          <a:xfrm flipV="1">
            <a:off x="7413585" y="1495191"/>
            <a:ext cx="893132" cy="8313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0578D7-2FF4-281A-97D8-A6A1ECE5A759}"/>
              </a:ext>
            </a:extLst>
          </p:cNvPr>
          <p:cNvCxnSpPr>
            <a:cxnSpLocks/>
          </p:cNvCxnSpPr>
          <p:nvPr/>
        </p:nvCxnSpPr>
        <p:spPr>
          <a:xfrm>
            <a:off x="7413585" y="2337856"/>
            <a:ext cx="1226916" cy="202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1A60A13-B181-6174-C145-CD784F8203F8}"/>
              </a:ext>
            </a:extLst>
          </p:cNvPr>
          <p:cNvSpPr txBox="1"/>
          <p:nvPr/>
        </p:nvSpPr>
        <p:spPr>
          <a:xfrm>
            <a:off x="1297087" y="2516604"/>
            <a:ext cx="88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Rhodophyta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5E415D-C8A3-B85B-3744-09054A6296A8}"/>
              </a:ext>
            </a:extLst>
          </p:cNvPr>
          <p:cNvSpPr txBox="1"/>
          <p:nvPr/>
        </p:nvSpPr>
        <p:spPr>
          <a:xfrm>
            <a:off x="1640162" y="1935605"/>
            <a:ext cx="88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Chlorophyta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477B01-461E-9542-3592-BD8988DD3630}"/>
              </a:ext>
            </a:extLst>
          </p:cNvPr>
          <p:cNvSpPr txBox="1"/>
          <p:nvPr/>
        </p:nvSpPr>
        <p:spPr>
          <a:xfrm>
            <a:off x="2914640" y="2201855"/>
            <a:ext cx="96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Streptophyta</a:t>
            </a:r>
            <a:endParaRPr 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F78256-4004-5551-9211-7CCE7288B698}"/>
              </a:ext>
            </a:extLst>
          </p:cNvPr>
          <p:cNvSpPr txBox="1"/>
          <p:nvPr/>
        </p:nvSpPr>
        <p:spPr>
          <a:xfrm>
            <a:off x="4431837" y="4871105"/>
            <a:ext cx="1034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Metamonada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9B8D34-BE77-4494-4F8B-E76F9BAA6F7E}"/>
              </a:ext>
            </a:extLst>
          </p:cNvPr>
          <p:cNvSpPr txBox="1"/>
          <p:nvPr/>
        </p:nvSpPr>
        <p:spPr>
          <a:xfrm>
            <a:off x="5346342" y="4514586"/>
            <a:ext cx="1034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Discoba</a:t>
            </a:r>
            <a:endParaRPr lang="en-US" sz="10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3BD206-D1E4-D1E9-338B-BF91A29DF7D7}"/>
              </a:ext>
            </a:extLst>
          </p:cNvPr>
          <p:cNvSpPr/>
          <p:nvPr/>
        </p:nvSpPr>
        <p:spPr>
          <a:xfrm>
            <a:off x="3980696" y="619703"/>
            <a:ext cx="2711368" cy="2394003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C06168-AEA9-95AA-DD43-2229E5E550AF}"/>
              </a:ext>
            </a:extLst>
          </p:cNvPr>
          <p:cNvSpPr txBox="1"/>
          <p:nvPr/>
        </p:nvSpPr>
        <p:spPr>
          <a:xfrm>
            <a:off x="4369445" y="2227865"/>
            <a:ext cx="96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Rhizaria</a:t>
            </a:r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799F08-E74C-B91B-346F-A2F15042E973}"/>
              </a:ext>
            </a:extLst>
          </p:cNvPr>
          <p:cNvSpPr txBox="1"/>
          <p:nvPr/>
        </p:nvSpPr>
        <p:spPr>
          <a:xfrm>
            <a:off x="4426799" y="1711200"/>
            <a:ext cx="96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Alveolata</a:t>
            </a:r>
            <a:endParaRPr 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FC45A3-B10C-86D9-3C08-3368BDFEFA88}"/>
              </a:ext>
            </a:extLst>
          </p:cNvPr>
          <p:cNvSpPr txBox="1"/>
          <p:nvPr/>
        </p:nvSpPr>
        <p:spPr>
          <a:xfrm>
            <a:off x="5451361" y="1877731"/>
            <a:ext cx="1062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Stramenopiles</a:t>
            </a:r>
            <a:endParaRPr lang="en-US" sz="10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EDE6128-A97D-F354-F3EB-732F8EBED4C9}"/>
              </a:ext>
            </a:extLst>
          </p:cNvPr>
          <p:cNvSpPr/>
          <p:nvPr/>
        </p:nvSpPr>
        <p:spPr>
          <a:xfrm>
            <a:off x="6758736" y="623104"/>
            <a:ext cx="3606791" cy="3347010"/>
          </a:xfrm>
          <a:prstGeom prst="ellipse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E284C8-3B96-4CEE-1E84-B93AFD61A8C7}"/>
              </a:ext>
            </a:extLst>
          </p:cNvPr>
          <p:cNvSpPr txBox="1"/>
          <p:nvPr/>
        </p:nvSpPr>
        <p:spPr>
          <a:xfrm>
            <a:off x="7563205" y="805356"/>
            <a:ext cx="200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Amorphea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137989-C7E0-D1D5-7267-5E68A2F06221}"/>
              </a:ext>
            </a:extLst>
          </p:cNvPr>
          <p:cNvSpPr txBox="1"/>
          <p:nvPr/>
        </p:nvSpPr>
        <p:spPr>
          <a:xfrm>
            <a:off x="4382642" y="743453"/>
            <a:ext cx="200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EF1871-B793-1C63-CAA9-DC21D3D0517D}"/>
              </a:ext>
            </a:extLst>
          </p:cNvPr>
          <p:cNvSpPr txBox="1"/>
          <p:nvPr/>
        </p:nvSpPr>
        <p:spPr>
          <a:xfrm>
            <a:off x="1440327" y="1386009"/>
            <a:ext cx="200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Archaeplastida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443472-EFFA-924E-2D90-860BFD89AA42}"/>
              </a:ext>
            </a:extLst>
          </p:cNvPr>
          <p:cNvSpPr txBox="1"/>
          <p:nvPr/>
        </p:nvSpPr>
        <p:spPr>
          <a:xfrm>
            <a:off x="4331824" y="5788515"/>
            <a:ext cx="200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Excavata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7C1CEC9-22D5-7906-4986-27EB4D75944C}"/>
              </a:ext>
            </a:extLst>
          </p:cNvPr>
          <p:cNvCxnSpPr>
            <a:cxnSpLocks/>
          </p:cNvCxnSpPr>
          <p:nvPr/>
        </p:nvCxnSpPr>
        <p:spPr>
          <a:xfrm flipV="1">
            <a:off x="2047996" y="4487545"/>
            <a:ext cx="7900" cy="1201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2F918D0-9A74-158A-0654-2F40ADB4C191}"/>
              </a:ext>
            </a:extLst>
          </p:cNvPr>
          <p:cNvSpPr txBox="1"/>
          <p:nvPr/>
        </p:nvSpPr>
        <p:spPr>
          <a:xfrm>
            <a:off x="1337418" y="5685077"/>
            <a:ext cx="1559327" cy="40011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Primary Endosymbiosis</a:t>
            </a:r>
          </a:p>
          <a:p>
            <a:pPr algn="ctr"/>
            <a:r>
              <a:rPr lang="en-US" sz="1000" dirty="0"/>
              <a:t>Event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263FC4B-11FB-AE11-94D0-C56410F6B5D9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4426799" y="387693"/>
            <a:ext cx="1208943" cy="1292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8D79DB5-79B7-7287-8E67-9E20E671C247}"/>
              </a:ext>
            </a:extLst>
          </p:cNvPr>
          <p:cNvSpPr txBox="1"/>
          <p:nvPr/>
        </p:nvSpPr>
        <p:spPr>
          <a:xfrm>
            <a:off x="2709042" y="187638"/>
            <a:ext cx="1717757" cy="4001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Secondary Endosymbiosis Event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DA35436-5D6C-6CC7-3984-4E3E8E8DB21A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4426799" y="387693"/>
            <a:ext cx="522281" cy="1292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183B61-BEF5-40E3-78FB-F86D5DEE990A}"/>
              </a:ext>
            </a:extLst>
          </p:cNvPr>
          <p:cNvCxnSpPr>
            <a:cxnSpLocks/>
          </p:cNvCxnSpPr>
          <p:nvPr/>
        </p:nvCxnSpPr>
        <p:spPr>
          <a:xfrm flipH="1">
            <a:off x="5604615" y="4718441"/>
            <a:ext cx="1418050" cy="325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42E1DD4-8213-3370-6D14-1CED41C2A339}"/>
              </a:ext>
            </a:extLst>
          </p:cNvPr>
          <p:cNvSpPr txBox="1"/>
          <p:nvPr/>
        </p:nvSpPr>
        <p:spPr>
          <a:xfrm>
            <a:off x="7027640" y="4412379"/>
            <a:ext cx="1717757" cy="4001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Secondary Endosymbiosis Event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709B0C-E3BF-673D-7A02-B29DD8D457BD}"/>
              </a:ext>
            </a:extLst>
          </p:cNvPr>
          <p:cNvCxnSpPr/>
          <p:nvPr/>
        </p:nvCxnSpPr>
        <p:spPr>
          <a:xfrm>
            <a:off x="5505207" y="4831588"/>
            <a:ext cx="122676" cy="428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839AEC-4941-814F-B53B-5AF3D37489C3}"/>
              </a:ext>
            </a:extLst>
          </p:cNvPr>
          <p:cNvSpPr txBox="1"/>
          <p:nvPr/>
        </p:nvSpPr>
        <p:spPr>
          <a:xfrm>
            <a:off x="5571083" y="5127767"/>
            <a:ext cx="889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Euglena </a:t>
            </a:r>
            <a:r>
              <a:rPr lang="en-US" sz="1000" i="1" dirty="0" err="1"/>
              <a:t>gracilis</a:t>
            </a:r>
            <a:endParaRPr lang="en-US" sz="1000" i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072B39-108E-1C4C-F778-868EB6594EB0}"/>
              </a:ext>
            </a:extLst>
          </p:cNvPr>
          <p:cNvCxnSpPr>
            <a:cxnSpLocks/>
          </p:cNvCxnSpPr>
          <p:nvPr/>
        </p:nvCxnSpPr>
        <p:spPr>
          <a:xfrm flipV="1">
            <a:off x="5059694" y="1456969"/>
            <a:ext cx="235361" cy="359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908F6D-DF17-29FA-6A67-F88FC550665C}"/>
              </a:ext>
            </a:extLst>
          </p:cNvPr>
          <p:cNvCxnSpPr>
            <a:cxnSpLocks/>
          </p:cNvCxnSpPr>
          <p:nvPr/>
        </p:nvCxnSpPr>
        <p:spPr>
          <a:xfrm flipH="1" flipV="1">
            <a:off x="4674636" y="1371358"/>
            <a:ext cx="189626" cy="2230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F3222DB-5B07-8159-07E2-BE543CD2384E}"/>
              </a:ext>
            </a:extLst>
          </p:cNvPr>
          <p:cNvSpPr txBox="1"/>
          <p:nvPr/>
        </p:nvSpPr>
        <p:spPr>
          <a:xfrm>
            <a:off x="4822125" y="1269802"/>
            <a:ext cx="664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Ciliates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048B31-E4BD-CCC5-80B9-01E0AF5B079B}"/>
              </a:ext>
            </a:extLst>
          </p:cNvPr>
          <p:cNvCxnSpPr/>
          <p:nvPr/>
        </p:nvCxnSpPr>
        <p:spPr>
          <a:xfrm flipV="1">
            <a:off x="5527064" y="1483064"/>
            <a:ext cx="534363" cy="272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4745E5F-8204-2FA4-BFA1-FAB2645BD84F}"/>
              </a:ext>
            </a:extLst>
          </p:cNvPr>
          <p:cNvSpPr txBox="1"/>
          <p:nvPr/>
        </p:nvSpPr>
        <p:spPr>
          <a:xfrm>
            <a:off x="5734844" y="1279642"/>
            <a:ext cx="833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err="1"/>
              <a:t>Ochrophyta</a:t>
            </a:r>
            <a:endParaRPr lang="en-US" sz="1000" i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3CC3FF-C442-F47B-76B2-E1C765990FD6}"/>
              </a:ext>
            </a:extLst>
          </p:cNvPr>
          <p:cNvSpPr txBox="1"/>
          <p:nvPr/>
        </p:nvSpPr>
        <p:spPr>
          <a:xfrm>
            <a:off x="7627725" y="2503901"/>
            <a:ext cx="1062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Opisthokonta</a:t>
            </a:r>
            <a:endParaRPr lang="en-US" sz="1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ECF741-7774-753C-42F7-3551A5D8CDD0}"/>
              </a:ext>
            </a:extLst>
          </p:cNvPr>
          <p:cNvSpPr txBox="1"/>
          <p:nvPr/>
        </p:nvSpPr>
        <p:spPr>
          <a:xfrm>
            <a:off x="8287213" y="1946454"/>
            <a:ext cx="1062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Breviates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DEF4A3A-B4CB-7BB2-6B61-ABA2F61241C6}"/>
              </a:ext>
            </a:extLst>
          </p:cNvPr>
          <p:cNvSpPr txBox="1"/>
          <p:nvPr/>
        </p:nvSpPr>
        <p:spPr>
          <a:xfrm>
            <a:off x="7044192" y="1591267"/>
            <a:ext cx="1062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Apusomonada</a:t>
            </a:r>
            <a:endParaRPr lang="en-US" sz="10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D777A7-C7C0-DF09-95F0-191014BB451F}"/>
              </a:ext>
            </a:extLst>
          </p:cNvPr>
          <p:cNvCxnSpPr/>
          <p:nvPr/>
        </p:nvCxnSpPr>
        <p:spPr>
          <a:xfrm>
            <a:off x="6767229" y="2616288"/>
            <a:ext cx="2238577" cy="9226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0F8CCC3-791C-A50E-CA00-652B564E6445}"/>
              </a:ext>
            </a:extLst>
          </p:cNvPr>
          <p:cNvSpPr txBox="1"/>
          <p:nvPr/>
        </p:nvSpPr>
        <p:spPr>
          <a:xfrm>
            <a:off x="8128343" y="3444666"/>
            <a:ext cx="1877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Amoebozoa</a:t>
            </a:r>
          </a:p>
        </p:txBody>
      </p:sp>
    </p:spTree>
    <p:extLst>
      <p:ext uri="{BB962C8B-B14F-4D97-AF65-F5344CB8AC3E}">
        <p14:creationId xmlns:p14="http://schemas.microsoft.com/office/powerpoint/2010/main" val="318684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circular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46897D59-7357-2988-530A-CBE5DDEF1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" y="0"/>
            <a:ext cx="10973170" cy="61724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276BF4-7D0C-DB30-F52C-C90636FFE344}"/>
              </a:ext>
            </a:extLst>
          </p:cNvPr>
          <p:cNvSpPr/>
          <p:nvPr/>
        </p:nvSpPr>
        <p:spPr>
          <a:xfrm>
            <a:off x="9607510" y="155293"/>
            <a:ext cx="2395699" cy="3891463"/>
          </a:xfrm>
          <a:prstGeom prst="rect">
            <a:avLst/>
          </a:prstGeom>
          <a:solidFill>
            <a:srgbClr val="156082">
              <a:alpha val="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C16B8-7B97-4489-0CE3-DA51D3B950C4}"/>
              </a:ext>
            </a:extLst>
          </p:cNvPr>
          <p:cNvSpPr/>
          <p:nvPr/>
        </p:nvSpPr>
        <p:spPr>
          <a:xfrm>
            <a:off x="9607509" y="153563"/>
            <a:ext cx="2395699" cy="644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 Groups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1FD38-E6FE-2949-2E66-91AFA0BEAA66}"/>
              </a:ext>
            </a:extLst>
          </p:cNvPr>
          <p:cNvSpPr txBox="1"/>
          <p:nvPr/>
        </p:nvSpPr>
        <p:spPr>
          <a:xfrm>
            <a:off x="10547011" y="1033063"/>
            <a:ext cx="1411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Alveolata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F30E07-103F-A34B-B6F4-F7585FC201D9}"/>
              </a:ext>
            </a:extLst>
          </p:cNvPr>
          <p:cNvSpPr txBox="1"/>
          <p:nvPr/>
        </p:nvSpPr>
        <p:spPr>
          <a:xfrm>
            <a:off x="10547010" y="1268461"/>
            <a:ext cx="1411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Chlorophyta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59CCE6-5E39-27C5-BB29-4CD23FECF9D0}"/>
              </a:ext>
            </a:extLst>
          </p:cNvPr>
          <p:cNvSpPr txBox="1"/>
          <p:nvPr/>
        </p:nvSpPr>
        <p:spPr>
          <a:xfrm>
            <a:off x="10547010" y="1545460"/>
            <a:ext cx="1411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Discoba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9E6AB9-ABB6-7C69-8C77-A41A5856C6E8}"/>
              </a:ext>
            </a:extLst>
          </p:cNvPr>
          <p:cNvSpPr txBox="1"/>
          <p:nvPr/>
        </p:nvSpPr>
        <p:spPr>
          <a:xfrm>
            <a:off x="10547009" y="1818889"/>
            <a:ext cx="1411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Rhizaria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1A6F5-C3D6-7702-329F-7BD1034688AD}"/>
              </a:ext>
            </a:extLst>
          </p:cNvPr>
          <p:cNvSpPr txBox="1"/>
          <p:nvPr/>
        </p:nvSpPr>
        <p:spPr>
          <a:xfrm>
            <a:off x="10547009" y="2124411"/>
            <a:ext cx="1411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Rhodophyta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FC6F80-3568-CD6C-095F-75D30E7FD2CA}"/>
              </a:ext>
            </a:extLst>
          </p:cNvPr>
          <p:cNvSpPr txBox="1"/>
          <p:nvPr/>
        </p:nvSpPr>
        <p:spPr>
          <a:xfrm>
            <a:off x="10547009" y="2429933"/>
            <a:ext cx="1411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Stramenopiles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581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5543</TotalTime>
  <Words>102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Johnson</dc:creator>
  <cp:lastModifiedBy>Kyle Johnson</cp:lastModifiedBy>
  <cp:revision>10</cp:revision>
  <dcterms:created xsi:type="dcterms:W3CDTF">2025-03-18T16:01:18Z</dcterms:created>
  <dcterms:modified xsi:type="dcterms:W3CDTF">2025-03-25T20:37:11Z</dcterms:modified>
</cp:coreProperties>
</file>