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824076" y="718861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28842" y="714420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28842" y="70997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19310" y="7055378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28842" y="701096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28842" y="696655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14544" y="6922145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28842" y="687773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28842" y="68333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824076" y="67889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028842" y="67445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28842" y="67000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28842" y="66556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28842" y="66112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28842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28842" y="65224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28842" y="64780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09779" y="6433625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28842" y="63892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028842" y="634480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028842" y="630039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28842" y="625598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28842" y="62115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28842" y="616716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28842" y="61227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28842" y="60783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28842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28842" y="59895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28842" y="59451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28842" y="59006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28842" y="585628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14544" y="5811873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28842" y="576746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028842" y="572305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824076" y="567864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824076" y="56342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824076" y="558981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824076" y="554540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824076" y="550099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824076" y="545658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028842" y="541217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28842" y="536776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28842" y="532335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028842" y="527894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28842" y="52345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28842" y="519012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28842" y="51457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28842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028842" y="505688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28842" y="501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28842" y="496806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28842" y="49236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28842" y="48792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28842" y="483483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28842" y="47904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824076" y="47460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24076" y="470160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824076" y="465719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28842" y="461277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28842" y="456836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824076" y="45239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824076" y="447954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28842" y="443513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28842" y="439072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28842" y="43463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8842" y="430190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824076" y="425749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824076" y="421308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28842" y="41686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28842" y="412425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28842" y="407984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28842" y="40354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28842" y="39910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028842" y="394661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028842" y="390220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28842" y="38577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824076" y="381338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28842" y="376897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28842" y="372456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824076" y="368015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824076" y="363573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824076" y="35913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824076" y="354691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028842" y="350250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028842" y="34580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028842" y="34136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028842" y="33692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28842" y="332486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28842" y="328045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028842" y="323604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28842" y="31916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28842" y="314722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28842" y="31028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028842" y="30583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028842" y="301398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28842" y="296957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28842" y="29251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824076" y="288075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824076" y="283634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824076" y="279193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824076" y="274752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824076" y="270311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824076" y="265870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824076" y="261428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824076" y="256987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824076" y="252546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824076" y="248105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824076" y="243664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824076" y="239223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824076" y="234782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028842" y="230341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028842" y="22590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028842" y="22145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028842" y="21701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028842" y="21257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028842" y="20813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028842" y="20369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028842" y="19925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414544" y="1948126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19310" y="1903715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19310" y="1859304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19310" y="181489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619310" y="1770482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619310" y="1726071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24076" y="168166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028842" y="16372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028842" y="159283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824076" y="154842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4028842" y="15040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4028842" y="14596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4028842" y="14151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185949" y="7066481"/>
              <a:ext cx="1433361" cy="0"/>
            </a:xfrm>
            <a:custGeom>
              <a:avLst/>
              <a:pathLst>
                <a:path w="1433361" h="0">
                  <a:moveTo>
                    <a:pt x="0" y="0"/>
                  </a:moveTo>
                  <a:lnTo>
                    <a:pt x="1433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619310" y="71553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824076" y="71219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619310" y="698876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185949" y="46921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390715" y="6848127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414544" y="67741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619310" y="68555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619310" y="66926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824076" y="67222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824076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90715" y="253615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5481" y="337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800247" y="46416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005013" y="59940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209779" y="617826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824076" y="632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824076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209779" y="537015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414544" y="49284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619310" y="57452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619310" y="550099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824076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19310" y="45042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824076" y="45905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824076" y="43685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619310" y="39632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824076" y="41464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824076" y="40132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824076" y="38799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05013" y="328924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414544" y="3746767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414544" y="28317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619310" y="354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824076" y="32582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619310" y="266040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824076" y="29473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619310" y="22923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824076" y="22367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00247" y="2103564"/>
              <a:ext cx="1228595" cy="0"/>
            </a:xfrm>
            <a:custGeom>
              <a:avLst/>
              <a:pathLst>
                <a:path w="1228595" h="0">
                  <a:moveTo>
                    <a:pt x="0" y="0"/>
                  </a:moveTo>
                  <a:lnTo>
                    <a:pt x="1228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5481" y="169970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005013" y="19397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09779" y="2014742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209779" y="18648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414544" y="17815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619310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824076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005013" y="1459606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824076" y="7155302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28842" y="712199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028842" y="709978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619310" y="7055378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028842" y="698876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028842" y="6966556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414544" y="6848127"/>
              <a:ext cx="0" cy="74018"/>
            </a:xfrm>
            <a:custGeom>
              <a:avLst/>
              <a:pathLst>
                <a:path w="0" h="74018">
                  <a:moveTo>
                    <a:pt x="0" y="0"/>
                  </a:moveTo>
                  <a:lnTo>
                    <a:pt x="0" y="74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028842" y="685552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028842" y="683332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824076" y="6692689"/>
              <a:ext cx="0" cy="96223"/>
            </a:xfrm>
            <a:custGeom>
              <a:avLst/>
              <a:pathLst>
                <a:path w="0" h="96223">
                  <a:moveTo>
                    <a:pt x="0" y="0"/>
                  </a:moveTo>
                  <a:lnTo>
                    <a:pt x="0" y="96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028842" y="67222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028842" y="67000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4028842" y="6566858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28842" y="6566858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28842" y="6566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28842" y="652244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28842" y="647803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209779" y="5994014"/>
              <a:ext cx="0" cy="439611"/>
            </a:xfrm>
            <a:custGeom>
              <a:avLst/>
              <a:pathLst>
                <a:path w="0" h="439611">
                  <a:moveTo>
                    <a:pt x="0" y="0"/>
                  </a:moveTo>
                  <a:lnTo>
                    <a:pt x="0" y="439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4028842" y="6322598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4028842" y="6322598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4028842" y="630039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4028842" y="6255982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4028842" y="603392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4028842" y="603392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028842" y="603392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28842" y="603392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28842" y="60339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4028842" y="598951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4028842" y="594510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4028842" y="5900695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4028842" y="5856284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414544" y="5370154"/>
              <a:ext cx="0" cy="441718"/>
            </a:xfrm>
            <a:custGeom>
              <a:avLst/>
              <a:pathLst>
                <a:path w="0" h="441718">
                  <a:moveTo>
                    <a:pt x="0" y="0"/>
                  </a:moveTo>
                  <a:lnTo>
                    <a:pt x="0" y="441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28842" y="574525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28842" y="572305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824076" y="550099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24076" y="550099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24076" y="550099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824076" y="550099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824076" y="55009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076" y="5456586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28842" y="5101299"/>
              <a:ext cx="0" cy="310876"/>
            </a:xfrm>
            <a:custGeom>
              <a:avLst/>
              <a:pathLst>
                <a:path w="0" h="310876">
                  <a:moveTo>
                    <a:pt x="0" y="0"/>
                  </a:moveTo>
                  <a:lnTo>
                    <a:pt x="0" y="310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28842" y="5101299"/>
              <a:ext cx="0" cy="266465"/>
            </a:xfrm>
            <a:custGeom>
              <a:avLst/>
              <a:pathLst>
                <a:path w="0" h="266465">
                  <a:moveTo>
                    <a:pt x="0" y="0"/>
                  </a:moveTo>
                  <a:lnTo>
                    <a:pt x="0" y="26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028842" y="5101299"/>
              <a:ext cx="0" cy="222054"/>
            </a:xfrm>
            <a:custGeom>
              <a:avLst/>
              <a:pathLst>
                <a:path w="0" h="222054">
                  <a:moveTo>
                    <a:pt x="0" y="0"/>
                  </a:moveTo>
                  <a:lnTo>
                    <a:pt x="0" y="222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028842" y="5101299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28842" y="5101299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28842" y="5101299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28842" y="5101299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28842" y="5101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28842" y="5056888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28842" y="5012477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28842" y="4968066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28842" y="4923655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028842" y="4879244"/>
              <a:ext cx="0" cy="222054"/>
            </a:xfrm>
            <a:custGeom>
              <a:avLst/>
              <a:pathLst>
                <a:path w="0" h="222054">
                  <a:moveTo>
                    <a:pt x="0" y="222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028842" y="4834833"/>
              <a:ext cx="0" cy="266465"/>
            </a:xfrm>
            <a:custGeom>
              <a:avLst/>
              <a:pathLst>
                <a:path w="0" h="266465">
                  <a:moveTo>
                    <a:pt x="0" y="266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028842" y="4790423"/>
              <a:ext cx="0" cy="310876"/>
            </a:xfrm>
            <a:custGeom>
              <a:avLst/>
              <a:pathLst>
                <a:path w="0" h="310876">
                  <a:moveTo>
                    <a:pt x="0" y="310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824076" y="4504219"/>
              <a:ext cx="0" cy="241792"/>
            </a:xfrm>
            <a:custGeom>
              <a:avLst/>
              <a:pathLst>
                <a:path w="0" h="241792">
                  <a:moveTo>
                    <a:pt x="0" y="0"/>
                  </a:moveTo>
                  <a:lnTo>
                    <a:pt x="0" y="24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824076" y="4504219"/>
              <a:ext cx="0" cy="197381"/>
            </a:xfrm>
            <a:custGeom>
              <a:avLst/>
              <a:pathLst>
                <a:path w="0" h="197381">
                  <a:moveTo>
                    <a:pt x="0" y="0"/>
                  </a:moveTo>
                  <a:lnTo>
                    <a:pt x="0" y="197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824076" y="4504219"/>
              <a:ext cx="0" cy="152970"/>
            </a:xfrm>
            <a:custGeom>
              <a:avLst/>
              <a:pathLst>
                <a:path w="0" h="152970">
                  <a:moveTo>
                    <a:pt x="0" y="0"/>
                  </a:moveTo>
                  <a:lnTo>
                    <a:pt x="0" y="152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4028842" y="459057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28842" y="456836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824076" y="4504219"/>
              <a:ext cx="0" cy="19738"/>
            </a:xfrm>
            <a:custGeom>
              <a:avLst/>
              <a:pathLst>
                <a:path w="0" h="19738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824076" y="4479546"/>
              <a:ext cx="0" cy="24672"/>
            </a:xfrm>
            <a:custGeom>
              <a:avLst/>
              <a:pathLst>
                <a:path w="0" h="24672">
                  <a:moveTo>
                    <a:pt x="0" y="2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4028842" y="4368519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4028842" y="436851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28842" y="434631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28842" y="4301903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824076" y="4257492"/>
              <a:ext cx="0" cy="246727"/>
            </a:xfrm>
            <a:custGeom>
              <a:avLst/>
              <a:pathLst>
                <a:path w="0" h="246727">
                  <a:moveTo>
                    <a:pt x="0" y="246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824076" y="4213081"/>
              <a:ext cx="0" cy="291138"/>
            </a:xfrm>
            <a:custGeom>
              <a:avLst/>
              <a:pathLst>
                <a:path w="0" h="291138">
                  <a:moveTo>
                    <a:pt x="0" y="29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28842" y="4146465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028842" y="412425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4028842" y="4013232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028842" y="401323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028842" y="399102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028842" y="3946616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028842" y="387999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028842" y="385779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824076" y="3813383"/>
              <a:ext cx="0" cy="149886"/>
            </a:xfrm>
            <a:custGeom>
              <a:avLst/>
              <a:pathLst>
                <a:path w="0" h="149886">
                  <a:moveTo>
                    <a:pt x="0" y="149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028842" y="374676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028842" y="372456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824076" y="3542477"/>
              <a:ext cx="0" cy="137673"/>
            </a:xfrm>
            <a:custGeom>
              <a:avLst/>
              <a:pathLst>
                <a:path w="0" h="137673">
                  <a:moveTo>
                    <a:pt x="0" y="0"/>
                  </a:moveTo>
                  <a:lnTo>
                    <a:pt x="0" y="137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824076" y="3542477"/>
              <a:ext cx="0" cy="93262"/>
            </a:xfrm>
            <a:custGeom>
              <a:avLst/>
              <a:pathLst>
                <a:path w="0" h="93262">
                  <a:moveTo>
                    <a:pt x="0" y="0"/>
                  </a:moveTo>
                  <a:lnTo>
                    <a:pt x="0" y="93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824076" y="3542477"/>
              <a:ext cx="0" cy="48851"/>
            </a:xfrm>
            <a:custGeom>
              <a:avLst/>
              <a:pathLst>
                <a:path w="0" h="48851">
                  <a:moveTo>
                    <a:pt x="0" y="0"/>
                  </a:moveTo>
                  <a:lnTo>
                    <a:pt x="0" y="4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824076" y="3542477"/>
              <a:ext cx="0" cy="4441"/>
            </a:xfrm>
            <a:custGeom>
              <a:avLst/>
              <a:pathLst>
                <a:path w="0" h="4441">
                  <a:moveTo>
                    <a:pt x="0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028842" y="3258247"/>
              <a:ext cx="0" cy="244259"/>
            </a:xfrm>
            <a:custGeom>
              <a:avLst/>
              <a:pathLst>
                <a:path w="0" h="244259">
                  <a:moveTo>
                    <a:pt x="0" y="0"/>
                  </a:moveTo>
                  <a:lnTo>
                    <a:pt x="0" y="244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028842" y="3258247"/>
              <a:ext cx="0" cy="199848"/>
            </a:xfrm>
            <a:custGeom>
              <a:avLst/>
              <a:pathLst>
                <a:path w="0" h="199848">
                  <a:moveTo>
                    <a:pt x="0" y="0"/>
                  </a:moveTo>
                  <a:lnTo>
                    <a:pt x="0" y="199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028842" y="3258247"/>
              <a:ext cx="0" cy="155438"/>
            </a:xfrm>
            <a:custGeom>
              <a:avLst/>
              <a:pathLst>
                <a:path w="0" h="155438">
                  <a:moveTo>
                    <a:pt x="0" y="0"/>
                  </a:moveTo>
                  <a:lnTo>
                    <a:pt x="0" y="155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028842" y="3258247"/>
              <a:ext cx="0" cy="111027"/>
            </a:xfrm>
            <a:custGeom>
              <a:avLst/>
              <a:pathLst>
                <a:path w="0" h="111027">
                  <a:moveTo>
                    <a:pt x="0" y="0"/>
                  </a:moveTo>
                  <a:lnTo>
                    <a:pt x="0" y="111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028842" y="3258247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028842" y="325824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028842" y="323604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028842" y="3191631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028842" y="3147220"/>
              <a:ext cx="0" cy="111027"/>
            </a:xfrm>
            <a:custGeom>
              <a:avLst/>
              <a:pathLst>
                <a:path w="0" h="111027">
                  <a:moveTo>
                    <a:pt x="0" y="111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028842" y="3102809"/>
              <a:ext cx="0" cy="155438"/>
            </a:xfrm>
            <a:custGeom>
              <a:avLst/>
              <a:pathLst>
                <a:path w="0" h="155438">
                  <a:moveTo>
                    <a:pt x="0" y="155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028842" y="3058398"/>
              <a:ext cx="0" cy="199848"/>
            </a:xfrm>
            <a:custGeom>
              <a:avLst/>
              <a:pathLst>
                <a:path w="0" h="199848">
                  <a:moveTo>
                    <a:pt x="0" y="199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028842" y="3013987"/>
              <a:ext cx="0" cy="244259"/>
            </a:xfrm>
            <a:custGeom>
              <a:avLst/>
              <a:pathLst>
                <a:path w="0" h="244259">
                  <a:moveTo>
                    <a:pt x="0" y="2442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028842" y="294737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028842" y="2925165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824076" y="2660408"/>
              <a:ext cx="0" cy="220346"/>
            </a:xfrm>
            <a:custGeom>
              <a:avLst/>
              <a:pathLst>
                <a:path w="0" h="220346">
                  <a:moveTo>
                    <a:pt x="0" y="0"/>
                  </a:moveTo>
                  <a:lnTo>
                    <a:pt x="0" y="2203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824076" y="2660408"/>
              <a:ext cx="0" cy="175935"/>
            </a:xfrm>
            <a:custGeom>
              <a:avLst/>
              <a:pathLst>
                <a:path w="0" h="175935">
                  <a:moveTo>
                    <a:pt x="0" y="0"/>
                  </a:moveTo>
                  <a:lnTo>
                    <a:pt x="0" y="17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824076" y="2660408"/>
              <a:ext cx="0" cy="131524"/>
            </a:xfrm>
            <a:custGeom>
              <a:avLst/>
              <a:pathLst>
                <a:path w="0" h="131524">
                  <a:moveTo>
                    <a:pt x="0" y="0"/>
                  </a:moveTo>
                  <a:lnTo>
                    <a:pt x="0" y="131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824076" y="2660408"/>
              <a:ext cx="0" cy="87113"/>
            </a:xfrm>
            <a:custGeom>
              <a:avLst/>
              <a:pathLst>
                <a:path w="0" h="87113">
                  <a:moveTo>
                    <a:pt x="0" y="0"/>
                  </a:moveTo>
                  <a:lnTo>
                    <a:pt x="0" y="87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824076" y="2660408"/>
              <a:ext cx="0" cy="42702"/>
            </a:xfrm>
            <a:custGeom>
              <a:avLst/>
              <a:pathLst>
                <a:path w="0" h="42702">
                  <a:moveTo>
                    <a:pt x="0" y="0"/>
                  </a:moveTo>
                  <a:lnTo>
                    <a:pt x="0" y="4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824076" y="2658700"/>
              <a:ext cx="0" cy="1708"/>
            </a:xfrm>
            <a:custGeom>
              <a:avLst/>
              <a:pathLst>
                <a:path w="0" h="1708">
                  <a:moveTo>
                    <a:pt x="0" y="1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824076" y="2614289"/>
              <a:ext cx="0" cy="46118"/>
            </a:xfrm>
            <a:custGeom>
              <a:avLst/>
              <a:pathLst>
                <a:path w="0" h="46118">
                  <a:moveTo>
                    <a:pt x="0" y="461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824076" y="2569878"/>
              <a:ext cx="0" cy="90529"/>
            </a:xfrm>
            <a:custGeom>
              <a:avLst/>
              <a:pathLst>
                <a:path w="0" h="90529">
                  <a:moveTo>
                    <a:pt x="0" y="90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824076" y="2525467"/>
              <a:ext cx="0" cy="134940"/>
            </a:xfrm>
            <a:custGeom>
              <a:avLst/>
              <a:pathLst>
                <a:path w="0" h="134940">
                  <a:moveTo>
                    <a:pt x="0" y="134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824076" y="2481056"/>
              <a:ext cx="0" cy="179351"/>
            </a:xfrm>
            <a:custGeom>
              <a:avLst/>
              <a:pathLst>
                <a:path w="0" h="179351">
                  <a:moveTo>
                    <a:pt x="0" y="179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824076" y="2436645"/>
              <a:ext cx="0" cy="223762"/>
            </a:xfrm>
            <a:custGeom>
              <a:avLst/>
              <a:pathLst>
                <a:path w="0" h="223762">
                  <a:moveTo>
                    <a:pt x="0" y="223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824076" y="2392235"/>
              <a:ext cx="0" cy="268173"/>
            </a:xfrm>
            <a:custGeom>
              <a:avLst/>
              <a:pathLst>
                <a:path w="0" h="268173">
                  <a:moveTo>
                    <a:pt x="0" y="2681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824076" y="2292310"/>
              <a:ext cx="0" cy="55513"/>
            </a:xfrm>
            <a:custGeom>
              <a:avLst/>
              <a:pathLst>
                <a:path w="0" h="55513">
                  <a:moveTo>
                    <a:pt x="0" y="0"/>
                  </a:moveTo>
                  <a:lnTo>
                    <a:pt x="0" y="55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028842" y="2236796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028842" y="22367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028842" y="22145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028842" y="2170180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028842" y="210356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028842" y="208135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028842" y="201474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028842" y="199253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414544" y="1864855"/>
              <a:ext cx="0" cy="83270"/>
            </a:xfrm>
            <a:custGeom>
              <a:avLst/>
              <a:pathLst>
                <a:path w="0" h="83270">
                  <a:moveTo>
                    <a:pt x="0" y="0"/>
                  </a:moveTo>
                  <a:lnTo>
                    <a:pt x="0" y="83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619310" y="1781585"/>
              <a:ext cx="0" cy="122129"/>
            </a:xfrm>
            <a:custGeom>
              <a:avLst/>
              <a:pathLst>
                <a:path w="0" h="122129">
                  <a:moveTo>
                    <a:pt x="0" y="0"/>
                  </a:moveTo>
                  <a:lnTo>
                    <a:pt x="0" y="122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619310" y="1781585"/>
              <a:ext cx="0" cy="77719"/>
            </a:xfrm>
            <a:custGeom>
              <a:avLst/>
              <a:pathLst>
                <a:path w="0" h="77719">
                  <a:moveTo>
                    <a:pt x="0" y="0"/>
                  </a:moveTo>
                  <a:lnTo>
                    <a:pt x="0" y="77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619310" y="1781585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619310" y="1770482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619310" y="1726071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824076" y="1615044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028842" y="161504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028842" y="159283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824076" y="1548428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028842" y="1459606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028842" y="1459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028842" y="1415195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185949" y="5879310"/>
              <a:ext cx="0" cy="1187171"/>
            </a:xfrm>
            <a:custGeom>
              <a:avLst/>
              <a:pathLst>
                <a:path w="0" h="1187171">
                  <a:moveTo>
                    <a:pt x="0" y="0"/>
                  </a:moveTo>
                  <a:lnTo>
                    <a:pt x="0" y="1187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619310" y="7066481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824076" y="7121994"/>
              <a:ext cx="0" cy="33308"/>
            </a:xfrm>
            <a:custGeom>
              <a:avLst/>
              <a:pathLst>
                <a:path w="0" h="33308">
                  <a:moveTo>
                    <a:pt x="0" y="33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619310" y="6988761"/>
              <a:ext cx="0" cy="77719"/>
            </a:xfrm>
            <a:custGeom>
              <a:avLst/>
              <a:pathLst>
                <a:path w="0" h="77719">
                  <a:moveTo>
                    <a:pt x="0" y="77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185949" y="4692138"/>
              <a:ext cx="0" cy="1187171"/>
            </a:xfrm>
            <a:custGeom>
              <a:avLst/>
              <a:pathLst>
                <a:path w="0" h="1187171">
                  <a:moveTo>
                    <a:pt x="0" y="11871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90715" y="4692138"/>
              <a:ext cx="0" cy="2155988"/>
            </a:xfrm>
            <a:custGeom>
              <a:avLst/>
              <a:pathLst>
                <a:path w="0" h="2155988">
                  <a:moveTo>
                    <a:pt x="0" y="0"/>
                  </a:moveTo>
                  <a:lnTo>
                    <a:pt x="0" y="2155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414544" y="6774109"/>
              <a:ext cx="0" cy="74018"/>
            </a:xfrm>
            <a:custGeom>
              <a:avLst/>
              <a:pathLst>
                <a:path w="0" h="74018">
                  <a:moveTo>
                    <a:pt x="0" y="74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619310" y="677410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619310" y="6692689"/>
              <a:ext cx="0" cy="81419"/>
            </a:xfrm>
            <a:custGeom>
              <a:avLst/>
              <a:pathLst>
                <a:path w="0" h="81419">
                  <a:moveTo>
                    <a:pt x="0" y="814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824076" y="6692689"/>
              <a:ext cx="0" cy="29607"/>
            </a:xfrm>
            <a:custGeom>
              <a:avLst/>
              <a:pathLst>
                <a:path w="0" h="29607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824076" y="6566858"/>
              <a:ext cx="0" cy="125830"/>
            </a:xfrm>
            <a:custGeom>
              <a:avLst/>
              <a:pathLst>
                <a:path w="0" h="125830">
                  <a:moveTo>
                    <a:pt x="0" y="125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390715" y="2536150"/>
              <a:ext cx="0" cy="2155988"/>
            </a:xfrm>
            <a:custGeom>
              <a:avLst/>
              <a:pathLst>
                <a:path w="0" h="2155988">
                  <a:moveTo>
                    <a:pt x="0" y="2155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595481" y="2536150"/>
              <a:ext cx="0" cy="836447"/>
            </a:xfrm>
            <a:custGeom>
              <a:avLst/>
              <a:pathLst>
                <a:path w="0" h="836447">
                  <a:moveTo>
                    <a:pt x="0" y="0"/>
                  </a:moveTo>
                  <a:lnTo>
                    <a:pt x="0" y="836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00247" y="3372598"/>
              <a:ext cx="0" cy="1269033"/>
            </a:xfrm>
            <a:custGeom>
              <a:avLst/>
              <a:pathLst>
                <a:path w="0" h="1269033">
                  <a:moveTo>
                    <a:pt x="0" y="0"/>
                  </a:moveTo>
                  <a:lnTo>
                    <a:pt x="0" y="1269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05013" y="4641632"/>
              <a:ext cx="0" cy="1352382"/>
            </a:xfrm>
            <a:custGeom>
              <a:avLst/>
              <a:pathLst>
                <a:path w="0" h="1352382">
                  <a:moveTo>
                    <a:pt x="0" y="0"/>
                  </a:moveTo>
                  <a:lnTo>
                    <a:pt x="0" y="1352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09779" y="5994014"/>
              <a:ext cx="0" cy="184248"/>
            </a:xfrm>
            <a:custGeom>
              <a:avLst/>
              <a:pathLst>
                <a:path w="0" h="184248">
                  <a:moveTo>
                    <a:pt x="0" y="0"/>
                  </a:moveTo>
                  <a:lnTo>
                    <a:pt x="0" y="184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824076" y="6178263"/>
              <a:ext cx="0" cy="144335"/>
            </a:xfrm>
            <a:custGeom>
              <a:avLst/>
              <a:pathLst>
                <a:path w="0" h="144335">
                  <a:moveTo>
                    <a:pt x="0" y="0"/>
                  </a:moveTo>
                  <a:lnTo>
                    <a:pt x="0" y="144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824076" y="6033927"/>
              <a:ext cx="0" cy="144335"/>
            </a:xfrm>
            <a:custGeom>
              <a:avLst/>
              <a:pathLst>
                <a:path w="0" h="144335">
                  <a:moveTo>
                    <a:pt x="0" y="14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09779" y="5370154"/>
              <a:ext cx="0" cy="623859"/>
            </a:xfrm>
            <a:custGeom>
              <a:avLst/>
              <a:pathLst>
                <a:path w="0" h="623859">
                  <a:moveTo>
                    <a:pt x="0" y="623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414544" y="4928436"/>
              <a:ext cx="0" cy="441718"/>
            </a:xfrm>
            <a:custGeom>
              <a:avLst/>
              <a:pathLst>
                <a:path w="0" h="441718">
                  <a:moveTo>
                    <a:pt x="0" y="441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619310" y="4928436"/>
              <a:ext cx="0" cy="816821"/>
            </a:xfrm>
            <a:custGeom>
              <a:avLst/>
              <a:pathLst>
                <a:path w="0" h="816821">
                  <a:moveTo>
                    <a:pt x="0" y="0"/>
                  </a:moveTo>
                  <a:lnTo>
                    <a:pt x="0" y="816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619310" y="4928436"/>
              <a:ext cx="0" cy="572561"/>
            </a:xfrm>
            <a:custGeom>
              <a:avLst/>
              <a:pathLst>
                <a:path w="0" h="572561">
                  <a:moveTo>
                    <a:pt x="0" y="0"/>
                  </a:moveTo>
                  <a:lnTo>
                    <a:pt x="0" y="572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824076" y="5101299"/>
              <a:ext cx="0" cy="399697"/>
            </a:xfrm>
            <a:custGeom>
              <a:avLst/>
              <a:pathLst>
                <a:path w="0" h="399697">
                  <a:moveTo>
                    <a:pt x="0" y="399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619310" y="4504219"/>
              <a:ext cx="0" cy="424216"/>
            </a:xfrm>
            <a:custGeom>
              <a:avLst/>
              <a:pathLst>
                <a:path w="0" h="424216">
                  <a:moveTo>
                    <a:pt x="0" y="424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824076" y="4504219"/>
              <a:ext cx="0" cy="86354"/>
            </a:xfrm>
            <a:custGeom>
              <a:avLst/>
              <a:pathLst>
                <a:path w="0" h="86354">
                  <a:moveTo>
                    <a:pt x="0" y="0"/>
                  </a:moveTo>
                  <a:lnTo>
                    <a:pt x="0" y="86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824076" y="4368519"/>
              <a:ext cx="0" cy="135699"/>
            </a:xfrm>
            <a:custGeom>
              <a:avLst/>
              <a:pathLst>
                <a:path w="0" h="135699">
                  <a:moveTo>
                    <a:pt x="0" y="135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619310" y="3963270"/>
              <a:ext cx="0" cy="965165"/>
            </a:xfrm>
            <a:custGeom>
              <a:avLst/>
              <a:pathLst>
                <a:path w="0" h="965165">
                  <a:moveTo>
                    <a:pt x="0" y="965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824076" y="3963270"/>
              <a:ext cx="0" cy="183194"/>
            </a:xfrm>
            <a:custGeom>
              <a:avLst/>
              <a:pathLst>
                <a:path w="0" h="183194">
                  <a:moveTo>
                    <a:pt x="0" y="0"/>
                  </a:moveTo>
                  <a:lnTo>
                    <a:pt x="0" y="183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824076" y="3963270"/>
              <a:ext cx="0" cy="49962"/>
            </a:xfrm>
            <a:custGeom>
              <a:avLst/>
              <a:pathLst>
                <a:path w="0" h="49962">
                  <a:moveTo>
                    <a:pt x="0" y="0"/>
                  </a:moveTo>
                  <a:lnTo>
                    <a:pt x="0" y="49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824076" y="3879999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05013" y="3289249"/>
              <a:ext cx="0" cy="1352382"/>
            </a:xfrm>
            <a:custGeom>
              <a:avLst/>
              <a:pathLst>
                <a:path w="0" h="1352382">
                  <a:moveTo>
                    <a:pt x="0" y="13523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414544" y="3289249"/>
              <a:ext cx="0" cy="457517"/>
            </a:xfrm>
            <a:custGeom>
              <a:avLst/>
              <a:pathLst>
                <a:path w="0" h="457517">
                  <a:moveTo>
                    <a:pt x="0" y="0"/>
                  </a:moveTo>
                  <a:lnTo>
                    <a:pt x="0" y="457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414544" y="2831732"/>
              <a:ext cx="0" cy="457517"/>
            </a:xfrm>
            <a:custGeom>
              <a:avLst/>
              <a:pathLst>
                <a:path w="0" h="457517">
                  <a:moveTo>
                    <a:pt x="0" y="45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619310" y="2831732"/>
              <a:ext cx="0" cy="710745"/>
            </a:xfrm>
            <a:custGeom>
              <a:avLst/>
              <a:pathLst>
                <a:path w="0" h="710745">
                  <a:moveTo>
                    <a:pt x="0" y="0"/>
                  </a:moveTo>
                  <a:lnTo>
                    <a:pt x="0" y="710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824076" y="3258247"/>
              <a:ext cx="0" cy="284229"/>
            </a:xfrm>
            <a:custGeom>
              <a:avLst/>
              <a:pathLst>
                <a:path w="0" h="284229">
                  <a:moveTo>
                    <a:pt x="0" y="284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619310" y="2660408"/>
              <a:ext cx="0" cy="171323"/>
            </a:xfrm>
            <a:custGeom>
              <a:avLst/>
              <a:pathLst>
                <a:path w="0" h="171323">
                  <a:moveTo>
                    <a:pt x="0" y="171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824076" y="2660408"/>
              <a:ext cx="0" cy="286962"/>
            </a:xfrm>
            <a:custGeom>
              <a:avLst/>
              <a:pathLst>
                <a:path w="0" h="286962">
                  <a:moveTo>
                    <a:pt x="0" y="0"/>
                  </a:moveTo>
                  <a:lnTo>
                    <a:pt x="0" y="286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619310" y="2292310"/>
              <a:ext cx="0" cy="539421"/>
            </a:xfrm>
            <a:custGeom>
              <a:avLst/>
              <a:pathLst>
                <a:path w="0" h="539421">
                  <a:moveTo>
                    <a:pt x="0" y="539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824076" y="2236796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0247" y="2103564"/>
              <a:ext cx="0" cy="1269033"/>
            </a:xfrm>
            <a:custGeom>
              <a:avLst/>
              <a:pathLst>
                <a:path w="0" h="1269033">
                  <a:moveTo>
                    <a:pt x="0" y="1269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595481" y="1699702"/>
              <a:ext cx="0" cy="836447"/>
            </a:xfrm>
            <a:custGeom>
              <a:avLst/>
              <a:pathLst>
                <a:path w="0" h="836447">
                  <a:moveTo>
                    <a:pt x="0" y="836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005013" y="1699702"/>
              <a:ext cx="0" cy="240096"/>
            </a:xfrm>
            <a:custGeom>
              <a:avLst/>
              <a:pathLst>
                <a:path w="0" h="240096">
                  <a:moveTo>
                    <a:pt x="0" y="0"/>
                  </a:moveTo>
                  <a:lnTo>
                    <a:pt x="0" y="240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209779" y="1939799"/>
              <a:ext cx="0" cy="74943"/>
            </a:xfrm>
            <a:custGeom>
              <a:avLst/>
              <a:pathLst>
                <a:path w="0" h="74943">
                  <a:moveTo>
                    <a:pt x="0" y="0"/>
                  </a:moveTo>
                  <a:lnTo>
                    <a:pt x="0" y="74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09779" y="1864855"/>
              <a:ext cx="0" cy="74943"/>
            </a:xfrm>
            <a:custGeom>
              <a:avLst/>
              <a:pathLst>
                <a:path w="0" h="74943">
                  <a:moveTo>
                    <a:pt x="0" y="749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414544" y="1781585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619310" y="1615044"/>
              <a:ext cx="0" cy="166540"/>
            </a:xfrm>
            <a:custGeom>
              <a:avLst/>
              <a:pathLst>
                <a:path w="0" h="166540">
                  <a:moveTo>
                    <a:pt x="0" y="166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824076" y="16150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005013" y="1459606"/>
              <a:ext cx="0" cy="240096"/>
            </a:xfrm>
            <a:custGeom>
              <a:avLst/>
              <a:pathLst>
                <a:path w="0" h="240096">
                  <a:moveTo>
                    <a:pt x="0" y="240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5585063" y="716640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5585063" y="71219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5585063" y="707758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5585063" y="70331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5585063" y="69887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5585063" y="69443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5585063" y="68999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5585063" y="68555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5585063" y="68111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5585063" y="67667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5585063" y="67222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5585063" y="667788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5585063" y="6633474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5585063" y="6589063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5585063" y="6544653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5585063" y="650024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5585063" y="645583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5585063" y="64114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5585063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5585063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5585063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5585063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5585063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585063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5585063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5585063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585063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5585063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5585063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585063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5585063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5585063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585063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5585063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5585063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585063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5585063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5585063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585063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5585063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5585063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585063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5585063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5585063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585063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5585063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5585063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585063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5585063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5585063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585063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5585063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5585063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585063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5585063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5585063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5585063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5585063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5585063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5585063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5585063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5585063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5585063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5585063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5585063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5585063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5585063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5585063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5585063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5585063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5585063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5585063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5585063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5585063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5585063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5585063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5585063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585063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585063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585063" y="365794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585063" y="361353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585063" y="356912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585063" y="352471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585063" y="348030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585063" y="34358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585063" y="33914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585063" y="334706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585063" y="330265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585063" y="325824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585063" y="321383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585063" y="316942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585063" y="312501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585063" y="308060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585063" y="303619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585063" y="29917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585063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585063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585063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585063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585063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585063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585063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585063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585063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585063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585063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585063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585063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585063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585063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585063" y="22812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585063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585063" y="21923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585063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585063" y="210356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585063" y="205915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585063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585063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585063" y="19259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585063" y="18815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585063" y="18370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5585063" y="17926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585063" y="174827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5585063" y="17038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5585063" y="16594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585063" y="16150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5585063" y="15706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5585063" y="15262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585063" y="14818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585063" y="14374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5585063" y="13929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5830783" y="716640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5830783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5830783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5830783" y="703317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5830783" y="698876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5830783" y="694435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5830783" y="689994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5830783" y="685552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5830783" y="681111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830783" y="676670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830783" y="672229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830783" y="6677885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830783" y="663347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830783" y="658906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830783" y="65446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830783" y="650024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830783" y="6455831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830783" y="64114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830783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830783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830783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830783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830783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830783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830783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830783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830783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830783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830783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830783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830783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830783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830783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830783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830783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830783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830783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830783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830783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830783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830783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830783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830783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830783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830783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830783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830783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830783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830783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830783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830783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830783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830783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830783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830783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830783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830783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830783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830783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830783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830783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830783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830783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830783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830783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830783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830783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830783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830783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830783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830783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830783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830783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830783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830783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830783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830783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830783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830783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830783" y="365794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830783" y="361353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830783" y="356912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830783" y="352471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830783" y="348030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830783" y="34358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830783" y="33914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830783" y="334706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830783" y="330265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830783" y="325824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830783" y="321383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830783" y="316942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830783" y="312501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830783" y="308060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830783" y="303619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830783" y="29917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830783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830783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830783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830783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830783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830783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830783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830783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830783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830783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830783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830783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830783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830783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830783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830783" y="22812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830783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830783" y="21923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830783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830783" y="2103564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830783" y="205915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830783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830783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830783" y="192592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830783" y="18815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830783" y="18370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830783" y="17926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830783" y="174827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830783" y="17038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830783" y="16594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830783" y="16150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830783" y="15706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830783" y="15262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830783" y="148181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830783" y="143740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830783" y="139299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076502" y="7166405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076502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076502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076502" y="703317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076502" y="6988761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076502" y="694435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076502" y="68999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076502" y="68555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076502" y="68111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076502" y="67667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076502" y="67222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076502" y="667788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076502" y="66334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076502" y="65890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076502" y="654465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076502" y="65002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076502" y="64558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076502" y="641142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076502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076502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076502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076502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076502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076502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076502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076502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076502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076502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076502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076502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076502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076502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076502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076502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076502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076502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076502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076502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076502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076502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076502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076502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076502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076502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076502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076502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076502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076502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076502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076502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076502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076502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076502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076502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076502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076502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076502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076502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076502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076502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076502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076502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076502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076502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076502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076502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076502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076502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076502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076502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076502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076502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076502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076502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076502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076502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076502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076502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076502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076502" y="365794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076502" y="361353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076502" y="356912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076502" y="352471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076502" y="348030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076502" y="343589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076502" y="33914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076502" y="334706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076502" y="330265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076502" y="325824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076502" y="321383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076502" y="316942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076502" y="312501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076502" y="308060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076502" y="303619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076502" y="29917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076502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076502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076502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076502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076502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076502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076502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076502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076502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076502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076502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076502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076502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076502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076502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076502" y="228120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076502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076502" y="21923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076502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076502" y="210356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076502" y="20591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076502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076502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076502" y="192592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076502" y="18815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076502" y="18370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076502" y="17926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076502" y="174827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076502" y="17038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076502" y="16594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076502" y="16150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076502" y="15706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076502" y="15262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076502" y="148181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076502" y="143740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076502" y="139299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322221" y="7166405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322221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322221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322221" y="703317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322221" y="698876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322221" y="694435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322221" y="689994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322221" y="6855529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322221" y="6811118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322221" y="676670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322221" y="672229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322221" y="6677885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322221" y="663347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322221" y="658906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322221" y="65446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322221" y="650024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322221" y="645583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322221" y="641142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322221" y="636700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322221" y="632259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322221" y="627818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322221" y="62337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322221" y="618936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322221" y="614495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322221" y="610054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322221" y="605613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322221" y="601172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322221" y="596731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322221" y="592290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322221" y="587848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322221" y="58340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322221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322221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322221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322221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322221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322221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322221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322221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322221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322221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322221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322221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322221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322221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322221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322221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322221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322221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322221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322221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322221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322221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322221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322221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322221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322221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322221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322221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322221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322221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322221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322221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322221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322221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322221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322221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322221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322221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322221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322221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322221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322221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322221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322221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322221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322221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322221" y="374676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322221" y="370235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322221" y="365794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322221" y="3613534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322221" y="3569123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322221" y="352471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322221" y="348030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322221" y="343589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322221" y="3391480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322221" y="3347069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322221" y="3302658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322221" y="3258247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322221" y="321383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322221" y="316942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322221" y="3125014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322221" y="3080603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322221" y="303619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322221" y="299178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322221" y="294737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322221" y="290296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322221" y="285854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322221" y="281413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322221" y="276972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322221" y="272531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322221" y="268090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322221" y="263649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322221" y="25920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322221" y="254767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322221" y="250326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322221" y="245885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322221" y="241444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322221" y="237002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322221" y="232561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322221" y="2281207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322221" y="223679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322221" y="219238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322221" y="214797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322221" y="210356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322221" y="20591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322221" y="201474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322221" y="197033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322221" y="192592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322221" y="1881509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322221" y="1837098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322221" y="1792688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322221" y="1748277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322221" y="170386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322221" y="1659455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322221" y="1615044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322221" y="157063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322221" y="1526222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322221" y="148181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322221" y="143740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322221" y="139299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6567940" y="7166405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6567940" y="71219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6567940" y="7077583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6567940" y="703317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6567940" y="6988761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6567940" y="694435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6567940" y="689994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6567940" y="685552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6567940" y="681111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6567940" y="676670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6567940" y="672229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6567940" y="667788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6567940" y="663347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6567940" y="658906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6567940" y="65446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6567940" y="650024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6567940" y="645583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6567940" y="6411420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6567940" y="636700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6567940" y="6322598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6567940" y="627818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6567940" y="623377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6567940" y="618936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6567940" y="614495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6567940" y="610054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6567940" y="605613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6567940" y="601172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6567940" y="596731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6567940" y="5922900"/>
              <a:ext cx="245719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6567940" y="587848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6567940" y="583407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6567940" y="578966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6567940" y="574525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6567940" y="570084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6567940" y="565643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6567940" y="561202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6567940" y="556761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6567940" y="552320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6567940" y="547879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6567940" y="543438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6567940" y="538997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6567940" y="534555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6567940" y="530114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6567940" y="525673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6567940" y="521232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6567940" y="516791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6567940" y="512350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6567940" y="507909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6567940" y="503468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6567940" y="499027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6567940" y="494586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6567940" y="490145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6567940" y="485703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6567940" y="481262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6567940" y="476821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6567940" y="472380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6567940" y="467939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6567940" y="463498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6567940" y="459057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6567940" y="454616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6567940" y="450175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6567940" y="445734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6567940" y="441293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6567940" y="436851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6567940" y="432410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6567940" y="4279697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6567940" y="423528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6567940" y="4190876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6567940" y="4146465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6567940" y="4102054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6567940" y="4057643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6567940" y="4013232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6567940" y="3968821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6567940" y="3924410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6567940" y="3879999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6567940" y="383558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6567940" y="3791178"/>
              <a:ext cx="245719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6567940" y="374676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6567940" y="370235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6567940" y="365794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6567940" y="361353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6567940" y="356912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6567940" y="352471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6567940" y="348030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6567940" y="343589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6567940" y="339148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6567940" y="334706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6567940" y="330265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6567940" y="325824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6567940" y="321383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6567940" y="316942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6567940" y="312501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6567940" y="308060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6567940" y="303619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6567940" y="299178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6567940" y="294737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6567940" y="290296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6567940" y="285854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6567940" y="281413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6567940" y="276972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6567940" y="272531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6567940" y="268090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6567940" y="263649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6567940" y="259208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6567940" y="254767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6567940" y="250326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6567940" y="245885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6567940" y="241444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6567940" y="2370029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6567940" y="2325618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6567940" y="2281207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6567940" y="2236796"/>
              <a:ext cx="245719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6567940" y="2192386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6567940" y="2147975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6567940" y="210356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6567940" y="205915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6567940" y="2014742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6567940" y="1970331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6567940" y="192592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6567940" y="1881509"/>
              <a:ext cx="245719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6567940" y="183709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6567940" y="1792688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6567940" y="1748277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6567940" y="1703866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6567940" y="1659455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6567940" y="1615044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6567940" y="1570633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6567940" y="1526222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6567940" y="1481811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6567940" y="143740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6567940" y="1392990"/>
              <a:ext cx="245719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4243847" y="71886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243847" y="71442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243847" y="70997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243847" y="70553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243847" y="70109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243847" y="69665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243847" y="69221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243847" y="687773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243847" y="68333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4243847" y="67889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4243847" y="67445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4243847" y="67000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4243847" y="66556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4243847" y="66112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4243847" y="65668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4243847" y="65224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4243847" y="647803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4243847" y="64336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4243847" y="63892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4243847" y="63448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4243847" y="63003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243847" y="62559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243847" y="62115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4243847" y="61671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243847" y="61227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243847" y="607833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243847" y="60339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243847" y="59895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4243847" y="59451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243847" y="59006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243847" y="585628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243847" y="581187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243847" y="576746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243847" y="572305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243847" y="567864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243847" y="56342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243847" y="558981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243847" y="554540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243847" y="550099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243847" y="545658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243847" y="541217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243847" y="536776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243847" y="532335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243847" y="527894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243847" y="52345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243847" y="519012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243847" y="51457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43847" y="510129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243847" y="505688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243847" y="501247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43847" y="496806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243847" y="492365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243847" y="487924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243847" y="48348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43847" y="47904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43847" y="47460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43847" y="470160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243847" y="465719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3847" y="461277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3847" y="456836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3847" y="452395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243847" y="447954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243847" y="44351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243847" y="43907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243847" y="43463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243847" y="430190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243847" y="425749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243847" y="421308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243847" y="416867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243847" y="412425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4243847" y="407984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4243847" y="40354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4243847" y="39910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4243847" y="394661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4243847" y="390220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243847" y="385779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243847" y="381338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243847" y="376897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243847" y="372456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243847" y="368015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243847" y="36357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243847" y="35913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243847" y="354691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243847" y="350250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243847" y="345809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243847" y="341368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243847" y="336927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243847" y="332486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243847" y="328045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243847" y="323604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243847" y="31916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243847" y="314722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243847" y="310280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243847" y="305839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4243847" y="301398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4243847" y="296957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4243847" y="292516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4243847" y="288075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4243847" y="283634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243847" y="27919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4243847" y="274752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243847" y="270311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4243847" y="26587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4243847" y="26142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4243847" y="25698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4243847" y="25254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4243847" y="24810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243847" y="24366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4243847" y="23922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4243847" y="234782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4243847" y="230341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243847" y="22590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243847" y="22145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243847" y="21701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43847" y="21257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43847" y="20813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43847" y="20369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43847" y="19925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43847" y="194812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43847" y="190371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43847" y="18593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43847" y="18148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3847" y="17704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43847" y="17260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3847" y="16816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3847" y="16372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847" y="15928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3847" y="154842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43847" y="15040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43847" y="14596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43847" y="14151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3" name="tx1152"/>
            <p:cNvSpPr/>
            <p:nvPr/>
          </p:nvSpPr>
          <p:spPr>
            <a:xfrm>
              <a:off x="4305276" y="7152405"/>
              <a:ext cx="58929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4305276" y="7106438"/>
              <a:ext cx="9111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1155" name="tx1154"/>
            <p:cNvSpPr/>
            <p:nvPr/>
          </p:nvSpPr>
          <p:spPr>
            <a:xfrm>
              <a:off x="4305276" y="7075747"/>
              <a:ext cx="5641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1156" name="tx1155"/>
            <p:cNvSpPr/>
            <p:nvPr/>
          </p:nvSpPr>
          <p:spPr>
            <a:xfrm>
              <a:off x="4305276" y="7017616"/>
              <a:ext cx="5602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1157" name="tx1156"/>
            <p:cNvSpPr/>
            <p:nvPr/>
          </p:nvSpPr>
          <p:spPr>
            <a:xfrm>
              <a:off x="4305276" y="6986925"/>
              <a:ext cx="49172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1158" name="tx1157"/>
            <p:cNvSpPr/>
            <p:nvPr/>
          </p:nvSpPr>
          <p:spPr>
            <a:xfrm>
              <a:off x="4305276" y="6930350"/>
              <a:ext cx="76647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1159" name="tx1158"/>
            <p:cNvSpPr/>
            <p:nvPr/>
          </p:nvSpPr>
          <p:spPr>
            <a:xfrm>
              <a:off x="4305276" y="6885940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1160" name="tx1159"/>
            <p:cNvSpPr/>
            <p:nvPr/>
          </p:nvSpPr>
          <p:spPr>
            <a:xfrm>
              <a:off x="4305276" y="6839941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1161" name="tx1160"/>
            <p:cNvSpPr/>
            <p:nvPr/>
          </p:nvSpPr>
          <p:spPr>
            <a:xfrm>
              <a:off x="4305276" y="6795562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1162" name="tx1161"/>
            <p:cNvSpPr/>
            <p:nvPr/>
          </p:nvSpPr>
          <p:spPr>
            <a:xfrm>
              <a:off x="4305276" y="6752707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1163" name="tx1162"/>
            <p:cNvSpPr/>
            <p:nvPr/>
          </p:nvSpPr>
          <p:spPr>
            <a:xfrm>
              <a:off x="4305276" y="6706740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1164" name="tx1163"/>
            <p:cNvSpPr/>
            <p:nvPr/>
          </p:nvSpPr>
          <p:spPr>
            <a:xfrm>
              <a:off x="4305276" y="6662329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1165" name="tx1164"/>
            <p:cNvSpPr/>
            <p:nvPr/>
          </p:nvSpPr>
          <p:spPr>
            <a:xfrm>
              <a:off x="4305276" y="6631638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1166" name="tx1165"/>
            <p:cNvSpPr/>
            <p:nvPr/>
          </p:nvSpPr>
          <p:spPr>
            <a:xfrm>
              <a:off x="4305276" y="6575063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1167" name="tx1166"/>
            <p:cNvSpPr/>
            <p:nvPr/>
          </p:nvSpPr>
          <p:spPr>
            <a:xfrm>
              <a:off x="4305276" y="6542816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1168" name="tx1167"/>
            <p:cNvSpPr/>
            <p:nvPr/>
          </p:nvSpPr>
          <p:spPr>
            <a:xfrm>
              <a:off x="4305276" y="6498215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4305276" y="6441831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4305276" y="6396626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4305276" y="6353009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4305276" y="6307836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4305276" y="6275525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4305276" y="623194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4305276" y="6187529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4305276" y="6142928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1177" name="tx1176"/>
            <p:cNvSpPr/>
            <p:nvPr/>
          </p:nvSpPr>
          <p:spPr>
            <a:xfrm>
              <a:off x="4305276" y="6085781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1178" name="tx1177"/>
            <p:cNvSpPr/>
            <p:nvPr/>
          </p:nvSpPr>
          <p:spPr>
            <a:xfrm>
              <a:off x="4305276" y="6054297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1179" name="tx1178"/>
            <p:cNvSpPr/>
            <p:nvPr/>
          </p:nvSpPr>
          <p:spPr>
            <a:xfrm>
              <a:off x="4305276" y="6009886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1180" name="tx1179"/>
            <p:cNvSpPr/>
            <p:nvPr/>
          </p:nvSpPr>
          <p:spPr>
            <a:xfrm>
              <a:off x="4305276" y="5952549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1181" name="tx1180"/>
            <p:cNvSpPr/>
            <p:nvPr/>
          </p:nvSpPr>
          <p:spPr>
            <a:xfrm>
              <a:off x="4305276" y="5921064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1182" name="tx1181"/>
            <p:cNvSpPr/>
            <p:nvPr/>
          </p:nvSpPr>
          <p:spPr>
            <a:xfrm>
              <a:off x="4305276" y="587665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1183" name="tx1182"/>
            <p:cNvSpPr/>
            <p:nvPr/>
          </p:nvSpPr>
          <p:spPr>
            <a:xfrm>
              <a:off x="4305276" y="5819316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1184" name="tx1183"/>
            <p:cNvSpPr/>
            <p:nvPr/>
          </p:nvSpPr>
          <p:spPr>
            <a:xfrm>
              <a:off x="4305276" y="5774905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1185" name="tx1184"/>
            <p:cNvSpPr/>
            <p:nvPr/>
          </p:nvSpPr>
          <p:spPr>
            <a:xfrm>
              <a:off x="4305276" y="5743420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1186" name="tx1185"/>
            <p:cNvSpPr/>
            <p:nvPr/>
          </p:nvSpPr>
          <p:spPr>
            <a:xfrm>
              <a:off x="4305276" y="5686083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1187" name="tx1186"/>
            <p:cNvSpPr/>
            <p:nvPr/>
          </p:nvSpPr>
          <p:spPr>
            <a:xfrm>
              <a:off x="4305276" y="5640879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1188" name="tx1187"/>
            <p:cNvSpPr/>
            <p:nvPr/>
          </p:nvSpPr>
          <p:spPr>
            <a:xfrm>
              <a:off x="4305276" y="5596468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1189" name="tx1188"/>
            <p:cNvSpPr/>
            <p:nvPr/>
          </p:nvSpPr>
          <p:spPr>
            <a:xfrm>
              <a:off x="4305276" y="555205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1190" name="tx1189"/>
            <p:cNvSpPr/>
            <p:nvPr/>
          </p:nvSpPr>
          <p:spPr>
            <a:xfrm>
              <a:off x="4305276" y="550840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1191" name="tx1190"/>
            <p:cNvSpPr/>
            <p:nvPr/>
          </p:nvSpPr>
          <p:spPr>
            <a:xfrm>
              <a:off x="4305276" y="5464029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1192" name="tx1191"/>
            <p:cNvSpPr/>
            <p:nvPr/>
          </p:nvSpPr>
          <p:spPr>
            <a:xfrm>
              <a:off x="4305276" y="5432544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1193" name="tx1192"/>
            <p:cNvSpPr/>
            <p:nvPr/>
          </p:nvSpPr>
          <p:spPr>
            <a:xfrm>
              <a:off x="4305276" y="5375175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1194" name="tx1193"/>
            <p:cNvSpPr/>
            <p:nvPr/>
          </p:nvSpPr>
          <p:spPr>
            <a:xfrm>
              <a:off x="4305276" y="5330765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1195" name="tx1194"/>
            <p:cNvSpPr/>
            <p:nvPr/>
          </p:nvSpPr>
          <p:spPr>
            <a:xfrm>
              <a:off x="4305276" y="5286354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1196" name="tx1195"/>
            <p:cNvSpPr/>
            <p:nvPr/>
          </p:nvSpPr>
          <p:spPr>
            <a:xfrm>
              <a:off x="4305276" y="5241181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1197" name="tx1196"/>
            <p:cNvSpPr/>
            <p:nvPr/>
          </p:nvSpPr>
          <p:spPr>
            <a:xfrm>
              <a:off x="4305276" y="5197532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1198" name="tx1197"/>
            <p:cNvSpPr/>
            <p:nvPr/>
          </p:nvSpPr>
          <p:spPr>
            <a:xfrm>
              <a:off x="4305276" y="5152327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1199" name="tx1198"/>
            <p:cNvSpPr/>
            <p:nvPr/>
          </p:nvSpPr>
          <p:spPr>
            <a:xfrm>
              <a:off x="4305276" y="5108710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1200" name="tx1199"/>
            <p:cNvSpPr/>
            <p:nvPr/>
          </p:nvSpPr>
          <p:spPr>
            <a:xfrm>
              <a:off x="4305276" y="5064299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1201" name="tx1200"/>
            <p:cNvSpPr/>
            <p:nvPr/>
          </p:nvSpPr>
          <p:spPr>
            <a:xfrm>
              <a:off x="4305276" y="5019888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1202" name="tx1201"/>
            <p:cNvSpPr/>
            <p:nvPr/>
          </p:nvSpPr>
          <p:spPr>
            <a:xfrm>
              <a:off x="4305276" y="4974715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1203" name="tx1202"/>
            <p:cNvSpPr/>
            <p:nvPr/>
          </p:nvSpPr>
          <p:spPr>
            <a:xfrm>
              <a:off x="4305276" y="4931067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1204" name="tx1203"/>
            <p:cNvSpPr/>
            <p:nvPr/>
          </p:nvSpPr>
          <p:spPr>
            <a:xfrm>
              <a:off x="4305276" y="4886656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1205" name="tx1204"/>
            <p:cNvSpPr/>
            <p:nvPr/>
          </p:nvSpPr>
          <p:spPr>
            <a:xfrm>
              <a:off x="4305276" y="4842245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1206" name="tx1205"/>
            <p:cNvSpPr/>
            <p:nvPr/>
          </p:nvSpPr>
          <p:spPr>
            <a:xfrm>
              <a:off x="4305276" y="4797834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1207" name="tx1206"/>
            <p:cNvSpPr/>
            <p:nvPr/>
          </p:nvSpPr>
          <p:spPr>
            <a:xfrm>
              <a:off x="4305276" y="4752661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1208" name="tx1207"/>
            <p:cNvSpPr/>
            <p:nvPr/>
          </p:nvSpPr>
          <p:spPr>
            <a:xfrm>
              <a:off x="4305276" y="4721144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1209" name="tx1208"/>
            <p:cNvSpPr/>
            <p:nvPr/>
          </p:nvSpPr>
          <p:spPr>
            <a:xfrm>
              <a:off x="4305276" y="4664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1210" name="tx1209"/>
            <p:cNvSpPr/>
            <p:nvPr/>
          </p:nvSpPr>
          <p:spPr>
            <a:xfrm>
              <a:off x="4305276" y="4620222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1211" name="tx1210"/>
            <p:cNvSpPr/>
            <p:nvPr/>
          </p:nvSpPr>
          <p:spPr>
            <a:xfrm>
              <a:off x="4305276" y="4588737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1212" name="tx1211"/>
            <p:cNvSpPr/>
            <p:nvPr/>
          </p:nvSpPr>
          <p:spPr>
            <a:xfrm>
              <a:off x="4305276" y="4544326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1213" name="tx1212"/>
            <p:cNvSpPr/>
            <p:nvPr/>
          </p:nvSpPr>
          <p:spPr>
            <a:xfrm>
              <a:off x="4305276" y="4499915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1214" name="tx1213"/>
            <p:cNvSpPr/>
            <p:nvPr/>
          </p:nvSpPr>
          <p:spPr>
            <a:xfrm>
              <a:off x="4305276" y="4441785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1215" name="tx1214"/>
            <p:cNvSpPr/>
            <p:nvPr/>
          </p:nvSpPr>
          <p:spPr>
            <a:xfrm>
              <a:off x="4305276" y="4411094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1216" name="tx1215"/>
            <p:cNvSpPr/>
            <p:nvPr/>
          </p:nvSpPr>
          <p:spPr>
            <a:xfrm>
              <a:off x="4305276" y="4366683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1217" name="tx1216"/>
            <p:cNvSpPr/>
            <p:nvPr/>
          </p:nvSpPr>
          <p:spPr>
            <a:xfrm>
              <a:off x="4305276" y="432227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1218" name="tx1217"/>
            <p:cNvSpPr/>
            <p:nvPr/>
          </p:nvSpPr>
          <p:spPr>
            <a:xfrm>
              <a:off x="4305276" y="4277861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1219" name="tx1218"/>
            <p:cNvSpPr/>
            <p:nvPr/>
          </p:nvSpPr>
          <p:spPr>
            <a:xfrm>
              <a:off x="4305276" y="4233450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1220" name="tx1219"/>
            <p:cNvSpPr/>
            <p:nvPr/>
          </p:nvSpPr>
          <p:spPr>
            <a:xfrm>
              <a:off x="4305276" y="4189039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1221" name="tx1220"/>
            <p:cNvSpPr/>
            <p:nvPr/>
          </p:nvSpPr>
          <p:spPr>
            <a:xfrm>
              <a:off x="4305276" y="4131512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1222" name="tx1221"/>
            <p:cNvSpPr/>
            <p:nvPr/>
          </p:nvSpPr>
          <p:spPr>
            <a:xfrm>
              <a:off x="4305276" y="4087291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1223" name="tx1222"/>
            <p:cNvSpPr/>
            <p:nvPr/>
          </p:nvSpPr>
          <p:spPr>
            <a:xfrm>
              <a:off x="4305276" y="4043643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1224" name="tx1223"/>
            <p:cNvSpPr/>
            <p:nvPr/>
          </p:nvSpPr>
          <p:spPr>
            <a:xfrm>
              <a:off x="4305276" y="4011396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1225" name="tx1224"/>
            <p:cNvSpPr/>
            <p:nvPr/>
          </p:nvSpPr>
          <p:spPr>
            <a:xfrm>
              <a:off x="4305276" y="3966985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1226" name="tx1225"/>
            <p:cNvSpPr/>
            <p:nvPr/>
          </p:nvSpPr>
          <p:spPr>
            <a:xfrm>
              <a:off x="4305276" y="3922574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1227" name="tx1226"/>
            <p:cNvSpPr/>
            <p:nvPr/>
          </p:nvSpPr>
          <p:spPr>
            <a:xfrm>
              <a:off x="4305276" y="3878163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1228" name="tx1227"/>
            <p:cNvSpPr/>
            <p:nvPr/>
          </p:nvSpPr>
          <p:spPr>
            <a:xfrm>
              <a:off x="4305276" y="3833752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1229" name="tx1228"/>
            <p:cNvSpPr/>
            <p:nvPr/>
          </p:nvSpPr>
          <p:spPr>
            <a:xfrm>
              <a:off x="4305276" y="3776415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1230" name="tx1229"/>
            <p:cNvSpPr/>
            <p:nvPr/>
          </p:nvSpPr>
          <p:spPr>
            <a:xfrm>
              <a:off x="4305276" y="3731210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1231" name="tx1230"/>
            <p:cNvSpPr/>
            <p:nvPr/>
          </p:nvSpPr>
          <p:spPr>
            <a:xfrm>
              <a:off x="4305276" y="3686799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1232" name="tx1231"/>
            <p:cNvSpPr/>
            <p:nvPr/>
          </p:nvSpPr>
          <p:spPr>
            <a:xfrm>
              <a:off x="4305276" y="3643945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1233" name="tx1232"/>
            <p:cNvSpPr/>
            <p:nvPr/>
          </p:nvSpPr>
          <p:spPr>
            <a:xfrm>
              <a:off x="4305276" y="3597978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1234" name="tx1233"/>
            <p:cNvSpPr/>
            <p:nvPr/>
          </p:nvSpPr>
          <p:spPr>
            <a:xfrm>
              <a:off x="4305276" y="3567287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1235" name="tx1234"/>
            <p:cNvSpPr/>
            <p:nvPr/>
          </p:nvSpPr>
          <p:spPr>
            <a:xfrm>
              <a:off x="4305276" y="3522876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1236" name="tx1235"/>
            <p:cNvSpPr/>
            <p:nvPr/>
          </p:nvSpPr>
          <p:spPr>
            <a:xfrm>
              <a:off x="4305276" y="346474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1237" name="tx1236"/>
            <p:cNvSpPr/>
            <p:nvPr/>
          </p:nvSpPr>
          <p:spPr>
            <a:xfrm>
              <a:off x="4305276" y="3420302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1238" name="tx1237"/>
            <p:cNvSpPr/>
            <p:nvPr/>
          </p:nvSpPr>
          <p:spPr>
            <a:xfrm>
              <a:off x="4305276" y="3376717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1239" name="tx1238"/>
            <p:cNvSpPr/>
            <p:nvPr/>
          </p:nvSpPr>
          <p:spPr>
            <a:xfrm>
              <a:off x="4305276" y="3331481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1240" name="tx1239"/>
            <p:cNvSpPr/>
            <p:nvPr/>
          </p:nvSpPr>
          <p:spPr>
            <a:xfrm>
              <a:off x="4305276" y="3287101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1241" name="tx1240"/>
            <p:cNvSpPr/>
            <p:nvPr/>
          </p:nvSpPr>
          <p:spPr>
            <a:xfrm>
              <a:off x="4305276" y="3243294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1242" name="tx1241"/>
            <p:cNvSpPr/>
            <p:nvPr/>
          </p:nvSpPr>
          <p:spPr>
            <a:xfrm>
              <a:off x="4305276" y="3198280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1243" name="tx1242"/>
            <p:cNvSpPr/>
            <p:nvPr/>
          </p:nvSpPr>
          <p:spPr>
            <a:xfrm>
              <a:off x="4305276" y="3154663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1244" name="tx1243"/>
            <p:cNvSpPr/>
            <p:nvPr/>
          </p:nvSpPr>
          <p:spPr>
            <a:xfrm>
              <a:off x="4305276" y="311025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1245" name="tx1244"/>
            <p:cNvSpPr/>
            <p:nvPr/>
          </p:nvSpPr>
          <p:spPr>
            <a:xfrm>
              <a:off x="4305276" y="3065650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1246" name="tx1245"/>
            <p:cNvSpPr/>
            <p:nvPr/>
          </p:nvSpPr>
          <p:spPr>
            <a:xfrm>
              <a:off x="4305276" y="3020636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1247" name="tx1246"/>
            <p:cNvSpPr/>
            <p:nvPr/>
          </p:nvSpPr>
          <p:spPr>
            <a:xfrm>
              <a:off x="4305276" y="2976225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1248" name="tx1247"/>
            <p:cNvSpPr/>
            <p:nvPr/>
          </p:nvSpPr>
          <p:spPr>
            <a:xfrm>
              <a:off x="4305276" y="2931814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1249" name="tx1248"/>
            <p:cNvSpPr/>
            <p:nvPr/>
          </p:nvSpPr>
          <p:spPr>
            <a:xfrm>
              <a:off x="4305276" y="2887403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1250" name="tx1249"/>
            <p:cNvSpPr/>
            <p:nvPr/>
          </p:nvSpPr>
          <p:spPr>
            <a:xfrm>
              <a:off x="4305276" y="2842993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1251" name="tx1250"/>
            <p:cNvSpPr/>
            <p:nvPr/>
          </p:nvSpPr>
          <p:spPr>
            <a:xfrm>
              <a:off x="4305276" y="2798582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1252" name="tx1251"/>
            <p:cNvSpPr/>
            <p:nvPr/>
          </p:nvSpPr>
          <p:spPr>
            <a:xfrm>
              <a:off x="4305276" y="275417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1253" name="tx1252"/>
            <p:cNvSpPr/>
            <p:nvPr/>
          </p:nvSpPr>
          <p:spPr>
            <a:xfrm>
              <a:off x="4305276" y="2709760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1254" name="tx1253"/>
            <p:cNvSpPr/>
            <p:nvPr/>
          </p:nvSpPr>
          <p:spPr>
            <a:xfrm>
              <a:off x="4305276" y="2665349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1255" name="tx1254"/>
            <p:cNvSpPr/>
            <p:nvPr/>
          </p:nvSpPr>
          <p:spPr>
            <a:xfrm>
              <a:off x="4305276" y="2620938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1256" name="tx1255"/>
            <p:cNvSpPr/>
            <p:nvPr/>
          </p:nvSpPr>
          <p:spPr>
            <a:xfrm>
              <a:off x="4305276" y="2576527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1257" name="tx1256"/>
            <p:cNvSpPr/>
            <p:nvPr/>
          </p:nvSpPr>
          <p:spPr>
            <a:xfrm>
              <a:off x="4305276" y="2532116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1258" name="tx1257"/>
            <p:cNvSpPr/>
            <p:nvPr/>
          </p:nvSpPr>
          <p:spPr>
            <a:xfrm>
              <a:off x="4305276" y="2487705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1259" name="tx1258"/>
            <p:cNvSpPr/>
            <p:nvPr/>
          </p:nvSpPr>
          <p:spPr>
            <a:xfrm>
              <a:off x="4305276" y="2443295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1260" name="tx1259"/>
            <p:cNvSpPr/>
            <p:nvPr/>
          </p:nvSpPr>
          <p:spPr>
            <a:xfrm>
              <a:off x="4305276" y="2398884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1261" name="tx1260"/>
            <p:cNvSpPr/>
            <p:nvPr/>
          </p:nvSpPr>
          <p:spPr>
            <a:xfrm>
              <a:off x="4305276" y="2354473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1262" name="tx1261"/>
            <p:cNvSpPr/>
            <p:nvPr/>
          </p:nvSpPr>
          <p:spPr>
            <a:xfrm>
              <a:off x="4305276" y="2310062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1263" name="tx1262"/>
            <p:cNvSpPr/>
            <p:nvPr/>
          </p:nvSpPr>
          <p:spPr>
            <a:xfrm>
              <a:off x="4305276" y="2279371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1264" name="tx1263"/>
            <p:cNvSpPr/>
            <p:nvPr/>
          </p:nvSpPr>
          <p:spPr>
            <a:xfrm>
              <a:off x="4305276" y="2234960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1265" name="tx1264"/>
            <p:cNvSpPr/>
            <p:nvPr/>
          </p:nvSpPr>
          <p:spPr>
            <a:xfrm>
              <a:off x="4305276" y="2190549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1266" name="tx1265"/>
            <p:cNvSpPr/>
            <p:nvPr/>
          </p:nvSpPr>
          <p:spPr>
            <a:xfrm>
              <a:off x="4305276" y="2146138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1267" name="tx1266"/>
            <p:cNvSpPr/>
            <p:nvPr/>
          </p:nvSpPr>
          <p:spPr>
            <a:xfrm>
              <a:off x="4305276" y="2100870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1268" name="tx1267"/>
            <p:cNvSpPr/>
            <p:nvPr/>
          </p:nvSpPr>
          <p:spPr>
            <a:xfrm>
              <a:off x="4305276" y="2056491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1269" name="tx1268"/>
            <p:cNvSpPr/>
            <p:nvPr/>
          </p:nvSpPr>
          <p:spPr>
            <a:xfrm>
              <a:off x="4305276" y="1999789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1270" name="tx1269"/>
            <p:cNvSpPr/>
            <p:nvPr/>
          </p:nvSpPr>
          <p:spPr>
            <a:xfrm>
              <a:off x="4305276" y="195537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1271" name="tx1270"/>
            <p:cNvSpPr/>
            <p:nvPr/>
          </p:nvSpPr>
          <p:spPr>
            <a:xfrm>
              <a:off x="4305276" y="1911158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1272" name="tx1271"/>
            <p:cNvSpPr/>
            <p:nvPr/>
          </p:nvSpPr>
          <p:spPr>
            <a:xfrm>
              <a:off x="4305276" y="1866747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1273" name="tx1272"/>
            <p:cNvSpPr/>
            <p:nvPr/>
          </p:nvSpPr>
          <p:spPr>
            <a:xfrm>
              <a:off x="4305276" y="1834468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1274" name="tx1273"/>
            <p:cNvSpPr/>
            <p:nvPr/>
          </p:nvSpPr>
          <p:spPr>
            <a:xfrm>
              <a:off x="4305276" y="1777131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4305276" y="1746440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4305276" y="1702029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4305276" y="1643899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4305276" y="1599488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4305276" y="1555077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4305276" y="1510666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4305276" y="1479117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4305276" y="1423400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4305276" y="1391153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1284" name="pl1283"/>
            <p:cNvSpPr/>
            <p:nvPr/>
          </p:nvSpPr>
          <p:spPr>
            <a:xfrm>
              <a:off x="1366885" y="5879310"/>
              <a:ext cx="819063" cy="0"/>
            </a:xfrm>
            <a:custGeom>
              <a:avLst/>
              <a:pathLst>
                <a:path w="819063" h="0">
                  <a:moveTo>
                    <a:pt x="81906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rc1284"/>
            <p:cNvSpPr/>
            <p:nvPr/>
          </p:nvSpPr>
          <p:spPr>
            <a:xfrm>
              <a:off x="6844374" y="7166405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6" name="rc1285"/>
            <p:cNvSpPr/>
            <p:nvPr/>
          </p:nvSpPr>
          <p:spPr>
            <a:xfrm>
              <a:off x="6844374" y="712199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rc1286"/>
            <p:cNvSpPr/>
            <p:nvPr/>
          </p:nvSpPr>
          <p:spPr>
            <a:xfrm>
              <a:off x="6844374" y="7077583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8" name="rc1287"/>
            <p:cNvSpPr/>
            <p:nvPr/>
          </p:nvSpPr>
          <p:spPr>
            <a:xfrm>
              <a:off x="6844374" y="703317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9" name="rc1288"/>
            <p:cNvSpPr/>
            <p:nvPr/>
          </p:nvSpPr>
          <p:spPr>
            <a:xfrm>
              <a:off x="6844374" y="69887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0" name="rc1289"/>
            <p:cNvSpPr/>
            <p:nvPr/>
          </p:nvSpPr>
          <p:spPr>
            <a:xfrm>
              <a:off x="6844374" y="694435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rc1290"/>
            <p:cNvSpPr/>
            <p:nvPr/>
          </p:nvSpPr>
          <p:spPr>
            <a:xfrm>
              <a:off x="6844374" y="6899940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2" name="rc1291"/>
            <p:cNvSpPr/>
            <p:nvPr/>
          </p:nvSpPr>
          <p:spPr>
            <a:xfrm>
              <a:off x="6844374" y="6855529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3" name="rc1292"/>
            <p:cNvSpPr/>
            <p:nvPr/>
          </p:nvSpPr>
          <p:spPr>
            <a:xfrm>
              <a:off x="6844374" y="6811118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4" name="rc1293"/>
            <p:cNvSpPr/>
            <p:nvPr/>
          </p:nvSpPr>
          <p:spPr>
            <a:xfrm>
              <a:off x="6844374" y="6766707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rc1294"/>
            <p:cNvSpPr/>
            <p:nvPr/>
          </p:nvSpPr>
          <p:spPr>
            <a:xfrm>
              <a:off x="6844374" y="6722296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6" name="rc1295"/>
            <p:cNvSpPr/>
            <p:nvPr/>
          </p:nvSpPr>
          <p:spPr>
            <a:xfrm>
              <a:off x="6844374" y="667788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7" name="rc1296"/>
            <p:cNvSpPr/>
            <p:nvPr/>
          </p:nvSpPr>
          <p:spPr>
            <a:xfrm>
              <a:off x="6844374" y="6633474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8" name="rc1297"/>
            <p:cNvSpPr/>
            <p:nvPr/>
          </p:nvSpPr>
          <p:spPr>
            <a:xfrm>
              <a:off x="6844374" y="658906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rc1298"/>
            <p:cNvSpPr/>
            <p:nvPr/>
          </p:nvSpPr>
          <p:spPr>
            <a:xfrm>
              <a:off x="6844374" y="654465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0" name="rc1299"/>
            <p:cNvSpPr/>
            <p:nvPr/>
          </p:nvSpPr>
          <p:spPr>
            <a:xfrm>
              <a:off x="6844374" y="650024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6844374" y="645583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2" name="rc1301"/>
            <p:cNvSpPr/>
            <p:nvPr/>
          </p:nvSpPr>
          <p:spPr>
            <a:xfrm>
              <a:off x="6844374" y="641142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3" name="rc1302"/>
            <p:cNvSpPr/>
            <p:nvPr/>
          </p:nvSpPr>
          <p:spPr>
            <a:xfrm>
              <a:off x="6844374" y="636700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4" name="rc1303"/>
            <p:cNvSpPr/>
            <p:nvPr/>
          </p:nvSpPr>
          <p:spPr>
            <a:xfrm>
              <a:off x="6844374" y="632259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6844374" y="627818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6" name="rc1305"/>
            <p:cNvSpPr/>
            <p:nvPr/>
          </p:nvSpPr>
          <p:spPr>
            <a:xfrm>
              <a:off x="6844374" y="623377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7" name="rc1306"/>
            <p:cNvSpPr/>
            <p:nvPr/>
          </p:nvSpPr>
          <p:spPr>
            <a:xfrm>
              <a:off x="6844374" y="618936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8" name="rc1307"/>
            <p:cNvSpPr/>
            <p:nvPr/>
          </p:nvSpPr>
          <p:spPr>
            <a:xfrm>
              <a:off x="6844374" y="614495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6844374" y="610054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0" name="rc1309"/>
            <p:cNvSpPr/>
            <p:nvPr/>
          </p:nvSpPr>
          <p:spPr>
            <a:xfrm>
              <a:off x="6844374" y="605613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1" name="rc1310"/>
            <p:cNvSpPr/>
            <p:nvPr/>
          </p:nvSpPr>
          <p:spPr>
            <a:xfrm>
              <a:off x="6844374" y="601172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6844374" y="596731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6844374" y="592290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6844374" y="587848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6844374" y="583407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6844374" y="578966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6844374" y="574525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6844374" y="570084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6844374" y="565643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6844374" y="561202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6844374" y="556761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6844374" y="552320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6844374" y="547879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6844374" y="543438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6844374" y="538997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6844374" y="534555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6844374" y="530114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6844374" y="525673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6844374" y="521232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6844374" y="516791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6844374" y="512350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6844374" y="507909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6844374" y="503468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6844374" y="499027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6844374" y="49458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6844374" y="490145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6844374" y="485703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6844374" y="481262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6844374" y="476821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6844374" y="472380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6844374" y="467939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6844374" y="463498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6844374" y="459057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6844374" y="454616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6844374" y="450175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6844374" y="445734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6844374" y="441293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6844374" y="436851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6844374" y="432410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6844374" y="427969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6844374" y="423528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6844374" y="419087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6844374" y="414646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6844374" y="410205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6844374" y="405764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6844374" y="401323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6844374" y="396882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6844374" y="392441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6844374" y="387999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6844374" y="383558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6844374" y="379117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6844374" y="374676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6844374" y="370235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6844374" y="365794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6844374" y="361353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6844374" y="356912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6844374" y="352471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6844374" y="348030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6844374" y="343589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6844374" y="339148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6844374" y="334706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6844374" y="330265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6844374" y="325824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6844374" y="321383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6844374" y="316942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6844374" y="312501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6844374" y="308060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6844374" y="303619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6844374" y="299178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6844374" y="294737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6844374" y="290296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6844374" y="285854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6844374" y="281413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6844374" y="276972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6844374" y="272531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6844374" y="268090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6844374" y="263649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6844374" y="2592084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6844374" y="2547673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6844374" y="250326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6844374" y="245885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6844374" y="241444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6844374" y="2370029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6844374" y="2325618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6844374" y="2281207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6844374" y="223679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6844374" y="2192386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6844374" y="214797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6844374" y="210356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6844374" y="2059153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6844374" y="2014742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6844374" y="197033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6844374" y="1925920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6844374" y="1881509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6844374" y="183709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6844374" y="179268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6844374" y="1748277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6844374" y="1703866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6844374" y="1659455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6844374" y="1615044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6844374" y="1570633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6844374" y="1526222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6844374" y="148181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6844374" y="143740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6844374" y="1392990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8816207" y="2168386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7" name="tx1416"/>
            <p:cNvSpPr/>
            <p:nvPr/>
          </p:nvSpPr>
          <p:spPr>
            <a:xfrm>
              <a:off x="8885796" y="2220426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418" name="pic14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419062"/>
              <a:ext cx="219455" cy="1097280"/>
            </a:xfrm>
            <a:prstGeom prst="rect">
              <a:avLst/>
            </a:prstGeom>
          </p:spPr>
        </p:pic>
        <p:sp>
          <p:nvSpPr>
            <p:cNvPr id="1419" name="pl1418"/>
            <p:cNvSpPr/>
            <p:nvPr/>
          </p:nvSpPr>
          <p:spPr>
            <a:xfrm>
              <a:off x="9061361" y="3257505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9061361" y="2978633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9061361" y="2699762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9061361" y="2420890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8885796" y="3257505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8885796" y="2978633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8885796" y="2699762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8885796" y="2420890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tx1426"/>
            <p:cNvSpPr/>
            <p:nvPr/>
          </p:nvSpPr>
          <p:spPr>
            <a:xfrm>
              <a:off x="9174841" y="3232607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1428" name="tx1427"/>
            <p:cNvSpPr/>
            <p:nvPr/>
          </p:nvSpPr>
          <p:spPr>
            <a:xfrm>
              <a:off x="9174841" y="2953736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429" name="tx1428"/>
            <p:cNvSpPr/>
            <p:nvPr/>
          </p:nvSpPr>
          <p:spPr>
            <a:xfrm>
              <a:off x="9174841" y="2675683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1430" name="tx1429"/>
            <p:cNvSpPr/>
            <p:nvPr/>
          </p:nvSpPr>
          <p:spPr>
            <a:xfrm>
              <a:off x="9174841" y="2395993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431" name="rc1430"/>
            <p:cNvSpPr/>
            <p:nvPr/>
          </p:nvSpPr>
          <p:spPr>
            <a:xfrm>
              <a:off x="8816207" y="3593131"/>
              <a:ext cx="1109041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2" name="tx1431"/>
            <p:cNvSpPr/>
            <p:nvPr/>
          </p:nvSpPr>
          <p:spPr>
            <a:xfrm>
              <a:off x="8885796" y="3644922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433" name="rc1432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8885796" y="472163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8887596" y="4723430"/>
              <a:ext cx="215856" cy="215855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tx1442"/>
            <p:cNvSpPr/>
            <p:nvPr/>
          </p:nvSpPr>
          <p:spPr>
            <a:xfrm>
              <a:off x="9174841" y="3913220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444" name="tx1443"/>
            <p:cNvSpPr/>
            <p:nvPr/>
          </p:nvSpPr>
          <p:spPr>
            <a:xfrm>
              <a:off x="9174841" y="4132676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445" name="tx1444"/>
            <p:cNvSpPr/>
            <p:nvPr/>
          </p:nvSpPr>
          <p:spPr>
            <a:xfrm>
              <a:off x="9174841" y="4352132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446" name="tx1445"/>
            <p:cNvSpPr/>
            <p:nvPr/>
          </p:nvSpPr>
          <p:spPr>
            <a:xfrm>
              <a:off x="9174841" y="4585572"/>
              <a:ext cx="22111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Parasite</a:t>
              </a:r>
            </a:p>
          </p:txBody>
        </p:sp>
        <p:sp>
          <p:nvSpPr>
            <p:cNvPr id="1447" name="tx1446"/>
            <p:cNvSpPr/>
            <p:nvPr/>
          </p:nvSpPr>
          <p:spPr>
            <a:xfrm>
              <a:off x="9174841" y="47909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448" name="rc1447"/>
            <p:cNvSpPr/>
            <p:nvPr/>
          </p:nvSpPr>
          <p:spPr>
            <a:xfrm>
              <a:off x="8816207" y="50178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9" name="tx1448"/>
            <p:cNvSpPr/>
            <p:nvPr/>
          </p:nvSpPr>
          <p:spPr>
            <a:xfrm>
              <a:off x="8885796" y="50973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450" name="rc1449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8887596" y="61481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tx1459"/>
            <p:cNvSpPr/>
            <p:nvPr/>
          </p:nvSpPr>
          <p:spPr>
            <a:xfrm>
              <a:off x="9174841" y="53551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461" name="tx1460"/>
            <p:cNvSpPr/>
            <p:nvPr/>
          </p:nvSpPr>
          <p:spPr>
            <a:xfrm>
              <a:off x="9174841" y="55746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462" name="tx1461"/>
            <p:cNvSpPr/>
            <p:nvPr/>
          </p:nvSpPr>
          <p:spPr>
            <a:xfrm>
              <a:off x="9174841" y="57940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463" name="tx1462"/>
            <p:cNvSpPr/>
            <p:nvPr/>
          </p:nvSpPr>
          <p:spPr>
            <a:xfrm>
              <a:off x="9174841" y="60135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464" name="tx1463"/>
            <p:cNvSpPr/>
            <p:nvPr/>
          </p:nvSpPr>
          <p:spPr>
            <a:xfrm>
              <a:off x="9174841" y="62311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465" name="tx1464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466" name="tx1465"/>
            <p:cNvSpPr/>
            <p:nvPr/>
          </p:nvSpPr>
          <p:spPr>
            <a:xfrm>
              <a:off x="1018783" y="942406"/>
              <a:ext cx="2811489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and 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2025-04-24T11:46:55Z</dcterms:modified>
  <cp:category/>
</cp:coreProperties>
</file>