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161994" y="71030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161994" y="69953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161994" y="68876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161994" y="677986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161994" y="66721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161994" y="65643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161994" y="64566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161994" y="634891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161994" y="62411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161994" y="61334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161994" y="60257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161994" y="591796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161994" y="58102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161994" y="57024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161994" y="559475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161994" y="548701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161994" y="53792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161994" y="5271540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161994" y="51638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161994" y="5056065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161994" y="49483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161994" y="48405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161994" y="47328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161994" y="46251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161994" y="45173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161994" y="44096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161994" y="43019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161994" y="41941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161994" y="40864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161994" y="39786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161994" y="38709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161994" y="37632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161994" y="36554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161994" y="35477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161994" y="34400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161994" y="33322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161994" y="32245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161994" y="31167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161994" y="30090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161994" y="29013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161994" y="27935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161994" y="26858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161994" y="25781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161994" y="24703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161994" y="23626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161994" y="22548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161994" y="21471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161994" y="20394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161994" y="19316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161994" y="18239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161994" y="17162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161994" y="16084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161994" y="15007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161994" y="1392990"/>
              <a:ext cx="356013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4986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2291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9597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6903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4986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2291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9597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69032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47371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32042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93485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6654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59313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672580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tx638"/>
            <p:cNvSpPr/>
            <p:nvPr/>
          </p:nvSpPr>
          <p:spPr>
            <a:xfrm>
              <a:off x="9174841" y="393041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9174841" y="414986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436932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58877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480642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8816207" y="501787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5" name="tx644"/>
            <p:cNvSpPr/>
            <p:nvPr/>
          </p:nvSpPr>
          <p:spPr>
            <a:xfrm>
              <a:off x="8885796" y="5069667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46" name="rc645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9174841" y="533796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9174841" y="555742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9174841" y="577687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9174841" y="6010316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6215652"/>
              <a:ext cx="403547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Endosymbiote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2025-04-24T11:46:52Z</dcterms:modified>
  <cp:category/>
</cp:coreProperties>
</file>