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3012873" y="1753332"/>
              <a:ext cx="4947049" cy="4946871"/>
            </a:xfrm>
            <a:prstGeom prst="ellipse">
              <a:avLst/>
            </a:pr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</a:endParaRPr>
            </a:p>
          </p:txBody>
        </p:sp>
        <p:sp>
          <p:nvSpPr>
            <p:cNvPr id="6" name="tx5"/>
            <p:cNvSpPr/>
            <p:nvPr/>
          </p:nvSpPr>
          <p:spPr>
            <a:xfrm>
              <a:off x="4588934" y="4298776"/>
              <a:ext cx="1794928" cy="161548"/>
            </a:xfrm>
            <a:prstGeom prst="ellipse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rial"/>
                </a:rPr>
                <a:t>TORC1&amp;2</a:t>
              </a: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2025-08-05T21:28:47Z</dcterms:modified>
  <cp:category/>
</cp:coreProperties>
</file>