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98408" y="289197"/>
            <a:ext cx="5597608" cy="5567523"/>
            <a:chOff x="3012808" y="1129156"/>
            <a:chExt cx="5597608" cy="5567523"/>
          </a:xfrm>
        </p:grpSpPr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gdLst/>
              <a:ahLst/>
              <a:cxnLst/>
              <a:rect l="0" t="0" r="0" b="0"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gdLst/>
              <a:ahLst/>
              <a:cxnLst/>
              <a:rect l="0" t="0" r="0" b="0"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gdLst/>
              <a:ahLst/>
              <a:cxnLst/>
              <a:rect l="0" t="0" r="0" b="0"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gdLst/>
              <a:ahLst/>
              <a:cxnLst/>
              <a:rect l="0" t="0" r="0" b="0"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9" name="tx8"/>
            <p:cNvSpPr/>
            <p:nvPr/>
          </p:nvSpPr>
          <p:spPr>
            <a:xfrm>
              <a:off x="4835863" y="1129156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TORC2 Only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7309345" y="1739451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TORC1 Only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60968" y="4412839"/>
              <a:ext cx="1794928" cy="1270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</a:t>
              </a: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1&amp;2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No TORC 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522184-F9F1-1F56-0374-9A689B779AA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71999" y="492773"/>
            <a:ext cx="174569" cy="165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182EF-C0F8-ABED-A7D6-7C153C5BCE1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29874" y="1103068"/>
            <a:ext cx="1615607" cy="119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7</cp:revision>
  <dcterms:created xsi:type="dcterms:W3CDTF">2017-02-13T16:18:36Z</dcterms:created>
  <dcterms:modified xsi:type="dcterms:W3CDTF">2025-08-05T21:30:15Z</dcterms:modified>
  <cp:category/>
</cp:coreProperties>
</file>