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328" r:id="rId2"/>
    <p:sldId id="357" r:id="rId3"/>
    <p:sldId id="3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95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53EA1-B255-4B7A-BE4D-A77B5CBA5557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12FE4-19C6-4A0C-8E0B-92472EF93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92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72DAF-C384-9BAE-ECEE-8DE899BC9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0A8CC1-47FB-F8F4-6614-99C9B18A44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642C36-A7D2-07C8-D5AE-6667133AA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8DF5C-EFA1-7008-ABB3-49F3CB8423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D5BF9-4E76-4491-910C-041170EC2C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96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050CE-1E42-F25D-B7E0-7663B3E65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C1EA0E-E901-2E5B-D890-3E1092FA8C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2D8E93-6C51-EA05-5780-F88066C1F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that will have the </a:t>
            </a:r>
            <a:r>
              <a:rPr lang="en-US" dirty="0" err="1"/>
              <a:t>Perkinsozoa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7F766-1FA1-5461-6A05-F57BF4EC1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D5BF9-4E76-4491-910C-041170EC2C2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30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C5EB-FF5D-2517-5225-4F64C9133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D8152-F29C-D4EF-E042-317F5284D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54A6-F17C-9B25-3BE0-3FB82EFB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3A367-0C27-D996-A1C9-DAF945F6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6BF33-B096-1E66-DEF3-D07757A3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0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CE68-F45E-8B71-AC09-47992D85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8F3A8-4F5F-9811-E5C2-BBED43A1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4D2A4-CCF3-9BD2-07A6-B2134BAA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C87BD-287E-3198-C1CF-D052490D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87DB-CCD3-BCF5-4CC1-D9932031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4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2F111-5C0C-BD05-1D7A-638A7D1D3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6D753-08CF-BCEE-EF45-C0A6D29D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4B557-CA64-345D-B07B-D5B5C802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EFFF-1D99-6A28-7F7F-34661665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78D1E-2346-3A91-F9D4-2A327A0F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10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buClr>
                <a:schemeClr val="dk2"/>
              </a:buClr>
              <a:buSzPts val="1333"/>
              <a:buFont typeface="Arial"/>
              <a:buNone/>
              <a:defRPr sz="13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6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73A6-B561-0E89-9244-0C296485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A1F8-8399-C8AB-BF19-CC76F1491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40B4B-1DF2-991B-6E3B-7A397E05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3854C-DAAE-05EB-339D-1CA2FC83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215F-7F31-5F1D-A50C-B5664CA3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3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B527-E6EB-8EDD-E40C-B67CBA80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61974-1172-2358-8585-78AF8BA85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2E360-7D66-ACED-160E-FB0DD63E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FDC1D-2FF6-B788-4B37-1DC261F5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C64E0-9DC2-606A-DD73-BE1A797C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9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E49D-98E8-3E27-55AE-7AFE3EDB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A2553-4C69-9D75-3F95-6DF7CAAE9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5564-448A-1CCC-71FE-31704552B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0751E-82C1-D93B-4821-DB46CA36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DE839-B14B-8865-C106-AEA327D3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EE006-5446-EC0A-A920-4AB3E687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6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B11E-07CE-2634-9C92-FA8619A7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0DD78-AAF5-4E08-376F-7663B95F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495C8-2160-4951-78FA-7FEECAC17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0B7CB-E5E5-0264-8381-2B020A3D8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7CD19-BB46-4ABB-462B-71D9DAEA6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84DD7-B83D-3D82-4F12-E7BDCFEF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5EA87-E90C-7142-20B4-14BBDC50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52C98-9515-4152-B2DE-32E31969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4DD5-249E-FE36-4AF2-E38784EF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7143F-EE77-A9CF-9ECF-02FEB8B1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7EE6C-07FD-FDAE-55E1-592DFE7C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F9DD3-D0B0-10FC-BB6D-37BF8F22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5B9F2-6357-AD97-F75F-0D32DC4C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DBFA3-318C-8D3C-01C7-07857F6F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643B6-E16A-405C-996D-7877C0AD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4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9D06-2BA0-C8DD-7511-545549C2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8A7F2-0502-7233-6E40-57A78003D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8F17F-90FE-DC07-6F72-9FB7DE65A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FDD4-7880-B24B-C022-91BA7350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76026-B308-BA0B-6B40-BBD42163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2F25F-68B5-204D-E610-6FD6BC66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88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7B27-D3F9-803B-F4D1-E5E9F4BF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E3FE6-4F97-E67A-DE29-07BE857D9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E4E6D-6EEA-951B-15DD-58741D9DD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5D4D3-D494-70ED-724A-5DC3A9E7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58058-87E1-2E41-B864-4C26A5D7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6A2B3-5ECC-4CB2-3BCD-D91F79E1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4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19CB5-355E-2095-3B0A-9B729896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12654-6BE9-A291-491B-2168B856D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E7EBC-0AAD-851D-4A46-38A698AB2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3E70D-7777-4D36-8DA1-3B2457C715AC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3C01E-7118-BF15-968A-E902EBA25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D18D-544B-BEEA-230A-DD3C751AC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11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80BB2-533E-E610-288E-3E31538D4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raphic 58">
            <a:extLst>
              <a:ext uri="{FF2B5EF4-FFF2-40B4-BE49-F238E27FC236}">
                <a16:creationId xmlns:a16="http://schemas.microsoft.com/office/drawing/2014/main" id="{A7F8E563-909C-0490-EB95-CC302AB49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7048" y="2296876"/>
            <a:ext cx="3044952" cy="2283714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A406C83C-6B88-1736-6BC8-3BB1D7523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4000" y="4592952"/>
            <a:ext cx="3044952" cy="228371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C217A631-ECA8-1ACC-9115-B43E2EFCEF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058" y="373361"/>
            <a:ext cx="6400879" cy="640087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F93A6B7-1C48-12A3-3355-8680C9E63233}"/>
              </a:ext>
            </a:extLst>
          </p:cNvPr>
          <p:cNvGrpSpPr/>
          <p:nvPr/>
        </p:nvGrpSpPr>
        <p:grpSpPr>
          <a:xfrm>
            <a:off x="1367127" y="1020757"/>
            <a:ext cx="703178" cy="1089151"/>
            <a:chOff x="1330683" y="1078013"/>
            <a:chExt cx="703178" cy="108915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AE49315-7B42-15E6-69A4-FBE264291997}"/>
                </a:ext>
              </a:extLst>
            </p:cNvPr>
            <p:cNvSpPr txBox="1"/>
            <p:nvPr/>
          </p:nvSpPr>
          <p:spPr>
            <a:xfrm rot="18615130">
              <a:off x="1102101" y="1306595"/>
              <a:ext cx="7033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-TOR-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E132F30-08AA-89ED-FB66-1E8472A4E4F1}"/>
                </a:ext>
              </a:extLst>
            </p:cNvPr>
            <p:cNvSpPr txBox="1"/>
            <p:nvPr/>
          </p:nvSpPr>
          <p:spPr>
            <a:xfrm rot="18590126">
              <a:off x="1231940" y="1377796"/>
              <a:ext cx="7033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-LST8-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A0127B5-E93E-BCD2-27CF-29D8C058A9C0}"/>
                </a:ext>
              </a:extLst>
            </p:cNvPr>
            <p:cNvSpPr txBox="1"/>
            <p:nvPr/>
          </p:nvSpPr>
          <p:spPr>
            <a:xfrm rot="18681453">
              <a:off x="1303117" y="1429506"/>
              <a:ext cx="8499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-RAPTOR-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E2DA670-CC02-FF68-031B-55EA056572B8}"/>
                </a:ext>
              </a:extLst>
            </p:cNvPr>
            <p:cNvSpPr txBox="1"/>
            <p:nvPr/>
          </p:nvSpPr>
          <p:spPr>
            <a:xfrm rot="18681453">
              <a:off x="1394453" y="1524298"/>
              <a:ext cx="8499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-RICTOR-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8E9C639-6068-3FF7-4092-A9712B439B5F}"/>
                </a:ext>
              </a:extLst>
            </p:cNvPr>
            <p:cNvSpPr txBox="1"/>
            <p:nvPr/>
          </p:nvSpPr>
          <p:spPr>
            <a:xfrm rot="18681453">
              <a:off x="1485788" y="1619090"/>
              <a:ext cx="8499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-SIN1-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70CF1A3-5CC6-B9DF-BDA3-72ECD04EE9FA}"/>
              </a:ext>
            </a:extLst>
          </p:cNvPr>
          <p:cNvSpPr txBox="1"/>
          <p:nvPr/>
        </p:nvSpPr>
        <p:spPr>
          <a:xfrm>
            <a:off x="-47698" y="-51643"/>
            <a:ext cx="208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Figure 2</a:t>
            </a:r>
          </a:p>
        </p:txBody>
      </p:sp>
      <p:grpSp>
        <p:nvGrpSpPr>
          <p:cNvPr id="6" name="Graphic 6">
            <a:extLst>
              <a:ext uri="{FF2B5EF4-FFF2-40B4-BE49-F238E27FC236}">
                <a16:creationId xmlns:a16="http://schemas.microsoft.com/office/drawing/2014/main" id="{60B53439-7945-3092-D16C-05AF0B733463}"/>
              </a:ext>
            </a:extLst>
          </p:cNvPr>
          <p:cNvGrpSpPr/>
          <p:nvPr/>
        </p:nvGrpSpPr>
        <p:grpSpPr>
          <a:xfrm>
            <a:off x="7463364" y="987802"/>
            <a:ext cx="1427389" cy="5103641"/>
            <a:chOff x="7398048" y="457121"/>
            <a:chExt cx="1427389" cy="510364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DBBED0B-98A6-B820-9977-432DC763851F}"/>
                </a:ext>
              </a:extLst>
            </p:cNvPr>
            <p:cNvSpPr/>
            <p:nvPr/>
          </p:nvSpPr>
          <p:spPr>
            <a:xfrm>
              <a:off x="7398048" y="457121"/>
              <a:ext cx="1375155" cy="2066712"/>
            </a:xfrm>
            <a:custGeom>
              <a:avLst/>
              <a:gdLst>
                <a:gd name="connsiteX0" fmla="*/ 336 w 1375155"/>
                <a:gd name="connsiteY0" fmla="*/ -89 h 2066712"/>
                <a:gd name="connsiteX1" fmla="*/ 1375491 w 1375155"/>
                <a:gd name="connsiteY1" fmla="*/ -89 h 2066712"/>
                <a:gd name="connsiteX2" fmla="*/ 1375491 w 1375155"/>
                <a:gd name="connsiteY2" fmla="*/ 2066623 h 2066712"/>
                <a:gd name="connsiteX3" fmla="*/ 336 w 1375155"/>
                <a:gd name="connsiteY3" fmla="*/ 2066623 h 206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5155" h="2066712">
                  <a:moveTo>
                    <a:pt x="336" y="-89"/>
                  </a:moveTo>
                  <a:lnTo>
                    <a:pt x="1375491" y="-89"/>
                  </a:lnTo>
                  <a:lnTo>
                    <a:pt x="1375491" y="2066623"/>
                  </a:lnTo>
                  <a:lnTo>
                    <a:pt x="336" y="2066623"/>
                  </a:lnTo>
                  <a:close/>
                </a:path>
              </a:pathLst>
            </a:custGeom>
            <a:noFill/>
            <a:ln w="19833" cap="rnd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A6DDFF-C69A-A819-759A-2FE445DA7A3B}"/>
                </a:ext>
              </a:extLst>
            </p:cNvPr>
            <p:cNvSpPr txBox="1"/>
            <p:nvPr/>
          </p:nvSpPr>
          <p:spPr>
            <a:xfrm>
              <a:off x="7408415" y="490441"/>
              <a:ext cx="10454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HMMER Score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50C817D-77B5-BE9F-6788-7CE4155FDFDE}"/>
                </a:ext>
              </a:extLst>
            </p:cNvPr>
            <p:cNvSpPr/>
            <p:nvPr/>
          </p:nvSpPr>
          <p:spPr>
            <a:xfrm>
              <a:off x="7499856" y="822619"/>
              <a:ext cx="321030" cy="319949"/>
            </a:xfrm>
            <a:custGeom>
              <a:avLst/>
              <a:gdLst>
                <a:gd name="connsiteX0" fmla="*/ 336 w 321030"/>
                <a:gd name="connsiteY0" fmla="*/ -89 h 319949"/>
                <a:gd name="connsiteX1" fmla="*/ 321367 w 321030"/>
                <a:gd name="connsiteY1" fmla="*/ -89 h 319949"/>
                <a:gd name="connsiteX2" fmla="*/ 321367 w 321030"/>
                <a:gd name="connsiteY2" fmla="*/ 319860 h 319949"/>
                <a:gd name="connsiteX3" fmla="*/ 336 w 321030"/>
                <a:gd name="connsiteY3" fmla="*/ 319860 h 3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30" h="319949">
                  <a:moveTo>
                    <a:pt x="336" y="-89"/>
                  </a:moveTo>
                  <a:lnTo>
                    <a:pt x="321367" y="-89"/>
                  </a:lnTo>
                  <a:lnTo>
                    <a:pt x="321367" y="319860"/>
                  </a:lnTo>
                  <a:lnTo>
                    <a:pt x="336" y="319860"/>
                  </a:lnTo>
                  <a:close/>
                </a:path>
              </a:pathLst>
            </a:custGeom>
            <a:solidFill>
              <a:srgbClr val="FFFFFF"/>
            </a:solidFill>
            <a:ln w="1983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90B1259-ACA1-00F9-B8C4-6BE5DDC31D84}"/>
                </a:ext>
              </a:extLst>
            </p:cNvPr>
            <p:cNvSpPr/>
            <p:nvPr/>
          </p:nvSpPr>
          <p:spPr>
            <a:xfrm>
              <a:off x="7502457" y="825211"/>
              <a:ext cx="315828" cy="314765"/>
            </a:xfrm>
            <a:custGeom>
              <a:avLst/>
              <a:gdLst>
                <a:gd name="connsiteX0" fmla="*/ 336 w 315828"/>
                <a:gd name="connsiteY0" fmla="*/ -89 h 314765"/>
                <a:gd name="connsiteX1" fmla="*/ 316165 w 315828"/>
                <a:gd name="connsiteY1" fmla="*/ -89 h 314765"/>
                <a:gd name="connsiteX2" fmla="*/ 316165 w 315828"/>
                <a:gd name="connsiteY2" fmla="*/ 314676 h 314765"/>
                <a:gd name="connsiteX3" fmla="*/ 336 w 315828"/>
                <a:gd name="connsiteY3" fmla="*/ 314676 h 31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828" h="314765">
                  <a:moveTo>
                    <a:pt x="336" y="-89"/>
                  </a:moveTo>
                  <a:lnTo>
                    <a:pt x="316165" y="-89"/>
                  </a:lnTo>
                  <a:lnTo>
                    <a:pt x="316165" y="314676"/>
                  </a:lnTo>
                  <a:lnTo>
                    <a:pt x="336" y="314676"/>
                  </a:lnTo>
                  <a:close/>
                </a:path>
              </a:pathLst>
            </a:custGeom>
            <a:solidFill>
              <a:srgbClr val="AE5A41"/>
            </a:solidFill>
            <a:ln w="389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953F15-DE40-30E0-1C4B-006B3C13E5CC}"/>
                </a:ext>
              </a:extLst>
            </p:cNvPr>
            <p:cNvSpPr/>
            <p:nvPr/>
          </p:nvSpPr>
          <p:spPr>
            <a:xfrm>
              <a:off x="7499856" y="1142568"/>
              <a:ext cx="321030" cy="319949"/>
            </a:xfrm>
            <a:custGeom>
              <a:avLst/>
              <a:gdLst>
                <a:gd name="connsiteX0" fmla="*/ 336 w 321030"/>
                <a:gd name="connsiteY0" fmla="*/ -89 h 319949"/>
                <a:gd name="connsiteX1" fmla="*/ 321367 w 321030"/>
                <a:gd name="connsiteY1" fmla="*/ -89 h 319949"/>
                <a:gd name="connsiteX2" fmla="*/ 321367 w 321030"/>
                <a:gd name="connsiteY2" fmla="*/ 319861 h 319949"/>
                <a:gd name="connsiteX3" fmla="*/ 336 w 321030"/>
                <a:gd name="connsiteY3" fmla="*/ 319861 h 3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30" h="319949">
                  <a:moveTo>
                    <a:pt x="336" y="-89"/>
                  </a:moveTo>
                  <a:lnTo>
                    <a:pt x="321367" y="-89"/>
                  </a:lnTo>
                  <a:lnTo>
                    <a:pt x="321367" y="319861"/>
                  </a:lnTo>
                  <a:lnTo>
                    <a:pt x="336" y="319861"/>
                  </a:lnTo>
                  <a:close/>
                </a:path>
              </a:pathLst>
            </a:custGeom>
            <a:solidFill>
              <a:srgbClr val="FFFFFF"/>
            </a:solidFill>
            <a:ln w="1983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C4EECE-A0DB-2FB9-9783-31EA184EBE62}"/>
                </a:ext>
              </a:extLst>
            </p:cNvPr>
            <p:cNvSpPr/>
            <p:nvPr/>
          </p:nvSpPr>
          <p:spPr>
            <a:xfrm>
              <a:off x="7502457" y="1145161"/>
              <a:ext cx="315828" cy="314765"/>
            </a:xfrm>
            <a:custGeom>
              <a:avLst/>
              <a:gdLst>
                <a:gd name="connsiteX0" fmla="*/ 336 w 315828"/>
                <a:gd name="connsiteY0" fmla="*/ -89 h 314765"/>
                <a:gd name="connsiteX1" fmla="*/ 316165 w 315828"/>
                <a:gd name="connsiteY1" fmla="*/ -89 h 314765"/>
                <a:gd name="connsiteX2" fmla="*/ 316165 w 315828"/>
                <a:gd name="connsiteY2" fmla="*/ 314676 h 314765"/>
                <a:gd name="connsiteX3" fmla="*/ 336 w 315828"/>
                <a:gd name="connsiteY3" fmla="*/ 314676 h 31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828" h="314765">
                  <a:moveTo>
                    <a:pt x="336" y="-89"/>
                  </a:moveTo>
                  <a:lnTo>
                    <a:pt x="316165" y="-89"/>
                  </a:lnTo>
                  <a:lnTo>
                    <a:pt x="316165" y="314676"/>
                  </a:lnTo>
                  <a:lnTo>
                    <a:pt x="336" y="314676"/>
                  </a:lnTo>
                  <a:close/>
                </a:path>
              </a:pathLst>
            </a:custGeom>
            <a:solidFill>
              <a:srgbClr val="559E83"/>
            </a:solidFill>
            <a:ln w="389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9D6B690-1495-2A73-A980-3B6FEE49AAC3}"/>
                </a:ext>
              </a:extLst>
            </p:cNvPr>
            <p:cNvSpPr/>
            <p:nvPr/>
          </p:nvSpPr>
          <p:spPr>
            <a:xfrm>
              <a:off x="7499856" y="1462518"/>
              <a:ext cx="321030" cy="319949"/>
            </a:xfrm>
            <a:custGeom>
              <a:avLst/>
              <a:gdLst>
                <a:gd name="connsiteX0" fmla="*/ 336 w 321030"/>
                <a:gd name="connsiteY0" fmla="*/ -89 h 319949"/>
                <a:gd name="connsiteX1" fmla="*/ 321367 w 321030"/>
                <a:gd name="connsiteY1" fmla="*/ -89 h 319949"/>
                <a:gd name="connsiteX2" fmla="*/ 321367 w 321030"/>
                <a:gd name="connsiteY2" fmla="*/ 319861 h 319949"/>
                <a:gd name="connsiteX3" fmla="*/ 336 w 321030"/>
                <a:gd name="connsiteY3" fmla="*/ 319861 h 3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30" h="319949">
                  <a:moveTo>
                    <a:pt x="336" y="-89"/>
                  </a:moveTo>
                  <a:lnTo>
                    <a:pt x="321367" y="-89"/>
                  </a:lnTo>
                  <a:lnTo>
                    <a:pt x="321367" y="319861"/>
                  </a:lnTo>
                  <a:lnTo>
                    <a:pt x="336" y="319861"/>
                  </a:lnTo>
                  <a:close/>
                </a:path>
              </a:pathLst>
            </a:custGeom>
            <a:solidFill>
              <a:srgbClr val="FFFFFF"/>
            </a:solidFill>
            <a:ln w="1983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CE1E39-3002-526B-268A-FBAFA7ECECF1}"/>
                </a:ext>
              </a:extLst>
            </p:cNvPr>
            <p:cNvSpPr/>
            <p:nvPr/>
          </p:nvSpPr>
          <p:spPr>
            <a:xfrm>
              <a:off x="7502457" y="1465110"/>
              <a:ext cx="315828" cy="314765"/>
            </a:xfrm>
            <a:custGeom>
              <a:avLst/>
              <a:gdLst>
                <a:gd name="connsiteX0" fmla="*/ 336 w 315828"/>
                <a:gd name="connsiteY0" fmla="*/ -89 h 314765"/>
                <a:gd name="connsiteX1" fmla="*/ 316165 w 315828"/>
                <a:gd name="connsiteY1" fmla="*/ -89 h 314765"/>
                <a:gd name="connsiteX2" fmla="*/ 316165 w 315828"/>
                <a:gd name="connsiteY2" fmla="*/ 314676 h 314765"/>
                <a:gd name="connsiteX3" fmla="*/ 336 w 315828"/>
                <a:gd name="connsiteY3" fmla="*/ 314676 h 31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828" h="314765">
                  <a:moveTo>
                    <a:pt x="336" y="-89"/>
                  </a:moveTo>
                  <a:lnTo>
                    <a:pt x="316165" y="-89"/>
                  </a:lnTo>
                  <a:lnTo>
                    <a:pt x="316165" y="314676"/>
                  </a:lnTo>
                  <a:lnTo>
                    <a:pt x="336" y="314676"/>
                  </a:lnTo>
                  <a:close/>
                </a:path>
              </a:pathLst>
            </a:custGeom>
            <a:solidFill>
              <a:srgbClr val="B2D4AD"/>
            </a:solidFill>
            <a:ln w="389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7AAD5D5-2EBE-9F26-E0DF-A228B7BCE079}"/>
                </a:ext>
              </a:extLst>
            </p:cNvPr>
            <p:cNvSpPr/>
            <p:nvPr/>
          </p:nvSpPr>
          <p:spPr>
            <a:xfrm>
              <a:off x="7499856" y="1782468"/>
              <a:ext cx="321030" cy="319949"/>
            </a:xfrm>
            <a:custGeom>
              <a:avLst/>
              <a:gdLst>
                <a:gd name="connsiteX0" fmla="*/ 336 w 321030"/>
                <a:gd name="connsiteY0" fmla="*/ -89 h 319949"/>
                <a:gd name="connsiteX1" fmla="*/ 321367 w 321030"/>
                <a:gd name="connsiteY1" fmla="*/ -89 h 319949"/>
                <a:gd name="connsiteX2" fmla="*/ 321367 w 321030"/>
                <a:gd name="connsiteY2" fmla="*/ 319860 h 319949"/>
                <a:gd name="connsiteX3" fmla="*/ 336 w 321030"/>
                <a:gd name="connsiteY3" fmla="*/ 319860 h 3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30" h="319949">
                  <a:moveTo>
                    <a:pt x="336" y="-89"/>
                  </a:moveTo>
                  <a:lnTo>
                    <a:pt x="321367" y="-89"/>
                  </a:lnTo>
                  <a:lnTo>
                    <a:pt x="321367" y="319860"/>
                  </a:lnTo>
                  <a:lnTo>
                    <a:pt x="336" y="319860"/>
                  </a:lnTo>
                  <a:close/>
                </a:path>
              </a:pathLst>
            </a:custGeom>
            <a:solidFill>
              <a:srgbClr val="FFFFFF"/>
            </a:solidFill>
            <a:ln w="1983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DBF013D-5E4C-0C1A-1EDE-0E6D95A1FBD7}"/>
                </a:ext>
              </a:extLst>
            </p:cNvPr>
            <p:cNvSpPr/>
            <p:nvPr/>
          </p:nvSpPr>
          <p:spPr>
            <a:xfrm>
              <a:off x="7502457" y="1785060"/>
              <a:ext cx="315828" cy="314765"/>
            </a:xfrm>
            <a:custGeom>
              <a:avLst/>
              <a:gdLst>
                <a:gd name="connsiteX0" fmla="*/ 336 w 315828"/>
                <a:gd name="connsiteY0" fmla="*/ -89 h 314765"/>
                <a:gd name="connsiteX1" fmla="*/ 316165 w 315828"/>
                <a:gd name="connsiteY1" fmla="*/ -89 h 314765"/>
                <a:gd name="connsiteX2" fmla="*/ 316165 w 315828"/>
                <a:gd name="connsiteY2" fmla="*/ 314676 h 314765"/>
                <a:gd name="connsiteX3" fmla="*/ 336 w 315828"/>
                <a:gd name="connsiteY3" fmla="*/ 314676 h 31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828" h="314765">
                  <a:moveTo>
                    <a:pt x="336" y="-89"/>
                  </a:moveTo>
                  <a:lnTo>
                    <a:pt x="316165" y="-89"/>
                  </a:lnTo>
                  <a:lnTo>
                    <a:pt x="316165" y="314676"/>
                  </a:lnTo>
                  <a:lnTo>
                    <a:pt x="336" y="314676"/>
                  </a:lnTo>
                  <a:close/>
                </a:path>
              </a:pathLst>
            </a:custGeom>
            <a:solidFill>
              <a:srgbClr val="DBC795"/>
            </a:solidFill>
            <a:ln w="389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ED47834-2AAC-4759-74FD-D0C2267E66F5}"/>
                </a:ext>
              </a:extLst>
            </p:cNvPr>
            <p:cNvSpPr/>
            <p:nvPr/>
          </p:nvSpPr>
          <p:spPr>
            <a:xfrm>
              <a:off x="7499856" y="2102417"/>
              <a:ext cx="321030" cy="319949"/>
            </a:xfrm>
            <a:custGeom>
              <a:avLst/>
              <a:gdLst>
                <a:gd name="connsiteX0" fmla="*/ 336 w 321030"/>
                <a:gd name="connsiteY0" fmla="*/ -89 h 319949"/>
                <a:gd name="connsiteX1" fmla="*/ 321367 w 321030"/>
                <a:gd name="connsiteY1" fmla="*/ -89 h 319949"/>
                <a:gd name="connsiteX2" fmla="*/ 321367 w 321030"/>
                <a:gd name="connsiteY2" fmla="*/ 319860 h 319949"/>
                <a:gd name="connsiteX3" fmla="*/ 336 w 321030"/>
                <a:gd name="connsiteY3" fmla="*/ 319860 h 3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30" h="319949">
                  <a:moveTo>
                    <a:pt x="336" y="-89"/>
                  </a:moveTo>
                  <a:lnTo>
                    <a:pt x="321367" y="-89"/>
                  </a:lnTo>
                  <a:lnTo>
                    <a:pt x="321367" y="319860"/>
                  </a:lnTo>
                  <a:lnTo>
                    <a:pt x="336" y="319860"/>
                  </a:lnTo>
                  <a:close/>
                </a:path>
              </a:pathLst>
            </a:custGeom>
            <a:solidFill>
              <a:srgbClr val="FFFFFF"/>
            </a:solidFill>
            <a:ln w="1983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2DC415-4BDA-B84E-C8FC-D0F61E6101EC}"/>
                </a:ext>
              </a:extLst>
            </p:cNvPr>
            <p:cNvSpPr txBox="1"/>
            <p:nvPr/>
          </p:nvSpPr>
          <p:spPr>
            <a:xfrm>
              <a:off x="7831254" y="879825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F998F6-9CDD-1589-3CC4-EE60EE372E88}"/>
                </a:ext>
              </a:extLst>
            </p:cNvPr>
            <p:cNvSpPr txBox="1"/>
            <p:nvPr/>
          </p:nvSpPr>
          <p:spPr>
            <a:xfrm>
              <a:off x="7831254" y="1199774"/>
              <a:ext cx="28565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M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FB969E-1573-7449-6F1D-0F1710B11092}"/>
                </a:ext>
              </a:extLst>
            </p:cNvPr>
            <p:cNvSpPr txBox="1"/>
            <p:nvPr/>
          </p:nvSpPr>
          <p:spPr>
            <a:xfrm>
              <a:off x="7831254" y="1519724"/>
              <a:ext cx="2487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3709E5-C78D-6717-F5E1-C0444FECD953}"/>
                </a:ext>
              </a:extLst>
            </p:cNvPr>
            <p:cNvSpPr txBox="1"/>
            <p:nvPr/>
          </p:nvSpPr>
          <p:spPr>
            <a:xfrm>
              <a:off x="7831254" y="1839674"/>
              <a:ext cx="2584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P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865563E-6AB4-2580-60E1-8A251CF76C27}"/>
                </a:ext>
              </a:extLst>
            </p:cNvPr>
            <p:cNvSpPr txBox="1"/>
            <p:nvPr/>
          </p:nvSpPr>
          <p:spPr>
            <a:xfrm>
              <a:off x="7831254" y="2159624"/>
              <a:ext cx="4090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ABS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94850F7-3968-8B28-59C0-17CA490A0370}"/>
                </a:ext>
              </a:extLst>
            </p:cNvPr>
            <p:cNvSpPr/>
            <p:nvPr/>
          </p:nvSpPr>
          <p:spPr>
            <a:xfrm>
              <a:off x="7398048" y="2534201"/>
              <a:ext cx="1210924" cy="3026561"/>
            </a:xfrm>
            <a:custGeom>
              <a:avLst/>
              <a:gdLst>
                <a:gd name="connsiteX0" fmla="*/ 336 w 1210924"/>
                <a:gd name="connsiteY0" fmla="*/ -89 h 3026561"/>
                <a:gd name="connsiteX1" fmla="*/ 1211261 w 1210924"/>
                <a:gd name="connsiteY1" fmla="*/ -89 h 3026561"/>
                <a:gd name="connsiteX2" fmla="*/ 1211261 w 1210924"/>
                <a:gd name="connsiteY2" fmla="*/ 3026472 h 3026561"/>
                <a:gd name="connsiteX3" fmla="*/ 336 w 1210924"/>
                <a:gd name="connsiteY3" fmla="*/ 3026472 h 302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0924" h="3026561">
                  <a:moveTo>
                    <a:pt x="336" y="-89"/>
                  </a:moveTo>
                  <a:lnTo>
                    <a:pt x="1211261" y="-89"/>
                  </a:lnTo>
                  <a:lnTo>
                    <a:pt x="1211261" y="3026472"/>
                  </a:lnTo>
                  <a:lnTo>
                    <a:pt x="336" y="3026472"/>
                  </a:lnTo>
                  <a:close/>
                </a:path>
              </a:pathLst>
            </a:custGeom>
            <a:noFill/>
            <a:ln w="19833" cap="rnd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C6ACF8A-4F99-1819-792A-CC7EE6068DC5}"/>
                </a:ext>
              </a:extLst>
            </p:cNvPr>
            <p:cNvSpPr txBox="1"/>
            <p:nvPr/>
          </p:nvSpPr>
          <p:spPr>
            <a:xfrm>
              <a:off x="7408415" y="2567522"/>
              <a:ext cx="5309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Clade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8D4706E-5921-D59C-B437-F1425161E12E}"/>
                </a:ext>
              </a:extLst>
            </p:cNvPr>
            <p:cNvSpPr/>
            <p:nvPr/>
          </p:nvSpPr>
          <p:spPr>
            <a:xfrm>
              <a:off x="7499856" y="2899700"/>
              <a:ext cx="321030" cy="319949"/>
            </a:xfrm>
            <a:custGeom>
              <a:avLst/>
              <a:gdLst>
                <a:gd name="connsiteX0" fmla="*/ 336 w 321030"/>
                <a:gd name="connsiteY0" fmla="*/ -89 h 319949"/>
                <a:gd name="connsiteX1" fmla="*/ 321367 w 321030"/>
                <a:gd name="connsiteY1" fmla="*/ -89 h 319949"/>
                <a:gd name="connsiteX2" fmla="*/ 321367 w 321030"/>
                <a:gd name="connsiteY2" fmla="*/ 319860 h 319949"/>
                <a:gd name="connsiteX3" fmla="*/ 336 w 321030"/>
                <a:gd name="connsiteY3" fmla="*/ 319860 h 3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30" h="319949">
                  <a:moveTo>
                    <a:pt x="336" y="-89"/>
                  </a:moveTo>
                  <a:lnTo>
                    <a:pt x="321367" y="-89"/>
                  </a:lnTo>
                  <a:lnTo>
                    <a:pt x="321367" y="319860"/>
                  </a:lnTo>
                  <a:lnTo>
                    <a:pt x="336" y="319860"/>
                  </a:lnTo>
                  <a:close/>
                </a:path>
              </a:pathLst>
            </a:custGeom>
            <a:solidFill>
              <a:srgbClr val="FFFFFF"/>
            </a:solidFill>
            <a:ln w="1983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257E8D8-4129-224D-E431-30A631C687AB}"/>
                </a:ext>
              </a:extLst>
            </p:cNvPr>
            <p:cNvSpPr/>
            <p:nvPr/>
          </p:nvSpPr>
          <p:spPr>
            <a:xfrm>
              <a:off x="7513046" y="2912846"/>
              <a:ext cx="294649" cy="293657"/>
            </a:xfrm>
            <a:custGeom>
              <a:avLst/>
              <a:gdLst>
                <a:gd name="connsiteX0" fmla="*/ 336 w 294649"/>
                <a:gd name="connsiteY0" fmla="*/ -89 h 293657"/>
                <a:gd name="connsiteX1" fmla="*/ 294985 w 294649"/>
                <a:gd name="connsiteY1" fmla="*/ -89 h 293657"/>
                <a:gd name="connsiteX2" fmla="*/ 294985 w 294649"/>
                <a:gd name="connsiteY2" fmla="*/ 293568 h 293657"/>
                <a:gd name="connsiteX3" fmla="*/ 336 w 294649"/>
                <a:gd name="connsiteY3" fmla="*/ 293568 h 29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649" h="293657">
                  <a:moveTo>
                    <a:pt x="336" y="-89"/>
                  </a:moveTo>
                  <a:lnTo>
                    <a:pt x="294985" y="-89"/>
                  </a:lnTo>
                  <a:lnTo>
                    <a:pt x="294985" y="293568"/>
                  </a:lnTo>
                  <a:lnTo>
                    <a:pt x="336" y="293568"/>
                  </a:lnTo>
                  <a:close/>
                </a:path>
              </a:pathLst>
            </a:custGeom>
            <a:solidFill>
              <a:srgbClr val="EFB911">
                <a:alpha val="50000"/>
              </a:srgbClr>
            </a:solidFill>
            <a:ln w="198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870EE92-951B-7730-52CF-AA3C7413715D}"/>
                </a:ext>
              </a:extLst>
            </p:cNvPr>
            <p:cNvSpPr/>
            <p:nvPr/>
          </p:nvSpPr>
          <p:spPr>
            <a:xfrm>
              <a:off x="7499856" y="3219649"/>
              <a:ext cx="321030" cy="319949"/>
            </a:xfrm>
            <a:custGeom>
              <a:avLst/>
              <a:gdLst>
                <a:gd name="connsiteX0" fmla="*/ 336 w 321030"/>
                <a:gd name="connsiteY0" fmla="*/ -89 h 319949"/>
                <a:gd name="connsiteX1" fmla="*/ 321367 w 321030"/>
                <a:gd name="connsiteY1" fmla="*/ -89 h 319949"/>
                <a:gd name="connsiteX2" fmla="*/ 321367 w 321030"/>
                <a:gd name="connsiteY2" fmla="*/ 319860 h 319949"/>
                <a:gd name="connsiteX3" fmla="*/ 336 w 321030"/>
                <a:gd name="connsiteY3" fmla="*/ 319860 h 3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30" h="319949">
                  <a:moveTo>
                    <a:pt x="336" y="-89"/>
                  </a:moveTo>
                  <a:lnTo>
                    <a:pt x="321367" y="-89"/>
                  </a:lnTo>
                  <a:lnTo>
                    <a:pt x="321367" y="319860"/>
                  </a:lnTo>
                  <a:lnTo>
                    <a:pt x="336" y="319860"/>
                  </a:lnTo>
                  <a:close/>
                </a:path>
              </a:pathLst>
            </a:custGeom>
            <a:solidFill>
              <a:srgbClr val="FFFFFF"/>
            </a:solidFill>
            <a:ln w="1983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9188E82-C396-3C58-0CF4-DE49555016FA}"/>
                </a:ext>
              </a:extLst>
            </p:cNvPr>
            <p:cNvSpPr/>
            <p:nvPr/>
          </p:nvSpPr>
          <p:spPr>
            <a:xfrm>
              <a:off x="7513046" y="3232795"/>
              <a:ext cx="294649" cy="293657"/>
            </a:xfrm>
            <a:custGeom>
              <a:avLst/>
              <a:gdLst>
                <a:gd name="connsiteX0" fmla="*/ 336 w 294649"/>
                <a:gd name="connsiteY0" fmla="*/ -89 h 293657"/>
                <a:gd name="connsiteX1" fmla="*/ 294985 w 294649"/>
                <a:gd name="connsiteY1" fmla="*/ -89 h 293657"/>
                <a:gd name="connsiteX2" fmla="*/ 294985 w 294649"/>
                <a:gd name="connsiteY2" fmla="*/ 293568 h 293657"/>
                <a:gd name="connsiteX3" fmla="*/ 336 w 294649"/>
                <a:gd name="connsiteY3" fmla="*/ 293568 h 29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649" h="293657">
                  <a:moveTo>
                    <a:pt x="336" y="-89"/>
                  </a:moveTo>
                  <a:lnTo>
                    <a:pt x="294985" y="-89"/>
                  </a:lnTo>
                  <a:lnTo>
                    <a:pt x="294985" y="293568"/>
                  </a:lnTo>
                  <a:lnTo>
                    <a:pt x="336" y="293568"/>
                  </a:lnTo>
                  <a:close/>
                </a:path>
              </a:pathLst>
            </a:custGeom>
            <a:solidFill>
              <a:srgbClr val="572100">
                <a:alpha val="50000"/>
              </a:srgbClr>
            </a:solidFill>
            <a:ln w="198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11DEFB5-9209-DE3A-027A-ADF09E1A61D9}"/>
                </a:ext>
              </a:extLst>
            </p:cNvPr>
            <p:cNvSpPr/>
            <p:nvPr/>
          </p:nvSpPr>
          <p:spPr>
            <a:xfrm>
              <a:off x="7499856" y="3539599"/>
              <a:ext cx="321030" cy="319949"/>
            </a:xfrm>
            <a:custGeom>
              <a:avLst/>
              <a:gdLst>
                <a:gd name="connsiteX0" fmla="*/ 336 w 321030"/>
                <a:gd name="connsiteY0" fmla="*/ -89 h 319949"/>
                <a:gd name="connsiteX1" fmla="*/ 321367 w 321030"/>
                <a:gd name="connsiteY1" fmla="*/ -89 h 319949"/>
                <a:gd name="connsiteX2" fmla="*/ 321367 w 321030"/>
                <a:gd name="connsiteY2" fmla="*/ 319861 h 319949"/>
                <a:gd name="connsiteX3" fmla="*/ 336 w 321030"/>
                <a:gd name="connsiteY3" fmla="*/ 319861 h 3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30" h="319949">
                  <a:moveTo>
                    <a:pt x="336" y="-89"/>
                  </a:moveTo>
                  <a:lnTo>
                    <a:pt x="321367" y="-89"/>
                  </a:lnTo>
                  <a:lnTo>
                    <a:pt x="321367" y="319861"/>
                  </a:lnTo>
                  <a:lnTo>
                    <a:pt x="336" y="319861"/>
                  </a:lnTo>
                  <a:close/>
                </a:path>
              </a:pathLst>
            </a:custGeom>
            <a:solidFill>
              <a:srgbClr val="FFFFFF"/>
            </a:solidFill>
            <a:ln w="1983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EDDFC5-FAB9-0789-3B73-BAB8C859A26D}"/>
                </a:ext>
              </a:extLst>
            </p:cNvPr>
            <p:cNvSpPr/>
            <p:nvPr/>
          </p:nvSpPr>
          <p:spPr>
            <a:xfrm>
              <a:off x="7513046" y="3552745"/>
              <a:ext cx="294649" cy="293657"/>
            </a:xfrm>
            <a:custGeom>
              <a:avLst/>
              <a:gdLst>
                <a:gd name="connsiteX0" fmla="*/ 336 w 294649"/>
                <a:gd name="connsiteY0" fmla="*/ -89 h 293657"/>
                <a:gd name="connsiteX1" fmla="*/ 294985 w 294649"/>
                <a:gd name="connsiteY1" fmla="*/ -89 h 293657"/>
                <a:gd name="connsiteX2" fmla="*/ 294985 w 294649"/>
                <a:gd name="connsiteY2" fmla="*/ 293568 h 293657"/>
                <a:gd name="connsiteX3" fmla="*/ 336 w 294649"/>
                <a:gd name="connsiteY3" fmla="*/ 293568 h 29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649" h="293657">
                  <a:moveTo>
                    <a:pt x="336" y="-89"/>
                  </a:moveTo>
                  <a:lnTo>
                    <a:pt x="294985" y="-89"/>
                  </a:lnTo>
                  <a:lnTo>
                    <a:pt x="294985" y="293568"/>
                  </a:lnTo>
                  <a:lnTo>
                    <a:pt x="336" y="293568"/>
                  </a:lnTo>
                  <a:close/>
                </a:path>
              </a:pathLst>
            </a:custGeom>
            <a:solidFill>
              <a:srgbClr val="2F0147">
                <a:alpha val="50000"/>
              </a:srgbClr>
            </a:solidFill>
            <a:ln w="198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4D78F1C-50B8-FDB5-A234-6CE5CB12E850}"/>
                </a:ext>
              </a:extLst>
            </p:cNvPr>
            <p:cNvSpPr/>
            <p:nvPr/>
          </p:nvSpPr>
          <p:spPr>
            <a:xfrm>
              <a:off x="7499856" y="3859549"/>
              <a:ext cx="321030" cy="319949"/>
            </a:xfrm>
            <a:custGeom>
              <a:avLst/>
              <a:gdLst>
                <a:gd name="connsiteX0" fmla="*/ 336 w 321030"/>
                <a:gd name="connsiteY0" fmla="*/ -89 h 319949"/>
                <a:gd name="connsiteX1" fmla="*/ 321367 w 321030"/>
                <a:gd name="connsiteY1" fmla="*/ -89 h 319949"/>
                <a:gd name="connsiteX2" fmla="*/ 321367 w 321030"/>
                <a:gd name="connsiteY2" fmla="*/ 319861 h 319949"/>
                <a:gd name="connsiteX3" fmla="*/ 336 w 321030"/>
                <a:gd name="connsiteY3" fmla="*/ 319861 h 3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30" h="319949">
                  <a:moveTo>
                    <a:pt x="336" y="-89"/>
                  </a:moveTo>
                  <a:lnTo>
                    <a:pt x="321367" y="-89"/>
                  </a:lnTo>
                  <a:lnTo>
                    <a:pt x="321367" y="319861"/>
                  </a:lnTo>
                  <a:lnTo>
                    <a:pt x="336" y="319861"/>
                  </a:lnTo>
                  <a:close/>
                </a:path>
              </a:pathLst>
            </a:custGeom>
            <a:solidFill>
              <a:srgbClr val="FFFFFF"/>
            </a:solidFill>
            <a:ln w="1983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4F37FC2-E4DC-CE14-6584-E7E34AB94767}"/>
                </a:ext>
              </a:extLst>
            </p:cNvPr>
            <p:cNvSpPr/>
            <p:nvPr/>
          </p:nvSpPr>
          <p:spPr>
            <a:xfrm>
              <a:off x="7513046" y="3872695"/>
              <a:ext cx="294649" cy="293657"/>
            </a:xfrm>
            <a:custGeom>
              <a:avLst/>
              <a:gdLst>
                <a:gd name="connsiteX0" fmla="*/ 336 w 294649"/>
                <a:gd name="connsiteY0" fmla="*/ -89 h 293657"/>
                <a:gd name="connsiteX1" fmla="*/ 294985 w 294649"/>
                <a:gd name="connsiteY1" fmla="*/ -89 h 293657"/>
                <a:gd name="connsiteX2" fmla="*/ 294985 w 294649"/>
                <a:gd name="connsiteY2" fmla="*/ 293568 h 293657"/>
                <a:gd name="connsiteX3" fmla="*/ 336 w 294649"/>
                <a:gd name="connsiteY3" fmla="*/ 293568 h 29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649" h="293657">
                  <a:moveTo>
                    <a:pt x="336" y="-89"/>
                  </a:moveTo>
                  <a:lnTo>
                    <a:pt x="294985" y="-89"/>
                  </a:lnTo>
                  <a:lnTo>
                    <a:pt x="294985" y="293568"/>
                  </a:lnTo>
                  <a:lnTo>
                    <a:pt x="336" y="293568"/>
                  </a:lnTo>
                  <a:close/>
                </a:path>
              </a:pathLst>
            </a:custGeom>
            <a:solidFill>
              <a:srgbClr val="678516">
                <a:alpha val="50000"/>
              </a:srgbClr>
            </a:solidFill>
            <a:ln w="198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BD484BB-7470-6275-0044-690C02FB0BC2}"/>
                </a:ext>
              </a:extLst>
            </p:cNvPr>
            <p:cNvSpPr/>
            <p:nvPr/>
          </p:nvSpPr>
          <p:spPr>
            <a:xfrm>
              <a:off x="7499856" y="4179498"/>
              <a:ext cx="321030" cy="319949"/>
            </a:xfrm>
            <a:custGeom>
              <a:avLst/>
              <a:gdLst>
                <a:gd name="connsiteX0" fmla="*/ 336 w 321030"/>
                <a:gd name="connsiteY0" fmla="*/ -89 h 319949"/>
                <a:gd name="connsiteX1" fmla="*/ 321367 w 321030"/>
                <a:gd name="connsiteY1" fmla="*/ -89 h 319949"/>
                <a:gd name="connsiteX2" fmla="*/ 321367 w 321030"/>
                <a:gd name="connsiteY2" fmla="*/ 319861 h 319949"/>
                <a:gd name="connsiteX3" fmla="*/ 336 w 321030"/>
                <a:gd name="connsiteY3" fmla="*/ 319861 h 3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30" h="319949">
                  <a:moveTo>
                    <a:pt x="336" y="-89"/>
                  </a:moveTo>
                  <a:lnTo>
                    <a:pt x="321367" y="-89"/>
                  </a:lnTo>
                  <a:lnTo>
                    <a:pt x="321367" y="319861"/>
                  </a:lnTo>
                  <a:lnTo>
                    <a:pt x="336" y="319861"/>
                  </a:lnTo>
                  <a:close/>
                </a:path>
              </a:pathLst>
            </a:custGeom>
            <a:solidFill>
              <a:srgbClr val="FFFFFF"/>
            </a:solidFill>
            <a:ln w="1983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E7FBFC8-5D32-DA0A-5695-3EB0C94B8640}"/>
                </a:ext>
              </a:extLst>
            </p:cNvPr>
            <p:cNvSpPr/>
            <p:nvPr/>
          </p:nvSpPr>
          <p:spPr>
            <a:xfrm>
              <a:off x="7513046" y="4192645"/>
              <a:ext cx="294649" cy="293657"/>
            </a:xfrm>
            <a:custGeom>
              <a:avLst/>
              <a:gdLst>
                <a:gd name="connsiteX0" fmla="*/ 336 w 294649"/>
                <a:gd name="connsiteY0" fmla="*/ -89 h 293657"/>
                <a:gd name="connsiteX1" fmla="*/ 294985 w 294649"/>
                <a:gd name="connsiteY1" fmla="*/ -89 h 293657"/>
                <a:gd name="connsiteX2" fmla="*/ 294985 w 294649"/>
                <a:gd name="connsiteY2" fmla="*/ 293568 h 293657"/>
                <a:gd name="connsiteX3" fmla="*/ 336 w 294649"/>
                <a:gd name="connsiteY3" fmla="*/ 293568 h 29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649" h="293657">
                  <a:moveTo>
                    <a:pt x="336" y="-89"/>
                  </a:moveTo>
                  <a:lnTo>
                    <a:pt x="294985" y="-89"/>
                  </a:lnTo>
                  <a:lnTo>
                    <a:pt x="294985" y="293568"/>
                  </a:lnTo>
                  <a:lnTo>
                    <a:pt x="336" y="293568"/>
                  </a:lnTo>
                  <a:close/>
                </a:path>
              </a:pathLst>
            </a:custGeom>
            <a:solidFill>
              <a:srgbClr val="525601">
                <a:alpha val="50000"/>
              </a:srgbClr>
            </a:solidFill>
            <a:ln w="198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E427D08-B06E-D91D-A8DA-724180E380AC}"/>
                </a:ext>
              </a:extLst>
            </p:cNvPr>
            <p:cNvSpPr/>
            <p:nvPr/>
          </p:nvSpPr>
          <p:spPr>
            <a:xfrm>
              <a:off x="7499856" y="4499448"/>
              <a:ext cx="321030" cy="319949"/>
            </a:xfrm>
            <a:custGeom>
              <a:avLst/>
              <a:gdLst>
                <a:gd name="connsiteX0" fmla="*/ 336 w 321030"/>
                <a:gd name="connsiteY0" fmla="*/ -89 h 319949"/>
                <a:gd name="connsiteX1" fmla="*/ 321367 w 321030"/>
                <a:gd name="connsiteY1" fmla="*/ -89 h 319949"/>
                <a:gd name="connsiteX2" fmla="*/ 321367 w 321030"/>
                <a:gd name="connsiteY2" fmla="*/ 319861 h 319949"/>
                <a:gd name="connsiteX3" fmla="*/ 336 w 321030"/>
                <a:gd name="connsiteY3" fmla="*/ 319861 h 3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30" h="319949">
                  <a:moveTo>
                    <a:pt x="336" y="-89"/>
                  </a:moveTo>
                  <a:lnTo>
                    <a:pt x="321367" y="-89"/>
                  </a:lnTo>
                  <a:lnTo>
                    <a:pt x="321367" y="319861"/>
                  </a:lnTo>
                  <a:lnTo>
                    <a:pt x="336" y="319861"/>
                  </a:lnTo>
                  <a:close/>
                </a:path>
              </a:pathLst>
            </a:custGeom>
            <a:solidFill>
              <a:srgbClr val="FFFFFF"/>
            </a:solidFill>
            <a:ln w="1983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D251D75-AD7E-FA64-6F9E-7C0F61B39F1F}"/>
                </a:ext>
              </a:extLst>
            </p:cNvPr>
            <p:cNvSpPr/>
            <p:nvPr/>
          </p:nvSpPr>
          <p:spPr>
            <a:xfrm>
              <a:off x="7513046" y="4512594"/>
              <a:ext cx="294649" cy="293657"/>
            </a:xfrm>
            <a:custGeom>
              <a:avLst/>
              <a:gdLst>
                <a:gd name="connsiteX0" fmla="*/ 336 w 294649"/>
                <a:gd name="connsiteY0" fmla="*/ -89 h 293657"/>
                <a:gd name="connsiteX1" fmla="*/ 294985 w 294649"/>
                <a:gd name="connsiteY1" fmla="*/ -89 h 293657"/>
                <a:gd name="connsiteX2" fmla="*/ 294985 w 294649"/>
                <a:gd name="connsiteY2" fmla="*/ 293568 h 293657"/>
                <a:gd name="connsiteX3" fmla="*/ 336 w 294649"/>
                <a:gd name="connsiteY3" fmla="*/ 293568 h 29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649" h="293657">
                  <a:moveTo>
                    <a:pt x="336" y="-89"/>
                  </a:moveTo>
                  <a:lnTo>
                    <a:pt x="294985" y="-89"/>
                  </a:lnTo>
                  <a:lnTo>
                    <a:pt x="294985" y="293568"/>
                  </a:lnTo>
                  <a:lnTo>
                    <a:pt x="336" y="293568"/>
                  </a:lnTo>
                  <a:close/>
                </a:path>
              </a:pathLst>
            </a:custGeom>
            <a:solidFill>
              <a:srgbClr val="681114">
                <a:alpha val="50000"/>
              </a:srgbClr>
            </a:solidFill>
            <a:ln w="198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B54C5EA-98B6-4A95-E6CE-341A9BAD59C6}"/>
                </a:ext>
              </a:extLst>
            </p:cNvPr>
            <p:cNvSpPr/>
            <p:nvPr/>
          </p:nvSpPr>
          <p:spPr>
            <a:xfrm>
              <a:off x="7499856" y="4819398"/>
              <a:ext cx="321030" cy="319949"/>
            </a:xfrm>
            <a:custGeom>
              <a:avLst/>
              <a:gdLst>
                <a:gd name="connsiteX0" fmla="*/ 336 w 321030"/>
                <a:gd name="connsiteY0" fmla="*/ -89 h 319949"/>
                <a:gd name="connsiteX1" fmla="*/ 321367 w 321030"/>
                <a:gd name="connsiteY1" fmla="*/ -89 h 319949"/>
                <a:gd name="connsiteX2" fmla="*/ 321367 w 321030"/>
                <a:gd name="connsiteY2" fmla="*/ 319861 h 319949"/>
                <a:gd name="connsiteX3" fmla="*/ 336 w 321030"/>
                <a:gd name="connsiteY3" fmla="*/ 319861 h 3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30" h="319949">
                  <a:moveTo>
                    <a:pt x="336" y="-89"/>
                  </a:moveTo>
                  <a:lnTo>
                    <a:pt x="321367" y="-89"/>
                  </a:lnTo>
                  <a:lnTo>
                    <a:pt x="321367" y="319861"/>
                  </a:lnTo>
                  <a:lnTo>
                    <a:pt x="336" y="319861"/>
                  </a:lnTo>
                  <a:close/>
                </a:path>
              </a:pathLst>
            </a:custGeom>
            <a:solidFill>
              <a:srgbClr val="FFFFFF"/>
            </a:solidFill>
            <a:ln w="1983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1615480-48AE-021D-6A3B-97A7A9FF169F}"/>
                </a:ext>
              </a:extLst>
            </p:cNvPr>
            <p:cNvSpPr/>
            <p:nvPr/>
          </p:nvSpPr>
          <p:spPr>
            <a:xfrm>
              <a:off x="7513046" y="4832544"/>
              <a:ext cx="294649" cy="293657"/>
            </a:xfrm>
            <a:custGeom>
              <a:avLst/>
              <a:gdLst>
                <a:gd name="connsiteX0" fmla="*/ 336 w 294649"/>
                <a:gd name="connsiteY0" fmla="*/ -89 h 293657"/>
                <a:gd name="connsiteX1" fmla="*/ 294985 w 294649"/>
                <a:gd name="connsiteY1" fmla="*/ -89 h 293657"/>
                <a:gd name="connsiteX2" fmla="*/ 294985 w 294649"/>
                <a:gd name="connsiteY2" fmla="*/ 293568 h 293657"/>
                <a:gd name="connsiteX3" fmla="*/ 336 w 294649"/>
                <a:gd name="connsiteY3" fmla="*/ 293568 h 29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649" h="293657">
                  <a:moveTo>
                    <a:pt x="336" y="-89"/>
                  </a:moveTo>
                  <a:lnTo>
                    <a:pt x="294985" y="-89"/>
                  </a:lnTo>
                  <a:lnTo>
                    <a:pt x="294985" y="293568"/>
                  </a:lnTo>
                  <a:lnTo>
                    <a:pt x="336" y="293568"/>
                  </a:lnTo>
                  <a:close/>
                </a:path>
              </a:pathLst>
            </a:custGeom>
            <a:solidFill>
              <a:srgbClr val="9382E3">
                <a:alpha val="50000"/>
              </a:srgbClr>
            </a:solidFill>
            <a:ln w="198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F8E1BFE-21A0-E69E-B53D-9872333D2D8D}"/>
                </a:ext>
              </a:extLst>
            </p:cNvPr>
            <p:cNvSpPr/>
            <p:nvPr/>
          </p:nvSpPr>
          <p:spPr>
            <a:xfrm>
              <a:off x="7499856" y="5139348"/>
              <a:ext cx="321030" cy="319949"/>
            </a:xfrm>
            <a:custGeom>
              <a:avLst/>
              <a:gdLst>
                <a:gd name="connsiteX0" fmla="*/ 336 w 321030"/>
                <a:gd name="connsiteY0" fmla="*/ -89 h 319949"/>
                <a:gd name="connsiteX1" fmla="*/ 321367 w 321030"/>
                <a:gd name="connsiteY1" fmla="*/ -89 h 319949"/>
                <a:gd name="connsiteX2" fmla="*/ 321367 w 321030"/>
                <a:gd name="connsiteY2" fmla="*/ 319861 h 319949"/>
                <a:gd name="connsiteX3" fmla="*/ 336 w 321030"/>
                <a:gd name="connsiteY3" fmla="*/ 319861 h 31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1030" h="319949">
                  <a:moveTo>
                    <a:pt x="336" y="-89"/>
                  </a:moveTo>
                  <a:lnTo>
                    <a:pt x="321367" y="-89"/>
                  </a:lnTo>
                  <a:lnTo>
                    <a:pt x="321367" y="319861"/>
                  </a:lnTo>
                  <a:lnTo>
                    <a:pt x="336" y="319861"/>
                  </a:lnTo>
                  <a:close/>
                </a:path>
              </a:pathLst>
            </a:custGeom>
            <a:solidFill>
              <a:srgbClr val="FFFFFF"/>
            </a:solidFill>
            <a:ln w="1983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A01CC7C-2A57-E45A-F62C-D68EA3910929}"/>
                </a:ext>
              </a:extLst>
            </p:cNvPr>
            <p:cNvSpPr/>
            <p:nvPr/>
          </p:nvSpPr>
          <p:spPr>
            <a:xfrm>
              <a:off x="7513046" y="5152494"/>
              <a:ext cx="294649" cy="293657"/>
            </a:xfrm>
            <a:custGeom>
              <a:avLst/>
              <a:gdLst>
                <a:gd name="connsiteX0" fmla="*/ 336 w 294649"/>
                <a:gd name="connsiteY0" fmla="*/ -89 h 293657"/>
                <a:gd name="connsiteX1" fmla="*/ 294985 w 294649"/>
                <a:gd name="connsiteY1" fmla="*/ -89 h 293657"/>
                <a:gd name="connsiteX2" fmla="*/ 294985 w 294649"/>
                <a:gd name="connsiteY2" fmla="*/ 293568 h 293657"/>
                <a:gd name="connsiteX3" fmla="*/ 336 w 294649"/>
                <a:gd name="connsiteY3" fmla="*/ 293568 h 293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649" h="293657">
                  <a:moveTo>
                    <a:pt x="336" y="-89"/>
                  </a:moveTo>
                  <a:lnTo>
                    <a:pt x="294985" y="-89"/>
                  </a:lnTo>
                  <a:lnTo>
                    <a:pt x="294985" y="293568"/>
                  </a:lnTo>
                  <a:lnTo>
                    <a:pt x="336" y="293568"/>
                  </a:lnTo>
                  <a:close/>
                </a:path>
              </a:pathLst>
            </a:custGeom>
            <a:solidFill>
              <a:srgbClr val="17057E">
                <a:alpha val="50000"/>
              </a:srgbClr>
            </a:solidFill>
            <a:ln w="1983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08B52BC-573E-421D-C34D-671AA4DB7EA7}"/>
                </a:ext>
              </a:extLst>
            </p:cNvPr>
            <p:cNvSpPr txBox="1"/>
            <p:nvPr/>
          </p:nvSpPr>
          <p:spPr>
            <a:xfrm>
              <a:off x="7831254" y="2956906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Alveolata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B05AC29-D64F-A70C-F9BB-DFA529D6E015}"/>
                </a:ext>
              </a:extLst>
            </p:cNvPr>
            <p:cNvSpPr txBox="1"/>
            <p:nvPr/>
          </p:nvSpPr>
          <p:spPr>
            <a:xfrm>
              <a:off x="7831254" y="3276855"/>
              <a:ext cx="9941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err="1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Stramenopiles</a:t>
              </a:r>
              <a:endParaRPr kumimoji="0" lang="en-US" sz="1000" b="0" i="0" u="none" strike="noStrike" kern="1200" cap="none" spc="0" normalizeH="0" baseline="0" noProof="0" dirty="0">
                <a:ln/>
                <a:solidFill>
                  <a:srgbClr val="000000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91BB0CC-9B6A-60D6-B14C-D7A17C22260A}"/>
                </a:ext>
              </a:extLst>
            </p:cNvPr>
            <p:cNvSpPr txBox="1"/>
            <p:nvPr/>
          </p:nvSpPr>
          <p:spPr>
            <a:xfrm>
              <a:off x="7831254" y="3596805"/>
              <a:ext cx="6303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Rhizaria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06A69AF-5D1F-313B-8190-15DDE63FA27A}"/>
                </a:ext>
              </a:extLst>
            </p:cNvPr>
            <p:cNvSpPr txBox="1"/>
            <p:nvPr/>
          </p:nvSpPr>
          <p:spPr>
            <a:xfrm>
              <a:off x="7831254" y="3916755"/>
              <a:ext cx="90441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Streptophyta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8378932-F975-8869-6D0F-EDBD01C131A6}"/>
                </a:ext>
              </a:extLst>
            </p:cNvPr>
            <p:cNvSpPr txBox="1"/>
            <p:nvPr/>
          </p:nvSpPr>
          <p:spPr>
            <a:xfrm>
              <a:off x="7831254" y="4236704"/>
              <a:ext cx="87235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Chlorophyta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A467645-8A27-6722-E1EA-F83223A66277}"/>
                </a:ext>
              </a:extLst>
            </p:cNvPr>
            <p:cNvSpPr txBox="1"/>
            <p:nvPr/>
          </p:nvSpPr>
          <p:spPr>
            <a:xfrm>
              <a:off x="7831254" y="4556654"/>
              <a:ext cx="85632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Rhodophyta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FAE822-BE43-D1E7-D303-5C17CB8EC8CF}"/>
                </a:ext>
              </a:extLst>
            </p:cNvPr>
            <p:cNvSpPr txBox="1"/>
            <p:nvPr/>
          </p:nvSpPr>
          <p:spPr>
            <a:xfrm>
              <a:off x="7831254" y="4876604"/>
              <a:ext cx="6447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Discoba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6BEB1D7-448D-5A4F-6684-D5528F6E4D70}"/>
                </a:ext>
              </a:extLst>
            </p:cNvPr>
            <p:cNvSpPr txBox="1"/>
            <p:nvPr/>
          </p:nvSpPr>
          <p:spPr>
            <a:xfrm>
              <a:off x="7831254" y="5196554"/>
              <a:ext cx="9236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Metamonada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31E45F-0354-2069-5A46-9572C4491CD0}"/>
              </a:ext>
            </a:extLst>
          </p:cNvPr>
          <p:cNvSpPr txBox="1"/>
          <p:nvPr/>
        </p:nvSpPr>
        <p:spPr>
          <a:xfrm>
            <a:off x="0" y="317689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EE342C-C95D-620D-B8F3-80554B060EBA}"/>
              </a:ext>
            </a:extLst>
          </p:cNvPr>
          <p:cNvSpPr txBox="1"/>
          <p:nvPr/>
        </p:nvSpPr>
        <p:spPr>
          <a:xfrm>
            <a:off x="8500138" y="95797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1EEB6324-34B3-41CD-E9A4-71E2019794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4000" y="0"/>
            <a:ext cx="3048000" cy="22860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220660D-195C-9FBD-7253-25B0A502C0A8}"/>
              </a:ext>
            </a:extLst>
          </p:cNvPr>
          <p:cNvSpPr txBox="1"/>
          <p:nvPr/>
        </p:nvSpPr>
        <p:spPr>
          <a:xfrm>
            <a:off x="9529158" y="1962158"/>
            <a:ext cx="2360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Archaeplastida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2531F1-788E-884F-A972-788B6AB8A5D0}"/>
              </a:ext>
            </a:extLst>
          </p:cNvPr>
          <p:cNvSpPr txBox="1"/>
          <p:nvPr/>
        </p:nvSpPr>
        <p:spPr>
          <a:xfrm>
            <a:off x="9529158" y="4494489"/>
            <a:ext cx="2360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SAR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EF4A9DB-2884-453A-83DF-0ABD2E895B60}"/>
              </a:ext>
            </a:extLst>
          </p:cNvPr>
          <p:cNvSpPr txBox="1"/>
          <p:nvPr/>
        </p:nvSpPr>
        <p:spPr>
          <a:xfrm>
            <a:off x="9529158" y="6528019"/>
            <a:ext cx="23603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Excavata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51973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103C1-42D1-AAB3-347F-3537B3C39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raphic 2">
            <a:extLst>
              <a:ext uri="{FF2B5EF4-FFF2-40B4-BE49-F238E27FC236}">
                <a16:creationId xmlns:a16="http://schemas.microsoft.com/office/drawing/2014/main" id="{678EBDA7-5B8C-F708-35BF-1957250D4422}"/>
              </a:ext>
            </a:extLst>
          </p:cNvPr>
          <p:cNvGrpSpPr/>
          <p:nvPr/>
        </p:nvGrpSpPr>
        <p:grpSpPr>
          <a:xfrm>
            <a:off x="5797882" y="437566"/>
            <a:ext cx="4030126" cy="1473279"/>
            <a:chOff x="5797882" y="437566"/>
            <a:chExt cx="4030126" cy="1473279"/>
          </a:xfrm>
        </p:grpSpPr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87D284DD-803D-B5CA-DB8C-0C6B6BF1B0E1}"/>
                </a:ext>
              </a:extLst>
            </p:cNvPr>
            <p:cNvSpPr/>
            <p:nvPr/>
          </p:nvSpPr>
          <p:spPr>
            <a:xfrm>
              <a:off x="6661256" y="1807671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45DA05AE-C6ED-9BDB-EAD0-97447136E326}"/>
                </a:ext>
              </a:extLst>
            </p:cNvPr>
            <p:cNvSpPr/>
            <p:nvPr/>
          </p:nvSpPr>
          <p:spPr>
            <a:xfrm>
              <a:off x="6661256" y="1681887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4FA350D6-B152-E451-0697-6EFC12016258}"/>
                </a:ext>
              </a:extLst>
            </p:cNvPr>
            <p:cNvSpPr/>
            <p:nvPr/>
          </p:nvSpPr>
          <p:spPr>
            <a:xfrm>
              <a:off x="6661256" y="1556103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020107FC-1B4F-B38E-322C-6CEFD1C0B160}"/>
                </a:ext>
              </a:extLst>
            </p:cNvPr>
            <p:cNvSpPr/>
            <p:nvPr/>
          </p:nvSpPr>
          <p:spPr>
            <a:xfrm>
              <a:off x="6229481" y="1430320"/>
              <a:ext cx="863374" cy="21391"/>
            </a:xfrm>
            <a:custGeom>
              <a:avLst/>
              <a:gdLst>
                <a:gd name="connsiteX0" fmla="*/ 725 w 863374"/>
                <a:gd name="connsiteY0" fmla="*/ 13 h 21391"/>
                <a:gd name="connsiteX1" fmla="*/ 864100 w 863374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3374" h="21391">
                  <a:moveTo>
                    <a:pt x="725" y="13"/>
                  </a:moveTo>
                  <a:lnTo>
                    <a:pt x="864100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DE1D9354-0DB1-B0A6-E092-75E453E6562A}"/>
                </a:ext>
              </a:extLst>
            </p:cNvPr>
            <p:cNvSpPr/>
            <p:nvPr/>
          </p:nvSpPr>
          <p:spPr>
            <a:xfrm>
              <a:off x="5797882" y="1304536"/>
              <a:ext cx="1294974" cy="21391"/>
            </a:xfrm>
            <a:custGeom>
              <a:avLst/>
              <a:gdLst>
                <a:gd name="connsiteX0" fmla="*/ 725 w 1294974"/>
                <a:gd name="connsiteY0" fmla="*/ 13 h 21391"/>
                <a:gd name="connsiteX1" fmla="*/ 1295700 w 1294974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4974" h="21391">
                  <a:moveTo>
                    <a:pt x="725" y="13"/>
                  </a:moveTo>
                  <a:lnTo>
                    <a:pt x="1295700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90BC90D2-CA1A-0C3E-3F95-A8F426B867EE}"/>
                </a:ext>
              </a:extLst>
            </p:cNvPr>
            <p:cNvSpPr/>
            <p:nvPr/>
          </p:nvSpPr>
          <p:spPr>
            <a:xfrm>
              <a:off x="6229481" y="1178753"/>
              <a:ext cx="863374" cy="21391"/>
            </a:xfrm>
            <a:custGeom>
              <a:avLst/>
              <a:gdLst>
                <a:gd name="connsiteX0" fmla="*/ 725 w 863374"/>
                <a:gd name="connsiteY0" fmla="*/ 13 h 21391"/>
                <a:gd name="connsiteX1" fmla="*/ 864100 w 863374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3374" h="21391">
                  <a:moveTo>
                    <a:pt x="725" y="13"/>
                  </a:moveTo>
                  <a:lnTo>
                    <a:pt x="864100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2D475413-6268-06E3-7C52-00BDB98E452D}"/>
                </a:ext>
              </a:extLst>
            </p:cNvPr>
            <p:cNvSpPr/>
            <p:nvPr/>
          </p:nvSpPr>
          <p:spPr>
            <a:xfrm>
              <a:off x="6661256" y="1052969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480C18DC-7EB7-63F8-0858-F798533574F1}"/>
                </a:ext>
              </a:extLst>
            </p:cNvPr>
            <p:cNvSpPr/>
            <p:nvPr/>
          </p:nvSpPr>
          <p:spPr>
            <a:xfrm>
              <a:off x="6661256" y="927186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EFB08D5B-BCEE-3B85-45CD-9B98FB16E7DA}"/>
                </a:ext>
              </a:extLst>
            </p:cNvPr>
            <p:cNvSpPr/>
            <p:nvPr/>
          </p:nvSpPr>
          <p:spPr>
            <a:xfrm>
              <a:off x="6661256" y="801403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D80447B3-F7EA-CDF6-6F72-DF1DB008F5BE}"/>
                </a:ext>
              </a:extLst>
            </p:cNvPr>
            <p:cNvSpPr/>
            <p:nvPr/>
          </p:nvSpPr>
          <p:spPr>
            <a:xfrm>
              <a:off x="6661256" y="675619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07711AB9-94D9-170F-3DA6-6730BEBDCA6A}"/>
                </a:ext>
              </a:extLst>
            </p:cNvPr>
            <p:cNvSpPr/>
            <p:nvPr/>
          </p:nvSpPr>
          <p:spPr>
            <a:xfrm>
              <a:off x="6229481" y="549835"/>
              <a:ext cx="863374" cy="21391"/>
            </a:xfrm>
            <a:custGeom>
              <a:avLst/>
              <a:gdLst>
                <a:gd name="connsiteX0" fmla="*/ 725 w 863374"/>
                <a:gd name="connsiteY0" fmla="*/ 13 h 21391"/>
                <a:gd name="connsiteX1" fmla="*/ 864100 w 863374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3374" h="21391">
                  <a:moveTo>
                    <a:pt x="725" y="13"/>
                  </a:moveTo>
                  <a:lnTo>
                    <a:pt x="864100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4E94C472-BD24-67DE-A1AF-A530BACDE728}"/>
                </a:ext>
              </a:extLst>
            </p:cNvPr>
            <p:cNvSpPr/>
            <p:nvPr/>
          </p:nvSpPr>
          <p:spPr>
            <a:xfrm>
              <a:off x="5797882" y="1556103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49C0FFA2-8764-1F5A-18AC-853307AEC958}"/>
                </a:ext>
              </a:extLst>
            </p:cNvPr>
            <p:cNvSpPr/>
            <p:nvPr/>
          </p:nvSpPr>
          <p:spPr>
            <a:xfrm>
              <a:off x="6229481" y="1681887"/>
              <a:ext cx="431774" cy="21391"/>
            </a:xfrm>
            <a:custGeom>
              <a:avLst/>
              <a:gdLst>
                <a:gd name="connsiteX0" fmla="*/ 725 w 431774"/>
                <a:gd name="connsiteY0" fmla="*/ 13 h 21391"/>
                <a:gd name="connsiteX1" fmla="*/ 432499 w 431774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774" h="21391">
                  <a:moveTo>
                    <a:pt x="725" y="13"/>
                  </a:moveTo>
                  <a:lnTo>
                    <a:pt x="432499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46588166-F077-6F9D-3F57-2EADB3D38E67}"/>
                </a:ext>
              </a:extLst>
            </p:cNvPr>
            <p:cNvSpPr/>
            <p:nvPr/>
          </p:nvSpPr>
          <p:spPr>
            <a:xfrm>
              <a:off x="5797882" y="864294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F40D728C-7E5E-9FD5-841E-2A11A2F4F5BD}"/>
                </a:ext>
              </a:extLst>
            </p:cNvPr>
            <p:cNvSpPr/>
            <p:nvPr/>
          </p:nvSpPr>
          <p:spPr>
            <a:xfrm>
              <a:off x="6229481" y="990078"/>
              <a:ext cx="431774" cy="21391"/>
            </a:xfrm>
            <a:custGeom>
              <a:avLst/>
              <a:gdLst>
                <a:gd name="connsiteX0" fmla="*/ 725 w 431774"/>
                <a:gd name="connsiteY0" fmla="*/ 13 h 21391"/>
                <a:gd name="connsiteX1" fmla="*/ 432499 w 431774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774" h="21391">
                  <a:moveTo>
                    <a:pt x="725" y="13"/>
                  </a:moveTo>
                  <a:lnTo>
                    <a:pt x="432499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0465C06C-CA43-CD74-DD83-4EE45EFA051D}"/>
                </a:ext>
              </a:extLst>
            </p:cNvPr>
            <p:cNvSpPr/>
            <p:nvPr/>
          </p:nvSpPr>
          <p:spPr>
            <a:xfrm>
              <a:off x="6229481" y="738511"/>
              <a:ext cx="431774" cy="21391"/>
            </a:xfrm>
            <a:custGeom>
              <a:avLst/>
              <a:gdLst>
                <a:gd name="connsiteX0" fmla="*/ 725 w 431774"/>
                <a:gd name="connsiteY0" fmla="*/ 13 h 21391"/>
                <a:gd name="connsiteX1" fmla="*/ 432499 w 431774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774" h="21391">
                  <a:moveTo>
                    <a:pt x="725" y="13"/>
                  </a:moveTo>
                  <a:lnTo>
                    <a:pt x="432499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C1D90AEF-4841-69F1-DE89-717361242037}"/>
                </a:ext>
              </a:extLst>
            </p:cNvPr>
            <p:cNvSpPr/>
            <p:nvPr/>
          </p:nvSpPr>
          <p:spPr>
            <a:xfrm>
              <a:off x="6661256" y="1681887"/>
              <a:ext cx="17452" cy="125783"/>
            </a:xfrm>
            <a:custGeom>
              <a:avLst/>
              <a:gdLst>
                <a:gd name="connsiteX0" fmla="*/ 725 w 17452"/>
                <a:gd name="connsiteY0" fmla="*/ 13 h 125783"/>
                <a:gd name="connsiteX1" fmla="*/ 725 w 17452"/>
                <a:gd name="connsiteY1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125783">
                  <a:moveTo>
                    <a:pt x="725" y="13"/>
                  </a:moveTo>
                  <a:lnTo>
                    <a:pt x="725" y="125797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B796F8AA-A20A-E1F0-CCC7-F763C9781F5B}"/>
                </a:ext>
              </a:extLst>
            </p:cNvPr>
            <p:cNvSpPr/>
            <p:nvPr/>
          </p:nvSpPr>
          <p:spPr>
            <a:xfrm>
              <a:off x="6661256" y="1556103"/>
              <a:ext cx="17452" cy="125783"/>
            </a:xfrm>
            <a:custGeom>
              <a:avLst/>
              <a:gdLst>
                <a:gd name="connsiteX0" fmla="*/ 725 w 17452"/>
                <a:gd name="connsiteY0" fmla="*/ 125797 h 125783"/>
                <a:gd name="connsiteX1" fmla="*/ 725 w 17452"/>
                <a:gd name="connsiteY1" fmla="*/ 13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125783">
                  <a:moveTo>
                    <a:pt x="725" y="125797"/>
                  </a:moveTo>
                  <a:lnTo>
                    <a:pt x="725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A2D0F14F-3EF6-DF5C-A3F4-892A1448553B}"/>
                </a:ext>
              </a:extLst>
            </p:cNvPr>
            <p:cNvSpPr/>
            <p:nvPr/>
          </p:nvSpPr>
          <p:spPr>
            <a:xfrm>
              <a:off x="6229481" y="1430320"/>
              <a:ext cx="17452" cy="125783"/>
            </a:xfrm>
            <a:custGeom>
              <a:avLst/>
              <a:gdLst>
                <a:gd name="connsiteX0" fmla="*/ 725 w 17452"/>
                <a:gd name="connsiteY0" fmla="*/ 125797 h 125783"/>
                <a:gd name="connsiteX1" fmla="*/ 725 w 17452"/>
                <a:gd name="connsiteY1" fmla="*/ 13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125783">
                  <a:moveTo>
                    <a:pt x="725" y="125797"/>
                  </a:moveTo>
                  <a:lnTo>
                    <a:pt x="725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2E388CD3-9F87-8689-C827-93C77986C14A}"/>
                </a:ext>
              </a:extLst>
            </p:cNvPr>
            <p:cNvSpPr/>
            <p:nvPr/>
          </p:nvSpPr>
          <p:spPr>
            <a:xfrm>
              <a:off x="5797882" y="1241645"/>
              <a:ext cx="17452" cy="62891"/>
            </a:xfrm>
            <a:custGeom>
              <a:avLst/>
              <a:gdLst>
                <a:gd name="connsiteX0" fmla="*/ 725 w 17452"/>
                <a:gd name="connsiteY0" fmla="*/ 13 h 62891"/>
                <a:gd name="connsiteX1" fmla="*/ 725 w 17452"/>
                <a:gd name="connsiteY1" fmla="*/ 62905 h 6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62891">
                  <a:moveTo>
                    <a:pt x="725" y="13"/>
                  </a:moveTo>
                  <a:lnTo>
                    <a:pt x="725" y="62905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24F7EA06-812F-78C2-63AC-50328BFD3D60}"/>
                </a:ext>
              </a:extLst>
            </p:cNvPr>
            <p:cNvSpPr/>
            <p:nvPr/>
          </p:nvSpPr>
          <p:spPr>
            <a:xfrm>
              <a:off x="6229481" y="864294"/>
              <a:ext cx="17452" cy="314458"/>
            </a:xfrm>
            <a:custGeom>
              <a:avLst/>
              <a:gdLst>
                <a:gd name="connsiteX0" fmla="*/ 725 w 17452"/>
                <a:gd name="connsiteY0" fmla="*/ 13 h 314458"/>
                <a:gd name="connsiteX1" fmla="*/ 725 w 17452"/>
                <a:gd name="connsiteY1" fmla="*/ 314472 h 31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314458">
                  <a:moveTo>
                    <a:pt x="725" y="13"/>
                  </a:moveTo>
                  <a:lnTo>
                    <a:pt x="725" y="314472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2922F2AC-60EF-6DDF-17C6-6B93D19D5F84}"/>
                </a:ext>
              </a:extLst>
            </p:cNvPr>
            <p:cNvSpPr/>
            <p:nvPr/>
          </p:nvSpPr>
          <p:spPr>
            <a:xfrm>
              <a:off x="6661256" y="990078"/>
              <a:ext cx="17452" cy="62891"/>
            </a:xfrm>
            <a:custGeom>
              <a:avLst/>
              <a:gdLst>
                <a:gd name="connsiteX0" fmla="*/ 725 w 17452"/>
                <a:gd name="connsiteY0" fmla="*/ 13 h 62891"/>
                <a:gd name="connsiteX1" fmla="*/ 725 w 17452"/>
                <a:gd name="connsiteY1" fmla="*/ 62905 h 6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62891">
                  <a:moveTo>
                    <a:pt x="725" y="13"/>
                  </a:moveTo>
                  <a:lnTo>
                    <a:pt x="725" y="62905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940F0264-6DD2-B503-946F-48D5C443E4A0}"/>
                </a:ext>
              </a:extLst>
            </p:cNvPr>
            <p:cNvSpPr/>
            <p:nvPr/>
          </p:nvSpPr>
          <p:spPr>
            <a:xfrm>
              <a:off x="6661256" y="927186"/>
              <a:ext cx="17452" cy="62891"/>
            </a:xfrm>
            <a:custGeom>
              <a:avLst/>
              <a:gdLst>
                <a:gd name="connsiteX0" fmla="*/ 725 w 17452"/>
                <a:gd name="connsiteY0" fmla="*/ 62905 h 62891"/>
                <a:gd name="connsiteX1" fmla="*/ 725 w 17452"/>
                <a:gd name="connsiteY1" fmla="*/ 13 h 6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62891">
                  <a:moveTo>
                    <a:pt x="725" y="62905"/>
                  </a:moveTo>
                  <a:lnTo>
                    <a:pt x="725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6979AC9D-1966-9633-F9A2-2997ED9E9789}"/>
                </a:ext>
              </a:extLst>
            </p:cNvPr>
            <p:cNvSpPr/>
            <p:nvPr/>
          </p:nvSpPr>
          <p:spPr>
            <a:xfrm>
              <a:off x="6661256" y="738511"/>
              <a:ext cx="17452" cy="62891"/>
            </a:xfrm>
            <a:custGeom>
              <a:avLst/>
              <a:gdLst>
                <a:gd name="connsiteX0" fmla="*/ 725 w 17452"/>
                <a:gd name="connsiteY0" fmla="*/ 13 h 62891"/>
                <a:gd name="connsiteX1" fmla="*/ 725 w 17452"/>
                <a:gd name="connsiteY1" fmla="*/ 62905 h 6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62891">
                  <a:moveTo>
                    <a:pt x="725" y="13"/>
                  </a:moveTo>
                  <a:lnTo>
                    <a:pt x="725" y="62905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4DCF2906-91AB-98A4-42D2-561E867D80E6}"/>
                </a:ext>
              </a:extLst>
            </p:cNvPr>
            <p:cNvSpPr/>
            <p:nvPr/>
          </p:nvSpPr>
          <p:spPr>
            <a:xfrm>
              <a:off x="6661256" y="675619"/>
              <a:ext cx="17452" cy="62891"/>
            </a:xfrm>
            <a:custGeom>
              <a:avLst/>
              <a:gdLst>
                <a:gd name="connsiteX0" fmla="*/ 725 w 17452"/>
                <a:gd name="connsiteY0" fmla="*/ 62905 h 62891"/>
                <a:gd name="connsiteX1" fmla="*/ 725 w 17452"/>
                <a:gd name="connsiteY1" fmla="*/ 13 h 6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62891">
                  <a:moveTo>
                    <a:pt x="725" y="62905"/>
                  </a:moveTo>
                  <a:lnTo>
                    <a:pt x="725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A47D1B6F-298B-4557-52AA-16EB0AEAEA58}"/>
                </a:ext>
              </a:extLst>
            </p:cNvPr>
            <p:cNvSpPr/>
            <p:nvPr/>
          </p:nvSpPr>
          <p:spPr>
            <a:xfrm>
              <a:off x="6229481" y="549835"/>
              <a:ext cx="17452" cy="314458"/>
            </a:xfrm>
            <a:custGeom>
              <a:avLst/>
              <a:gdLst>
                <a:gd name="connsiteX0" fmla="*/ 725 w 17452"/>
                <a:gd name="connsiteY0" fmla="*/ 314472 h 314458"/>
                <a:gd name="connsiteX1" fmla="*/ 725 w 17452"/>
                <a:gd name="connsiteY1" fmla="*/ 13 h 31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314458">
                  <a:moveTo>
                    <a:pt x="725" y="314472"/>
                  </a:moveTo>
                  <a:lnTo>
                    <a:pt x="725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C3E343A-46E4-ABD8-F59E-4C0D43EFC48F}"/>
                </a:ext>
              </a:extLst>
            </p:cNvPr>
            <p:cNvSpPr/>
            <p:nvPr/>
          </p:nvSpPr>
          <p:spPr>
            <a:xfrm>
              <a:off x="5797882" y="1241645"/>
              <a:ext cx="17452" cy="314458"/>
            </a:xfrm>
            <a:custGeom>
              <a:avLst/>
              <a:gdLst>
                <a:gd name="connsiteX0" fmla="*/ 725 w 17452"/>
                <a:gd name="connsiteY0" fmla="*/ 13 h 314458"/>
                <a:gd name="connsiteX1" fmla="*/ 725 w 17452"/>
                <a:gd name="connsiteY1" fmla="*/ 314472 h 31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314458">
                  <a:moveTo>
                    <a:pt x="725" y="13"/>
                  </a:moveTo>
                  <a:lnTo>
                    <a:pt x="725" y="314472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8F39713F-4F53-E2C1-A26B-80A29DF6A699}"/>
                </a:ext>
              </a:extLst>
            </p:cNvPr>
            <p:cNvSpPr/>
            <p:nvPr/>
          </p:nvSpPr>
          <p:spPr>
            <a:xfrm>
              <a:off x="6229481" y="1556103"/>
              <a:ext cx="17452" cy="125783"/>
            </a:xfrm>
            <a:custGeom>
              <a:avLst/>
              <a:gdLst>
                <a:gd name="connsiteX0" fmla="*/ 725 w 17452"/>
                <a:gd name="connsiteY0" fmla="*/ 13 h 125783"/>
                <a:gd name="connsiteX1" fmla="*/ 725 w 17452"/>
                <a:gd name="connsiteY1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125783">
                  <a:moveTo>
                    <a:pt x="725" y="13"/>
                  </a:moveTo>
                  <a:lnTo>
                    <a:pt x="725" y="125797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5D1F404F-445F-AE45-B4CD-6906A53E73B3}"/>
                </a:ext>
              </a:extLst>
            </p:cNvPr>
            <p:cNvSpPr/>
            <p:nvPr/>
          </p:nvSpPr>
          <p:spPr>
            <a:xfrm>
              <a:off x="5797882" y="864294"/>
              <a:ext cx="17452" cy="377350"/>
            </a:xfrm>
            <a:custGeom>
              <a:avLst/>
              <a:gdLst>
                <a:gd name="connsiteX0" fmla="*/ 725 w 17452"/>
                <a:gd name="connsiteY0" fmla="*/ 377364 h 377350"/>
                <a:gd name="connsiteX1" fmla="*/ 725 w 17452"/>
                <a:gd name="connsiteY1" fmla="*/ 13 h 37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377350">
                  <a:moveTo>
                    <a:pt x="725" y="377364"/>
                  </a:moveTo>
                  <a:lnTo>
                    <a:pt x="725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8EEC4493-7EB9-46C5-2465-DAFF361AF30E}"/>
                </a:ext>
              </a:extLst>
            </p:cNvPr>
            <p:cNvSpPr/>
            <p:nvPr/>
          </p:nvSpPr>
          <p:spPr>
            <a:xfrm>
              <a:off x="6229481" y="864294"/>
              <a:ext cx="17452" cy="125783"/>
            </a:xfrm>
            <a:custGeom>
              <a:avLst/>
              <a:gdLst>
                <a:gd name="connsiteX0" fmla="*/ 725 w 17452"/>
                <a:gd name="connsiteY0" fmla="*/ 13 h 125783"/>
                <a:gd name="connsiteX1" fmla="*/ 725 w 17452"/>
                <a:gd name="connsiteY1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125783">
                  <a:moveTo>
                    <a:pt x="725" y="13"/>
                  </a:moveTo>
                  <a:lnTo>
                    <a:pt x="725" y="125797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058C15D0-13D8-4324-3A84-918AB0A48B61}"/>
                </a:ext>
              </a:extLst>
            </p:cNvPr>
            <p:cNvSpPr/>
            <p:nvPr/>
          </p:nvSpPr>
          <p:spPr>
            <a:xfrm>
              <a:off x="6229481" y="738511"/>
              <a:ext cx="17452" cy="125783"/>
            </a:xfrm>
            <a:custGeom>
              <a:avLst/>
              <a:gdLst>
                <a:gd name="connsiteX0" fmla="*/ 725 w 17452"/>
                <a:gd name="connsiteY0" fmla="*/ 125797 h 125783"/>
                <a:gd name="connsiteX1" fmla="*/ 725 w 17452"/>
                <a:gd name="connsiteY1" fmla="*/ 13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125783">
                  <a:moveTo>
                    <a:pt x="725" y="125797"/>
                  </a:moveTo>
                  <a:lnTo>
                    <a:pt x="725" y="13"/>
                  </a:lnTo>
                </a:path>
              </a:pathLst>
            </a:custGeom>
            <a:ln w="186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79544170-7D9A-C846-FC07-3845D3B7316F}"/>
                </a:ext>
              </a:extLst>
            </p:cNvPr>
            <p:cNvSpPr/>
            <p:nvPr/>
          </p:nvSpPr>
          <p:spPr>
            <a:xfrm>
              <a:off x="6661256" y="1807671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1A5D4779-E8EE-8EFA-3D84-8A7A9D0D8554}"/>
                </a:ext>
              </a:extLst>
            </p:cNvPr>
            <p:cNvSpPr/>
            <p:nvPr/>
          </p:nvSpPr>
          <p:spPr>
            <a:xfrm>
              <a:off x="6661256" y="1681887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C30C16B2-5E46-C47D-D43A-7EE37EF80889}"/>
                </a:ext>
              </a:extLst>
            </p:cNvPr>
            <p:cNvSpPr/>
            <p:nvPr/>
          </p:nvSpPr>
          <p:spPr>
            <a:xfrm>
              <a:off x="6661256" y="1556103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FD2A30FB-298B-11E6-D77F-E128533FF5FB}"/>
                </a:ext>
              </a:extLst>
            </p:cNvPr>
            <p:cNvSpPr/>
            <p:nvPr/>
          </p:nvSpPr>
          <p:spPr>
            <a:xfrm>
              <a:off x="6229481" y="1430320"/>
              <a:ext cx="863374" cy="21391"/>
            </a:xfrm>
            <a:custGeom>
              <a:avLst/>
              <a:gdLst>
                <a:gd name="connsiteX0" fmla="*/ 725 w 863374"/>
                <a:gd name="connsiteY0" fmla="*/ 13 h 21391"/>
                <a:gd name="connsiteX1" fmla="*/ 864100 w 863374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3374" h="21391">
                  <a:moveTo>
                    <a:pt x="725" y="13"/>
                  </a:moveTo>
                  <a:lnTo>
                    <a:pt x="864100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A1F980A6-942A-F0FF-B761-F84CF3BFD7BD}"/>
                </a:ext>
              </a:extLst>
            </p:cNvPr>
            <p:cNvSpPr/>
            <p:nvPr/>
          </p:nvSpPr>
          <p:spPr>
            <a:xfrm>
              <a:off x="5797882" y="1304536"/>
              <a:ext cx="1294974" cy="21391"/>
            </a:xfrm>
            <a:custGeom>
              <a:avLst/>
              <a:gdLst>
                <a:gd name="connsiteX0" fmla="*/ 725 w 1294974"/>
                <a:gd name="connsiteY0" fmla="*/ 13 h 21391"/>
                <a:gd name="connsiteX1" fmla="*/ 1295700 w 1294974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4974" h="21391">
                  <a:moveTo>
                    <a:pt x="725" y="13"/>
                  </a:moveTo>
                  <a:lnTo>
                    <a:pt x="1295700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B563B2C9-4BDB-A37A-DED1-35580DD36CD5}"/>
                </a:ext>
              </a:extLst>
            </p:cNvPr>
            <p:cNvSpPr/>
            <p:nvPr/>
          </p:nvSpPr>
          <p:spPr>
            <a:xfrm>
              <a:off x="6229481" y="1178753"/>
              <a:ext cx="863374" cy="21391"/>
            </a:xfrm>
            <a:custGeom>
              <a:avLst/>
              <a:gdLst>
                <a:gd name="connsiteX0" fmla="*/ 725 w 863374"/>
                <a:gd name="connsiteY0" fmla="*/ 13 h 21391"/>
                <a:gd name="connsiteX1" fmla="*/ 864100 w 863374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3374" h="21391">
                  <a:moveTo>
                    <a:pt x="725" y="13"/>
                  </a:moveTo>
                  <a:lnTo>
                    <a:pt x="864100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C210D225-2BE5-5969-BBE6-9B87CD625409}"/>
                </a:ext>
              </a:extLst>
            </p:cNvPr>
            <p:cNvSpPr/>
            <p:nvPr/>
          </p:nvSpPr>
          <p:spPr>
            <a:xfrm>
              <a:off x="6661256" y="1052969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AF16ACB8-2AB7-B0A6-0046-563A5A256F4C}"/>
                </a:ext>
              </a:extLst>
            </p:cNvPr>
            <p:cNvSpPr/>
            <p:nvPr/>
          </p:nvSpPr>
          <p:spPr>
            <a:xfrm>
              <a:off x="6661256" y="927186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2AAADA1D-B1E8-45D8-A9BA-EC26E6DB3C09}"/>
                </a:ext>
              </a:extLst>
            </p:cNvPr>
            <p:cNvSpPr/>
            <p:nvPr/>
          </p:nvSpPr>
          <p:spPr>
            <a:xfrm>
              <a:off x="6661256" y="801403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E510E86D-8D16-1109-B56F-9DBAAEBCD51B}"/>
                </a:ext>
              </a:extLst>
            </p:cNvPr>
            <p:cNvSpPr/>
            <p:nvPr/>
          </p:nvSpPr>
          <p:spPr>
            <a:xfrm>
              <a:off x="6661256" y="675619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2B0D09D7-48BF-D230-AA29-1CD26B5F1713}"/>
                </a:ext>
              </a:extLst>
            </p:cNvPr>
            <p:cNvSpPr/>
            <p:nvPr/>
          </p:nvSpPr>
          <p:spPr>
            <a:xfrm>
              <a:off x="6229481" y="549835"/>
              <a:ext cx="863374" cy="21391"/>
            </a:xfrm>
            <a:custGeom>
              <a:avLst/>
              <a:gdLst>
                <a:gd name="connsiteX0" fmla="*/ 725 w 863374"/>
                <a:gd name="connsiteY0" fmla="*/ 13 h 21391"/>
                <a:gd name="connsiteX1" fmla="*/ 864100 w 863374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3374" h="21391">
                  <a:moveTo>
                    <a:pt x="725" y="13"/>
                  </a:moveTo>
                  <a:lnTo>
                    <a:pt x="864100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4341112C-194C-52D3-705D-D4419FB3C474}"/>
                </a:ext>
              </a:extLst>
            </p:cNvPr>
            <p:cNvSpPr/>
            <p:nvPr/>
          </p:nvSpPr>
          <p:spPr>
            <a:xfrm>
              <a:off x="5797882" y="1556103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FF09F49C-0E4C-6232-FBB4-593875A00A06}"/>
                </a:ext>
              </a:extLst>
            </p:cNvPr>
            <p:cNvSpPr/>
            <p:nvPr/>
          </p:nvSpPr>
          <p:spPr>
            <a:xfrm>
              <a:off x="6229481" y="1681887"/>
              <a:ext cx="431774" cy="21391"/>
            </a:xfrm>
            <a:custGeom>
              <a:avLst/>
              <a:gdLst>
                <a:gd name="connsiteX0" fmla="*/ 725 w 431774"/>
                <a:gd name="connsiteY0" fmla="*/ 13 h 21391"/>
                <a:gd name="connsiteX1" fmla="*/ 432499 w 431774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774" h="21391">
                  <a:moveTo>
                    <a:pt x="725" y="13"/>
                  </a:moveTo>
                  <a:lnTo>
                    <a:pt x="432499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57805476-D1F3-8BD8-7CF6-EE0D714AA87C}"/>
                </a:ext>
              </a:extLst>
            </p:cNvPr>
            <p:cNvSpPr/>
            <p:nvPr/>
          </p:nvSpPr>
          <p:spPr>
            <a:xfrm>
              <a:off x="5797882" y="864294"/>
              <a:ext cx="431599" cy="21391"/>
            </a:xfrm>
            <a:custGeom>
              <a:avLst/>
              <a:gdLst>
                <a:gd name="connsiteX0" fmla="*/ 725 w 431599"/>
                <a:gd name="connsiteY0" fmla="*/ 13 h 21391"/>
                <a:gd name="connsiteX1" fmla="*/ 432325 w 431599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599" h="21391">
                  <a:moveTo>
                    <a:pt x="725" y="13"/>
                  </a:moveTo>
                  <a:lnTo>
                    <a:pt x="432325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B708415-50E2-593F-F204-8545C29DC6A2}"/>
                </a:ext>
              </a:extLst>
            </p:cNvPr>
            <p:cNvSpPr/>
            <p:nvPr/>
          </p:nvSpPr>
          <p:spPr>
            <a:xfrm>
              <a:off x="6229481" y="990078"/>
              <a:ext cx="431774" cy="21391"/>
            </a:xfrm>
            <a:custGeom>
              <a:avLst/>
              <a:gdLst>
                <a:gd name="connsiteX0" fmla="*/ 725 w 431774"/>
                <a:gd name="connsiteY0" fmla="*/ 13 h 21391"/>
                <a:gd name="connsiteX1" fmla="*/ 432499 w 431774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774" h="21391">
                  <a:moveTo>
                    <a:pt x="725" y="13"/>
                  </a:moveTo>
                  <a:lnTo>
                    <a:pt x="432499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1D934E5D-2E7C-BDF5-8DCF-595609DCB6CF}"/>
                </a:ext>
              </a:extLst>
            </p:cNvPr>
            <p:cNvSpPr/>
            <p:nvPr/>
          </p:nvSpPr>
          <p:spPr>
            <a:xfrm>
              <a:off x="6229481" y="738511"/>
              <a:ext cx="431774" cy="21391"/>
            </a:xfrm>
            <a:custGeom>
              <a:avLst/>
              <a:gdLst>
                <a:gd name="connsiteX0" fmla="*/ 725 w 431774"/>
                <a:gd name="connsiteY0" fmla="*/ 13 h 21391"/>
                <a:gd name="connsiteX1" fmla="*/ 432499 w 431774"/>
                <a:gd name="connsiteY1" fmla="*/ 13 h 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1774" h="21391">
                  <a:moveTo>
                    <a:pt x="725" y="13"/>
                  </a:moveTo>
                  <a:lnTo>
                    <a:pt x="432499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E7B10AC9-BE95-B6B3-481D-62574138F84D}"/>
                </a:ext>
              </a:extLst>
            </p:cNvPr>
            <p:cNvSpPr/>
            <p:nvPr/>
          </p:nvSpPr>
          <p:spPr>
            <a:xfrm>
              <a:off x="6661256" y="1681887"/>
              <a:ext cx="17452" cy="125783"/>
            </a:xfrm>
            <a:custGeom>
              <a:avLst/>
              <a:gdLst>
                <a:gd name="connsiteX0" fmla="*/ 725 w 17452"/>
                <a:gd name="connsiteY0" fmla="*/ 13 h 125783"/>
                <a:gd name="connsiteX1" fmla="*/ 725 w 17452"/>
                <a:gd name="connsiteY1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125783">
                  <a:moveTo>
                    <a:pt x="725" y="13"/>
                  </a:moveTo>
                  <a:lnTo>
                    <a:pt x="725" y="125797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4D55BA66-AFDC-819A-F14B-17BDBB1CEB05}"/>
                </a:ext>
              </a:extLst>
            </p:cNvPr>
            <p:cNvSpPr/>
            <p:nvPr/>
          </p:nvSpPr>
          <p:spPr>
            <a:xfrm>
              <a:off x="6661256" y="1556103"/>
              <a:ext cx="17452" cy="125783"/>
            </a:xfrm>
            <a:custGeom>
              <a:avLst/>
              <a:gdLst>
                <a:gd name="connsiteX0" fmla="*/ 725 w 17452"/>
                <a:gd name="connsiteY0" fmla="*/ 125797 h 125783"/>
                <a:gd name="connsiteX1" fmla="*/ 725 w 17452"/>
                <a:gd name="connsiteY1" fmla="*/ 13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125783">
                  <a:moveTo>
                    <a:pt x="725" y="125797"/>
                  </a:moveTo>
                  <a:lnTo>
                    <a:pt x="725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85019435-E850-6F74-B2AD-DC1A8662C1E2}"/>
                </a:ext>
              </a:extLst>
            </p:cNvPr>
            <p:cNvSpPr/>
            <p:nvPr/>
          </p:nvSpPr>
          <p:spPr>
            <a:xfrm>
              <a:off x="6229481" y="1430320"/>
              <a:ext cx="17452" cy="125783"/>
            </a:xfrm>
            <a:custGeom>
              <a:avLst/>
              <a:gdLst>
                <a:gd name="connsiteX0" fmla="*/ 725 w 17452"/>
                <a:gd name="connsiteY0" fmla="*/ 125797 h 125783"/>
                <a:gd name="connsiteX1" fmla="*/ 725 w 17452"/>
                <a:gd name="connsiteY1" fmla="*/ 13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125783">
                  <a:moveTo>
                    <a:pt x="725" y="125797"/>
                  </a:moveTo>
                  <a:lnTo>
                    <a:pt x="725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8638A6FE-1D4A-64B2-F136-D2E4289C404F}"/>
                </a:ext>
              </a:extLst>
            </p:cNvPr>
            <p:cNvSpPr/>
            <p:nvPr/>
          </p:nvSpPr>
          <p:spPr>
            <a:xfrm>
              <a:off x="5797882" y="1241645"/>
              <a:ext cx="17452" cy="62891"/>
            </a:xfrm>
            <a:custGeom>
              <a:avLst/>
              <a:gdLst>
                <a:gd name="connsiteX0" fmla="*/ 725 w 17452"/>
                <a:gd name="connsiteY0" fmla="*/ 13 h 62891"/>
                <a:gd name="connsiteX1" fmla="*/ 725 w 17452"/>
                <a:gd name="connsiteY1" fmla="*/ 62905 h 6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62891">
                  <a:moveTo>
                    <a:pt x="725" y="13"/>
                  </a:moveTo>
                  <a:lnTo>
                    <a:pt x="725" y="62905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1820785F-E830-47A7-2C5F-E91FBAEC425F}"/>
                </a:ext>
              </a:extLst>
            </p:cNvPr>
            <p:cNvSpPr/>
            <p:nvPr/>
          </p:nvSpPr>
          <p:spPr>
            <a:xfrm>
              <a:off x="6229481" y="864294"/>
              <a:ext cx="17452" cy="314458"/>
            </a:xfrm>
            <a:custGeom>
              <a:avLst/>
              <a:gdLst>
                <a:gd name="connsiteX0" fmla="*/ 725 w 17452"/>
                <a:gd name="connsiteY0" fmla="*/ 13 h 314458"/>
                <a:gd name="connsiteX1" fmla="*/ 725 w 17452"/>
                <a:gd name="connsiteY1" fmla="*/ 314472 h 31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314458">
                  <a:moveTo>
                    <a:pt x="725" y="13"/>
                  </a:moveTo>
                  <a:lnTo>
                    <a:pt x="725" y="314472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3E2E23BA-3E19-A20E-713B-01161AA36308}"/>
                </a:ext>
              </a:extLst>
            </p:cNvPr>
            <p:cNvSpPr/>
            <p:nvPr/>
          </p:nvSpPr>
          <p:spPr>
            <a:xfrm>
              <a:off x="6661256" y="990078"/>
              <a:ext cx="17452" cy="62891"/>
            </a:xfrm>
            <a:custGeom>
              <a:avLst/>
              <a:gdLst>
                <a:gd name="connsiteX0" fmla="*/ 725 w 17452"/>
                <a:gd name="connsiteY0" fmla="*/ 13 h 62891"/>
                <a:gd name="connsiteX1" fmla="*/ 725 w 17452"/>
                <a:gd name="connsiteY1" fmla="*/ 62905 h 6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62891">
                  <a:moveTo>
                    <a:pt x="725" y="13"/>
                  </a:moveTo>
                  <a:lnTo>
                    <a:pt x="725" y="62905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4888D868-78DE-C680-D138-ECBD25031C96}"/>
                </a:ext>
              </a:extLst>
            </p:cNvPr>
            <p:cNvSpPr/>
            <p:nvPr/>
          </p:nvSpPr>
          <p:spPr>
            <a:xfrm>
              <a:off x="6661256" y="927186"/>
              <a:ext cx="17452" cy="62891"/>
            </a:xfrm>
            <a:custGeom>
              <a:avLst/>
              <a:gdLst>
                <a:gd name="connsiteX0" fmla="*/ 725 w 17452"/>
                <a:gd name="connsiteY0" fmla="*/ 62905 h 62891"/>
                <a:gd name="connsiteX1" fmla="*/ 725 w 17452"/>
                <a:gd name="connsiteY1" fmla="*/ 13 h 6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62891">
                  <a:moveTo>
                    <a:pt x="725" y="62905"/>
                  </a:moveTo>
                  <a:lnTo>
                    <a:pt x="725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BC29F0FD-C7FC-17FB-B7E3-90CE8B17C5E5}"/>
                </a:ext>
              </a:extLst>
            </p:cNvPr>
            <p:cNvSpPr/>
            <p:nvPr/>
          </p:nvSpPr>
          <p:spPr>
            <a:xfrm>
              <a:off x="6661256" y="738511"/>
              <a:ext cx="17452" cy="62891"/>
            </a:xfrm>
            <a:custGeom>
              <a:avLst/>
              <a:gdLst>
                <a:gd name="connsiteX0" fmla="*/ 725 w 17452"/>
                <a:gd name="connsiteY0" fmla="*/ 13 h 62891"/>
                <a:gd name="connsiteX1" fmla="*/ 725 w 17452"/>
                <a:gd name="connsiteY1" fmla="*/ 62905 h 6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62891">
                  <a:moveTo>
                    <a:pt x="725" y="13"/>
                  </a:moveTo>
                  <a:lnTo>
                    <a:pt x="725" y="62905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791DD0B3-34DE-4ABF-92F8-EDADB3D8090A}"/>
                </a:ext>
              </a:extLst>
            </p:cNvPr>
            <p:cNvSpPr/>
            <p:nvPr/>
          </p:nvSpPr>
          <p:spPr>
            <a:xfrm>
              <a:off x="6661256" y="675619"/>
              <a:ext cx="17452" cy="62891"/>
            </a:xfrm>
            <a:custGeom>
              <a:avLst/>
              <a:gdLst>
                <a:gd name="connsiteX0" fmla="*/ 725 w 17452"/>
                <a:gd name="connsiteY0" fmla="*/ 62905 h 62891"/>
                <a:gd name="connsiteX1" fmla="*/ 725 w 17452"/>
                <a:gd name="connsiteY1" fmla="*/ 13 h 62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62891">
                  <a:moveTo>
                    <a:pt x="725" y="62905"/>
                  </a:moveTo>
                  <a:lnTo>
                    <a:pt x="725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37AF9A02-E552-8124-4362-E37CCB694D4C}"/>
                </a:ext>
              </a:extLst>
            </p:cNvPr>
            <p:cNvSpPr/>
            <p:nvPr/>
          </p:nvSpPr>
          <p:spPr>
            <a:xfrm>
              <a:off x="6229481" y="549835"/>
              <a:ext cx="17452" cy="314458"/>
            </a:xfrm>
            <a:custGeom>
              <a:avLst/>
              <a:gdLst>
                <a:gd name="connsiteX0" fmla="*/ 725 w 17452"/>
                <a:gd name="connsiteY0" fmla="*/ 314472 h 314458"/>
                <a:gd name="connsiteX1" fmla="*/ 725 w 17452"/>
                <a:gd name="connsiteY1" fmla="*/ 13 h 31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314458">
                  <a:moveTo>
                    <a:pt x="725" y="314472"/>
                  </a:moveTo>
                  <a:lnTo>
                    <a:pt x="725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58483CAD-A2E8-CEF7-B7B1-C336E7AA6AF5}"/>
                </a:ext>
              </a:extLst>
            </p:cNvPr>
            <p:cNvSpPr/>
            <p:nvPr/>
          </p:nvSpPr>
          <p:spPr>
            <a:xfrm>
              <a:off x="5797882" y="1241645"/>
              <a:ext cx="17452" cy="314458"/>
            </a:xfrm>
            <a:custGeom>
              <a:avLst/>
              <a:gdLst>
                <a:gd name="connsiteX0" fmla="*/ 725 w 17452"/>
                <a:gd name="connsiteY0" fmla="*/ 13 h 314458"/>
                <a:gd name="connsiteX1" fmla="*/ 725 w 17452"/>
                <a:gd name="connsiteY1" fmla="*/ 314472 h 31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314458">
                  <a:moveTo>
                    <a:pt x="725" y="13"/>
                  </a:moveTo>
                  <a:lnTo>
                    <a:pt x="725" y="314472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3D7E7387-DC8B-C5C9-3372-D81D59D9139B}"/>
                </a:ext>
              </a:extLst>
            </p:cNvPr>
            <p:cNvSpPr/>
            <p:nvPr/>
          </p:nvSpPr>
          <p:spPr>
            <a:xfrm>
              <a:off x="6229481" y="1556103"/>
              <a:ext cx="17452" cy="125783"/>
            </a:xfrm>
            <a:custGeom>
              <a:avLst/>
              <a:gdLst>
                <a:gd name="connsiteX0" fmla="*/ 725 w 17452"/>
                <a:gd name="connsiteY0" fmla="*/ 13 h 125783"/>
                <a:gd name="connsiteX1" fmla="*/ 725 w 17452"/>
                <a:gd name="connsiteY1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125783">
                  <a:moveTo>
                    <a:pt x="725" y="13"/>
                  </a:moveTo>
                  <a:lnTo>
                    <a:pt x="725" y="125797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B9F166CD-2E4F-411E-4838-45E6051397A9}"/>
                </a:ext>
              </a:extLst>
            </p:cNvPr>
            <p:cNvSpPr/>
            <p:nvPr/>
          </p:nvSpPr>
          <p:spPr>
            <a:xfrm>
              <a:off x="5797882" y="864294"/>
              <a:ext cx="17452" cy="377350"/>
            </a:xfrm>
            <a:custGeom>
              <a:avLst/>
              <a:gdLst>
                <a:gd name="connsiteX0" fmla="*/ 725 w 17452"/>
                <a:gd name="connsiteY0" fmla="*/ 377364 h 377350"/>
                <a:gd name="connsiteX1" fmla="*/ 725 w 17452"/>
                <a:gd name="connsiteY1" fmla="*/ 13 h 37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377350">
                  <a:moveTo>
                    <a:pt x="725" y="377364"/>
                  </a:moveTo>
                  <a:lnTo>
                    <a:pt x="725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B89D7632-46F8-19C6-E1EF-2CCDD7BF7C36}"/>
                </a:ext>
              </a:extLst>
            </p:cNvPr>
            <p:cNvSpPr/>
            <p:nvPr/>
          </p:nvSpPr>
          <p:spPr>
            <a:xfrm>
              <a:off x="6229481" y="864294"/>
              <a:ext cx="17452" cy="125783"/>
            </a:xfrm>
            <a:custGeom>
              <a:avLst/>
              <a:gdLst>
                <a:gd name="connsiteX0" fmla="*/ 725 w 17452"/>
                <a:gd name="connsiteY0" fmla="*/ 13 h 125783"/>
                <a:gd name="connsiteX1" fmla="*/ 725 w 17452"/>
                <a:gd name="connsiteY1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125783">
                  <a:moveTo>
                    <a:pt x="725" y="13"/>
                  </a:moveTo>
                  <a:lnTo>
                    <a:pt x="725" y="125797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5AB78CE5-7D70-E80F-5A24-C39CB0E5ED1A}"/>
                </a:ext>
              </a:extLst>
            </p:cNvPr>
            <p:cNvSpPr/>
            <p:nvPr/>
          </p:nvSpPr>
          <p:spPr>
            <a:xfrm>
              <a:off x="6229481" y="738511"/>
              <a:ext cx="17452" cy="125783"/>
            </a:xfrm>
            <a:custGeom>
              <a:avLst/>
              <a:gdLst>
                <a:gd name="connsiteX0" fmla="*/ 725 w 17452"/>
                <a:gd name="connsiteY0" fmla="*/ 125797 h 125783"/>
                <a:gd name="connsiteX1" fmla="*/ 725 w 17452"/>
                <a:gd name="connsiteY1" fmla="*/ 13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52" h="125783">
                  <a:moveTo>
                    <a:pt x="725" y="125797"/>
                  </a:moveTo>
                  <a:lnTo>
                    <a:pt x="725" y="13"/>
                  </a:lnTo>
                </a:path>
              </a:pathLst>
            </a:custGeom>
            <a:ln w="924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2CA4E7D2-47F6-6FA1-639B-82D8C866F82F}"/>
                </a:ext>
              </a:extLst>
            </p:cNvPr>
            <p:cNvSpPr/>
            <p:nvPr/>
          </p:nvSpPr>
          <p:spPr>
            <a:xfrm>
              <a:off x="9093259" y="1744779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A42C9E8F-5004-360A-BFCB-71AA07767E7C}"/>
                </a:ext>
              </a:extLst>
            </p:cNvPr>
            <p:cNvSpPr/>
            <p:nvPr/>
          </p:nvSpPr>
          <p:spPr>
            <a:xfrm>
              <a:off x="9093259" y="1618995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CC34E7CF-D0B4-056E-05C3-BBB2DE9F72E2}"/>
                </a:ext>
              </a:extLst>
            </p:cNvPr>
            <p:cNvSpPr/>
            <p:nvPr/>
          </p:nvSpPr>
          <p:spPr>
            <a:xfrm>
              <a:off x="9093259" y="1493212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64AE69EE-A2D1-6E68-8994-07F93FFCD848}"/>
                </a:ext>
              </a:extLst>
            </p:cNvPr>
            <p:cNvSpPr/>
            <p:nvPr/>
          </p:nvSpPr>
          <p:spPr>
            <a:xfrm>
              <a:off x="9093259" y="1367428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A5F16245-417C-75D5-49C8-EBE15295E00E}"/>
                </a:ext>
              </a:extLst>
            </p:cNvPr>
            <p:cNvSpPr/>
            <p:nvPr/>
          </p:nvSpPr>
          <p:spPr>
            <a:xfrm>
              <a:off x="9093259" y="1241645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42068C95-B98F-D18C-30FF-F75BBF87F2F1}"/>
                </a:ext>
              </a:extLst>
            </p:cNvPr>
            <p:cNvSpPr/>
            <p:nvPr/>
          </p:nvSpPr>
          <p:spPr>
            <a:xfrm>
              <a:off x="9093259" y="1115861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C6D47B58-9314-204D-E4BF-97AE1AE03909}"/>
                </a:ext>
              </a:extLst>
            </p:cNvPr>
            <p:cNvSpPr/>
            <p:nvPr/>
          </p:nvSpPr>
          <p:spPr>
            <a:xfrm>
              <a:off x="9093259" y="990078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E5D05AA-70AF-BBBB-C614-825840A448DD}"/>
                </a:ext>
              </a:extLst>
            </p:cNvPr>
            <p:cNvSpPr/>
            <p:nvPr/>
          </p:nvSpPr>
          <p:spPr>
            <a:xfrm>
              <a:off x="9093259" y="864294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263D8403-2B16-0072-28DE-551FDE169BA7}"/>
                </a:ext>
              </a:extLst>
            </p:cNvPr>
            <p:cNvSpPr/>
            <p:nvPr/>
          </p:nvSpPr>
          <p:spPr>
            <a:xfrm>
              <a:off x="9093259" y="738511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3B4BC14E-A681-96F4-B896-B31151F63621}"/>
                </a:ext>
              </a:extLst>
            </p:cNvPr>
            <p:cNvSpPr/>
            <p:nvPr/>
          </p:nvSpPr>
          <p:spPr>
            <a:xfrm>
              <a:off x="9093259" y="612727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99F692B7-9C62-0603-94C8-58F631E1E304}"/>
                </a:ext>
              </a:extLst>
            </p:cNvPr>
            <p:cNvSpPr/>
            <p:nvPr/>
          </p:nvSpPr>
          <p:spPr>
            <a:xfrm>
              <a:off x="9093259" y="486944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AE2C424C-5A5E-09F5-B677-7E769BE312C1}"/>
                </a:ext>
              </a:extLst>
            </p:cNvPr>
            <p:cNvSpPr/>
            <p:nvPr/>
          </p:nvSpPr>
          <p:spPr>
            <a:xfrm>
              <a:off x="9209842" y="1744779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07F6832A-5F5A-B655-C6A8-2001F358BA2E}"/>
                </a:ext>
              </a:extLst>
            </p:cNvPr>
            <p:cNvSpPr/>
            <p:nvPr/>
          </p:nvSpPr>
          <p:spPr>
            <a:xfrm>
              <a:off x="9209842" y="1618995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209C88BB-F72E-C00E-E6D1-77B64D27C1F4}"/>
                </a:ext>
              </a:extLst>
            </p:cNvPr>
            <p:cNvSpPr/>
            <p:nvPr/>
          </p:nvSpPr>
          <p:spPr>
            <a:xfrm>
              <a:off x="9209842" y="1493212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139EAB0D-630A-9DD7-7611-2DD718450325}"/>
                </a:ext>
              </a:extLst>
            </p:cNvPr>
            <p:cNvSpPr/>
            <p:nvPr/>
          </p:nvSpPr>
          <p:spPr>
            <a:xfrm>
              <a:off x="9209842" y="1367428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58A4CA13-965D-30D4-8103-7FE7A4CB3376}"/>
                </a:ext>
              </a:extLst>
            </p:cNvPr>
            <p:cNvSpPr/>
            <p:nvPr/>
          </p:nvSpPr>
          <p:spPr>
            <a:xfrm>
              <a:off x="9209842" y="1241645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B966862B-D25A-4DF4-B7A3-B2D3A999DE6B}"/>
                </a:ext>
              </a:extLst>
            </p:cNvPr>
            <p:cNvSpPr/>
            <p:nvPr/>
          </p:nvSpPr>
          <p:spPr>
            <a:xfrm>
              <a:off x="9209842" y="1115861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A4B150FF-EEC3-65FE-5438-84D425DF1B76}"/>
                </a:ext>
              </a:extLst>
            </p:cNvPr>
            <p:cNvSpPr/>
            <p:nvPr/>
          </p:nvSpPr>
          <p:spPr>
            <a:xfrm>
              <a:off x="9209842" y="990078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15CB3E0A-A883-CC04-ADE2-A4471329DCE1}"/>
                </a:ext>
              </a:extLst>
            </p:cNvPr>
            <p:cNvSpPr/>
            <p:nvPr/>
          </p:nvSpPr>
          <p:spPr>
            <a:xfrm>
              <a:off x="9209842" y="864294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13282980-C26A-1685-384B-3D9786BE23BE}"/>
                </a:ext>
              </a:extLst>
            </p:cNvPr>
            <p:cNvSpPr/>
            <p:nvPr/>
          </p:nvSpPr>
          <p:spPr>
            <a:xfrm>
              <a:off x="9209842" y="738511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5A47036E-F7F9-39B2-0422-85DAEA63B697}"/>
                </a:ext>
              </a:extLst>
            </p:cNvPr>
            <p:cNvSpPr/>
            <p:nvPr/>
          </p:nvSpPr>
          <p:spPr>
            <a:xfrm>
              <a:off x="9209842" y="612727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5BB40D60-AF10-7078-B1A0-D174B41D6C7D}"/>
                </a:ext>
              </a:extLst>
            </p:cNvPr>
            <p:cNvSpPr/>
            <p:nvPr/>
          </p:nvSpPr>
          <p:spPr>
            <a:xfrm>
              <a:off x="9209842" y="486944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FFFFFF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319756F8-EF17-EA5E-C78D-AFA88FE061B6}"/>
                </a:ext>
              </a:extLst>
            </p:cNvPr>
            <p:cNvSpPr/>
            <p:nvPr/>
          </p:nvSpPr>
          <p:spPr>
            <a:xfrm>
              <a:off x="9326425" y="1744779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F975C034-DB99-E4F7-24B4-0649D0A230C9}"/>
                </a:ext>
              </a:extLst>
            </p:cNvPr>
            <p:cNvSpPr/>
            <p:nvPr/>
          </p:nvSpPr>
          <p:spPr>
            <a:xfrm>
              <a:off x="9326425" y="1618995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446AD3F-AC95-5CE9-13EC-5B4AE67E9BF0}"/>
                </a:ext>
              </a:extLst>
            </p:cNvPr>
            <p:cNvSpPr/>
            <p:nvPr/>
          </p:nvSpPr>
          <p:spPr>
            <a:xfrm>
              <a:off x="9326425" y="1493212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82461339-E943-1332-3E4B-E4CD90579DAF}"/>
                </a:ext>
              </a:extLst>
            </p:cNvPr>
            <p:cNvSpPr/>
            <p:nvPr/>
          </p:nvSpPr>
          <p:spPr>
            <a:xfrm>
              <a:off x="9326425" y="1367428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96BA5C52-C60B-C5BA-3A37-54D8229D3313}"/>
                </a:ext>
              </a:extLst>
            </p:cNvPr>
            <p:cNvSpPr/>
            <p:nvPr/>
          </p:nvSpPr>
          <p:spPr>
            <a:xfrm>
              <a:off x="9326425" y="1241645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55A5C02D-28CC-5ABC-A081-F6704DC18871}"/>
                </a:ext>
              </a:extLst>
            </p:cNvPr>
            <p:cNvSpPr/>
            <p:nvPr/>
          </p:nvSpPr>
          <p:spPr>
            <a:xfrm>
              <a:off x="9326425" y="1115861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6D1CF624-8AD4-B0EB-D351-D1E41DEB9168}"/>
                </a:ext>
              </a:extLst>
            </p:cNvPr>
            <p:cNvSpPr/>
            <p:nvPr/>
          </p:nvSpPr>
          <p:spPr>
            <a:xfrm>
              <a:off x="9326425" y="990078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BBE0C321-8C17-99B8-056C-5A5E94A52ED8}"/>
                </a:ext>
              </a:extLst>
            </p:cNvPr>
            <p:cNvSpPr/>
            <p:nvPr/>
          </p:nvSpPr>
          <p:spPr>
            <a:xfrm>
              <a:off x="9326425" y="864294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A832AFB7-313B-F7EB-4B2D-0BA5FEEB8A36}"/>
                </a:ext>
              </a:extLst>
            </p:cNvPr>
            <p:cNvSpPr/>
            <p:nvPr/>
          </p:nvSpPr>
          <p:spPr>
            <a:xfrm>
              <a:off x="9326425" y="738511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6C5410F7-D3FA-F3AC-D153-0B11DC9135C2}"/>
                </a:ext>
              </a:extLst>
            </p:cNvPr>
            <p:cNvSpPr/>
            <p:nvPr/>
          </p:nvSpPr>
          <p:spPr>
            <a:xfrm>
              <a:off x="9326425" y="612727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42EBBBAA-ED8F-C8A2-CCEB-0D41416F818D}"/>
                </a:ext>
              </a:extLst>
            </p:cNvPr>
            <p:cNvSpPr/>
            <p:nvPr/>
          </p:nvSpPr>
          <p:spPr>
            <a:xfrm>
              <a:off x="9326425" y="486944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8ACA2269-A518-8231-023B-C74CE7C3BE3A}"/>
                </a:ext>
              </a:extLst>
            </p:cNvPr>
            <p:cNvSpPr/>
            <p:nvPr/>
          </p:nvSpPr>
          <p:spPr>
            <a:xfrm>
              <a:off x="9442833" y="1744779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8A66CAB1-DE05-142A-5C4F-46BFB3ED30B8}"/>
                </a:ext>
              </a:extLst>
            </p:cNvPr>
            <p:cNvSpPr/>
            <p:nvPr/>
          </p:nvSpPr>
          <p:spPr>
            <a:xfrm>
              <a:off x="9442833" y="1618995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DF26E56F-FDD3-E62C-7BD5-EAE22B40A5C7}"/>
                </a:ext>
              </a:extLst>
            </p:cNvPr>
            <p:cNvSpPr/>
            <p:nvPr/>
          </p:nvSpPr>
          <p:spPr>
            <a:xfrm>
              <a:off x="9442833" y="1493212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BEBC794-AC73-00C1-8B1E-2583573BD45A}"/>
                </a:ext>
              </a:extLst>
            </p:cNvPr>
            <p:cNvSpPr/>
            <p:nvPr/>
          </p:nvSpPr>
          <p:spPr>
            <a:xfrm>
              <a:off x="9442833" y="1367428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B1D4F8FA-5391-4B28-7002-38E2A3E034E1}"/>
                </a:ext>
              </a:extLst>
            </p:cNvPr>
            <p:cNvSpPr/>
            <p:nvPr/>
          </p:nvSpPr>
          <p:spPr>
            <a:xfrm>
              <a:off x="9442833" y="1241645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6F5E4F97-EEB4-1B64-95B1-09CBFA46BFD0}"/>
                </a:ext>
              </a:extLst>
            </p:cNvPr>
            <p:cNvSpPr/>
            <p:nvPr/>
          </p:nvSpPr>
          <p:spPr>
            <a:xfrm>
              <a:off x="9442833" y="1115861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F643B38B-F37A-7679-F93B-AB3FCEE0CB9C}"/>
                </a:ext>
              </a:extLst>
            </p:cNvPr>
            <p:cNvSpPr/>
            <p:nvPr/>
          </p:nvSpPr>
          <p:spPr>
            <a:xfrm>
              <a:off x="9442833" y="990078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DBC795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3188AE30-BA12-F516-9DCB-3D15A76F6E18}"/>
                </a:ext>
              </a:extLst>
            </p:cNvPr>
            <p:cNvSpPr/>
            <p:nvPr/>
          </p:nvSpPr>
          <p:spPr>
            <a:xfrm>
              <a:off x="9442833" y="864294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E546CA1E-1BDB-2EB9-587E-0FC2138CA8B1}"/>
                </a:ext>
              </a:extLst>
            </p:cNvPr>
            <p:cNvSpPr/>
            <p:nvPr/>
          </p:nvSpPr>
          <p:spPr>
            <a:xfrm>
              <a:off x="9442833" y="738511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559E83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B6F7D697-F3D4-8E3F-F332-BD257EA12200}"/>
                </a:ext>
              </a:extLst>
            </p:cNvPr>
            <p:cNvSpPr/>
            <p:nvPr/>
          </p:nvSpPr>
          <p:spPr>
            <a:xfrm>
              <a:off x="9442833" y="612727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AAC3CD13-38E5-511D-AFE1-636F687C3395}"/>
                </a:ext>
              </a:extLst>
            </p:cNvPr>
            <p:cNvSpPr/>
            <p:nvPr/>
          </p:nvSpPr>
          <p:spPr>
            <a:xfrm>
              <a:off x="9442833" y="486944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7 w 116582"/>
                <a:gd name="connsiteY1" fmla="*/ 13 h 125783"/>
                <a:gd name="connsiteX2" fmla="*/ 117307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7" y="13"/>
                  </a:lnTo>
                  <a:lnTo>
                    <a:pt x="117307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AEE669E0-274C-B646-928F-F552065EE8CC}"/>
                </a:ext>
              </a:extLst>
            </p:cNvPr>
            <p:cNvSpPr/>
            <p:nvPr/>
          </p:nvSpPr>
          <p:spPr>
            <a:xfrm>
              <a:off x="9559415" y="1744779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9C19DA66-8E76-0371-68DB-2E5C38E654E5}"/>
                </a:ext>
              </a:extLst>
            </p:cNvPr>
            <p:cNvSpPr/>
            <p:nvPr/>
          </p:nvSpPr>
          <p:spPr>
            <a:xfrm>
              <a:off x="9559415" y="1618995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0036868B-D866-A2CB-6914-03ED0A4B62FE}"/>
                </a:ext>
              </a:extLst>
            </p:cNvPr>
            <p:cNvSpPr/>
            <p:nvPr/>
          </p:nvSpPr>
          <p:spPr>
            <a:xfrm>
              <a:off x="9559415" y="1493212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D5B80E54-6C6B-CCD8-8EFA-5639807E6F6C}"/>
                </a:ext>
              </a:extLst>
            </p:cNvPr>
            <p:cNvSpPr/>
            <p:nvPr/>
          </p:nvSpPr>
          <p:spPr>
            <a:xfrm>
              <a:off x="9559415" y="1367428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E71B352B-445B-57D6-8D0E-D474F4F2664C}"/>
                </a:ext>
              </a:extLst>
            </p:cNvPr>
            <p:cNvSpPr/>
            <p:nvPr/>
          </p:nvSpPr>
          <p:spPr>
            <a:xfrm>
              <a:off x="9559415" y="1241645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777AB7B-0D75-6C9F-0595-E10B4943C368}"/>
                </a:ext>
              </a:extLst>
            </p:cNvPr>
            <p:cNvSpPr/>
            <p:nvPr/>
          </p:nvSpPr>
          <p:spPr>
            <a:xfrm>
              <a:off x="9559415" y="1115861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68B19E4D-2F49-5A68-402D-77172D11EA4D}"/>
                </a:ext>
              </a:extLst>
            </p:cNvPr>
            <p:cNvSpPr/>
            <p:nvPr/>
          </p:nvSpPr>
          <p:spPr>
            <a:xfrm>
              <a:off x="9559415" y="990078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4F032AAE-836E-63D6-F76D-DA984EC8FF7A}"/>
                </a:ext>
              </a:extLst>
            </p:cNvPr>
            <p:cNvSpPr/>
            <p:nvPr/>
          </p:nvSpPr>
          <p:spPr>
            <a:xfrm>
              <a:off x="9559415" y="864294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4ADEC3C6-1BD0-BA91-BB81-BD623A346C26}"/>
                </a:ext>
              </a:extLst>
            </p:cNvPr>
            <p:cNvSpPr/>
            <p:nvPr/>
          </p:nvSpPr>
          <p:spPr>
            <a:xfrm>
              <a:off x="9559415" y="738511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DAA5044F-9D09-EADF-B03C-779E53C80540}"/>
                </a:ext>
              </a:extLst>
            </p:cNvPr>
            <p:cNvSpPr/>
            <p:nvPr/>
          </p:nvSpPr>
          <p:spPr>
            <a:xfrm>
              <a:off x="9559415" y="612727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45D36D9D-942D-28F9-BCA5-3B3DBD9ADA81}"/>
                </a:ext>
              </a:extLst>
            </p:cNvPr>
            <p:cNvSpPr/>
            <p:nvPr/>
          </p:nvSpPr>
          <p:spPr>
            <a:xfrm>
              <a:off x="9559415" y="486944"/>
              <a:ext cx="116582" cy="125783"/>
            </a:xfrm>
            <a:custGeom>
              <a:avLst/>
              <a:gdLst>
                <a:gd name="connsiteX0" fmla="*/ 725 w 116582"/>
                <a:gd name="connsiteY0" fmla="*/ 13 h 125783"/>
                <a:gd name="connsiteX1" fmla="*/ 117308 w 116582"/>
                <a:gd name="connsiteY1" fmla="*/ 13 h 125783"/>
                <a:gd name="connsiteX2" fmla="*/ 117308 w 116582"/>
                <a:gd name="connsiteY2" fmla="*/ 125797 h 125783"/>
                <a:gd name="connsiteX3" fmla="*/ 725 w 116582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582" h="125783">
                  <a:moveTo>
                    <a:pt x="725" y="13"/>
                  </a:moveTo>
                  <a:lnTo>
                    <a:pt x="117308" y="13"/>
                  </a:lnTo>
                  <a:lnTo>
                    <a:pt x="117308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E5A41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512C51CF-50FD-9A92-926F-22AF01B6E76B}"/>
                </a:ext>
              </a:extLst>
            </p:cNvPr>
            <p:cNvSpPr txBox="1"/>
            <p:nvPr/>
          </p:nvSpPr>
          <p:spPr>
            <a:xfrm>
              <a:off x="7020718" y="1695401"/>
              <a:ext cx="14622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03246"/>
                  </a:solidFill>
                  <a:latin typeface="Arial"/>
                  <a:cs typeface="Arial"/>
                  <a:sym typeface="Arial"/>
                  <a:rtl val="0"/>
                </a:rPr>
                <a:t>Mayamaea pseudoterrestris</a:t>
              </a:r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2496670E-9E89-70BA-1BC6-A5790E751CA6}"/>
                </a:ext>
              </a:extLst>
            </p:cNvPr>
            <p:cNvSpPr txBox="1"/>
            <p:nvPr/>
          </p:nvSpPr>
          <p:spPr>
            <a:xfrm>
              <a:off x="7020718" y="1569617"/>
              <a:ext cx="9557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32B40"/>
                  </a:solidFill>
                  <a:latin typeface="Arial"/>
                  <a:cs typeface="Arial"/>
                  <a:sym typeface="Arial"/>
                  <a:rtl val="0"/>
                </a:rPr>
                <a:t>Fistulifera solaris</a:t>
              </a:r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6FAEFA1D-0F3D-8F8B-D2F5-221F024C2E92}"/>
                </a:ext>
              </a:extLst>
            </p:cNvPr>
            <p:cNvSpPr txBox="1"/>
            <p:nvPr/>
          </p:nvSpPr>
          <p:spPr>
            <a:xfrm>
              <a:off x="7020718" y="1443834"/>
              <a:ext cx="10326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62239"/>
                  </a:solidFill>
                  <a:latin typeface="Arial"/>
                  <a:cs typeface="Arial"/>
                  <a:sym typeface="Arial"/>
                  <a:rtl val="0"/>
                </a:rPr>
                <a:t>Seminavis robusta</a:t>
              </a:r>
            </a:p>
          </p:txBody>
        </p:sp>
        <p:sp>
          <p:nvSpPr>
            <p:cNvPr id="613" name="TextBox 612">
              <a:extLst>
                <a:ext uri="{FF2B5EF4-FFF2-40B4-BE49-F238E27FC236}">
                  <a16:creationId xmlns:a16="http://schemas.microsoft.com/office/drawing/2014/main" id="{93B46ACD-F08D-DB15-F536-78FD769B92B4}"/>
                </a:ext>
              </a:extLst>
            </p:cNvPr>
            <p:cNvSpPr txBox="1"/>
            <p:nvPr/>
          </p:nvSpPr>
          <p:spPr>
            <a:xfrm>
              <a:off x="7020718" y="1318050"/>
              <a:ext cx="21002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22E43"/>
                  </a:solidFill>
                  <a:latin typeface="Arial"/>
                  <a:cs typeface="Arial"/>
                  <a:sym typeface="Arial"/>
                  <a:rtl val="0"/>
                </a:rPr>
                <a:t>Phaeodactylum tricornutum CCAP 1055/1</a:t>
              </a:r>
            </a:p>
          </p:txBody>
        </p:sp>
        <p:sp>
          <p:nvSpPr>
            <p:cNvPr id="614" name="TextBox 613">
              <a:extLst>
                <a:ext uri="{FF2B5EF4-FFF2-40B4-BE49-F238E27FC236}">
                  <a16:creationId xmlns:a16="http://schemas.microsoft.com/office/drawing/2014/main" id="{76DE0CA1-EBBA-6774-92A3-A35A126B6237}"/>
                </a:ext>
              </a:extLst>
            </p:cNvPr>
            <p:cNvSpPr txBox="1"/>
            <p:nvPr/>
          </p:nvSpPr>
          <p:spPr>
            <a:xfrm>
              <a:off x="7020718" y="1192267"/>
              <a:ext cx="7296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22E43"/>
                  </a:solidFill>
                  <a:latin typeface="Arial"/>
                  <a:cs typeface="Arial"/>
                  <a:sym typeface="Arial"/>
                  <a:rtl val="0"/>
                </a:rPr>
                <a:t>Entomoneis</a:t>
              </a:r>
            </a:p>
          </p:txBody>
        </p:sp>
        <p:sp>
          <p:nvSpPr>
            <p:cNvPr id="615" name="TextBox 614">
              <a:extLst>
                <a:ext uri="{FF2B5EF4-FFF2-40B4-BE49-F238E27FC236}">
                  <a16:creationId xmlns:a16="http://schemas.microsoft.com/office/drawing/2014/main" id="{8FC19552-5A24-D77D-AE73-A81066B4EFF8}"/>
                </a:ext>
              </a:extLst>
            </p:cNvPr>
            <p:cNvSpPr txBox="1"/>
            <p:nvPr/>
          </p:nvSpPr>
          <p:spPr>
            <a:xfrm>
              <a:off x="7020718" y="1066483"/>
              <a:ext cx="179087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F3549"/>
                  </a:solidFill>
                  <a:latin typeface="Arial"/>
                  <a:cs typeface="Arial"/>
                  <a:sym typeface="Arial"/>
                  <a:rtl val="0"/>
                </a:rPr>
                <a:t>Fragilariopsis cylindrus CCMP1102</a:t>
              </a:r>
            </a:p>
          </p:txBody>
        </p: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4B1FCECA-198F-940E-9594-FA05640B3460}"/>
                </a:ext>
              </a:extLst>
            </p:cNvPr>
            <p:cNvSpPr txBox="1"/>
            <p:nvPr/>
          </p:nvSpPr>
          <p:spPr>
            <a:xfrm>
              <a:off x="7020718" y="940700"/>
              <a:ext cx="14959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24A63"/>
                  </a:solidFill>
                  <a:latin typeface="Arial"/>
                  <a:cs typeface="Arial"/>
                  <a:sym typeface="Arial"/>
                  <a:rtl val="0"/>
                </a:rPr>
                <a:t>Pseudo-nitzschia multistriata</a:t>
              </a:r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FF648927-795A-DFB8-65B0-E40F8968150C}"/>
                </a:ext>
              </a:extLst>
            </p:cNvPr>
            <p:cNvSpPr txBox="1"/>
            <p:nvPr/>
          </p:nvSpPr>
          <p:spPr>
            <a:xfrm>
              <a:off x="7020718" y="814916"/>
              <a:ext cx="14895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4273D"/>
                  </a:solidFill>
                  <a:latin typeface="Arial"/>
                  <a:cs typeface="Arial"/>
                  <a:sym typeface="Arial"/>
                  <a:rtl val="0"/>
                </a:rPr>
                <a:t>Pseudo-nitzschia multiseries</a:t>
              </a: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EDE0CF34-6A17-5312-EAA9-9156A4305AE6}"/>
                </a:ext>
              </a:extLst>
            </p:cNvPr>
            <p:cNvSpPr txBox="1"/>
            <p:nvPr/>
          </p:nvSpPr>
          <p:spPr>
            <a:xfrm>
              <a:off x="7020718" y="689133"/>
              <a:ext cx="94609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32B40"/>
                  </a:solidFill>
                  <a:latin typeface="Arial"/>
                  <a:cs typeface="Arial"/>
                  <a:sym typeface="Arial"/>
                  <a:rtl val="0"/>
                </a:rPr>
                <a:t>Nitzschia putrida</a:t>
              </a:r>
            </a:p>
          </p:txBody>
        </p:sp>
        <p:sp>
          <p:nvSpPr>
            <p:cNvPr id="619" name="TextBox 618">
              <a:extLst>
                <a:ext uri="{FF2B5EF4-FFF2-40B4-BE49-F238E27FC236}">
                  <a16:creationId xmlns:a16="http://schemas.microsoft.com/office/drawing/2014/main" id="{2A97D632-22F2-73C5-F8A6-6B5B45154EBF}"/>
                </a:ext>
              </a:extLst>
            </p:cNvPr>
            <p:cNvSpPr txBox="1"/>
            <p:nvPr/>
          </p:nvSpPr>
          <p:spPr>
            <a:xfrm>
              <a:off x="7020718" y="563349"/>
              <a:ext cx="117532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71D36"/>
                  </a:solidFill>
                  <a:latin typeface="Arial"/>
                  <a:cs typeface="Arial"/>
                  <a:sym typeface="Arial"/>
                  <a:rtl val="0"/>
                </a:rPr>
                <a:t>Nitzschia inconspicua</a:t>
              </a:r>
            </a:p>
          </p:txBody>
        </p:sp>
        <p:sp>
          <p:nvSpPr>
            <p:cNvPr id="620" name="TextBox 619">
              <a:extLst>
                <a:ext uri="{FF2B5EF4-FFF2-40B4-BE49-F238E27FC236}">
                  <a16:creationId xmlns:a16="http://schemas.microsoft.com/office/drawing/2014/main" id="{D1CA705F-57C7-D4E2-02B7-F90640A55216}"/>
                </a:ext>
              </a:extLst>
            </p:cNvPr>
            <p:cNvSpPr txBox="1"/>
            <p:nvPr/>
          </p:nvSpPr>
          <p:spPr>
            <a:xfrm>
              <a:off x="7020718" y="437566"/>
              <a:ext cx="13115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32B40"/>
                  </a:solidFill>
                  <a:latin typeface="Arial"/>
                  <a:cs typeface="Arial"/>
                  <a:sym typeface="Arial"/>
                  <a:rtl val="0"/>
                </a:rPr>
                <a:t>Cylindrotheca closterium</a:t>
              </a:r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11E74EE6-F8FC-92B3-C0C3-F11755D34314}"/>
                </a:ext>
              </a:extLst>
            </p:cNvPr>
            <p:cNvSpPr/>
            <p:nvPr/>
          </p:nvSpPr>
          <p:spPr>
            <a:xfrm>
              <a:off x="9730973" y="1744779"/>
              <a:ext cx="97035" cy="125783"/>
            </a:xfrm>
            <a:custGeom>
              <a:avLst/>
              <a:gdLst>
                <a:gd name="connsiteX0" fmla="*/ 725 w 97035"/>
                <a:gd name="connsiteY0" fmla="*/ 13 h 125783"/>
                <a:gd name="connsiteX1" fmla="*/ 97761 w 97035"/>
                <a:gd name="connsiteY1" fmla="*/ 13 h 125783"/>
                <a:gd name="connsiteX2" fmla="*/ 97761 w 97035"/>
                <a:gd name="connsiteY2" fmla="*/ 125797 h 125783"/>
                <a:gd name="connsiteX3" fmla="*/ 725 w 97035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35" h="125783">
                  <a:moveTo>
                    <a:pt x="725" y="13"/>
                  </a:moveTo>
                  <a:lnTo>
                    <a:pt x="97761" y="13"/>
                  </a:lnTo>
                  <a:lnTo>
                    <a:pt x="97761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3CBA26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5B731FA4-BB58-5BA9-D4FB-EA76B050AB9F}"/>
                </a:ext>
              </a:extLst>
            </p:cNvPr>
            <p:cNvSpPr/>
            <p:nvPr/>
          </p:nvSpPr>
          <p:spPr>
            <a:xfrm>
              <a:off x="9730973" y="1618995"/>
              <a:ext cx="97035" cy="125783"/>
            </a:xfrm>
            <a:custGeom>
              <a:avLst/>
              <a:gdLst>
                <a:gd name="connsiteX0" fmla="*/ 725 w 97035"/>
                <a:gd name="connsiteY0" fmla="*/ 13 h 125783"/>
                <a:gd name="connsiteX1" fmla="*/ 97761 w 97035"/>
                <a:gd name="connsiteY1" fmla="*/ 13 h 125783"/>
                <a:gd name="connsiteX2" fmla="*/ 97761 w 97035"/>
                <a:gd name="connsiteY2" fmla="*/ 125797 h 125783"/>
                <a:gd name="connsiteX3" fmla="*/ 725 w 97035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35" h="125783">
                  <a:moveTo>
                    <a:pt x="725" y="13"/>
                  </a:moveTo>
                  <a:lnTo>
                    <a:pt x="97761" y="13"/>
                  </a:lnTo>
                  <a:lnTo>
                    <a:pt x="97761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3CBA26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459C720A-BF67-E609-E6A9-34D99AD9A7BB}"/>
                </a:ext>
              </a:extLst>
            </p:cNvPr>
            <p:cNvSpPr/>
            <p:nvPr/>
          </p:nvSpPr>
          <p:spPr>
            <a:xfrm>
              <a:off x="9730973" y="1493212"/>
              <a:ext cx="97035" cy="125783"/>
            </a:xfrm>
            <a:custGeom>
              <a:avLst/>
              <a:gdLst>
                <a:gd name="connsiteX0" fmla="*/ 725 w 97035"/>
                <a:gd name="connsiteY0" fmla="*/ 13 h 125783"/>
                <a:gd name="connsiteX1" fmla="*/ 97761 w 97035"/>
                <a:gd name="connsiteY1" fmla="*/ 13 h 125783"/>
                <a:gd name="connsiteX2" fmla="*/ 97761 w 97035"/>
                <a:gd name="connsiteY2" fmla="*/ 125797 h 125783"/>
                <a:gd name="connsiteX3" fmla="*/ 725 w 97035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35" h="125783">
                  <a:moveTo>
                    <a:pt x="725" y="13"/>
                  </a:moveTo>
                  <a:lnTo>
                    <a:pt x="97761" y="13"/>
                  </a:lnTo>
                  <a:lnTo>
                    <a:pt x="97761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3CBA26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4877E160-1E6D-0CA9-1E7E-15B2FDD356EC}"/>
                </a:ext>
              </a:extLst>
            </p:cNvPr>
            <p:cNvSpPr/>
            <p:nvPr/>
          </p:nvSpPr>
          <p:spPr>
            <a:xfrm>
              <a:off x="9730973" y="1367428"/>
              <a:ext cx="97035" cy="125783"/>
            </a:xfrm>
            <a:custGeom>
              <a:avLst/>
              <a:gdLst>
                <a:gd name="connsiteX0" fmla="*/ 725 w 97035"/>
                <a:gd name="connsiteY0" fmla="*/ 13 h 125783"/>
                <a:gd name="connsiteX1" fmla="*/ 97761 w 97035"/>
                <a:gd name="connsiteY1" fmla="*/ 13 h 125783"/>
                <a:gd name="connsiteX2" fmla="*/ 97761 w 97035"/>
                <a:gd name="connsiteY2" fmla="*/ 125797 h 125783"/>
                <a:gd name="connsiteX3" fmla="*/ 725 w 97035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35" h="125783">
                  <a:moveTo>
                    <a:pt x="725" y="13"/>
                  </a:moveTo>
                  <a:lnTo>
                    <a:pt x="97761" y="13"/>
                  </a:lnTo>
                  <a:lnTo>
                    <a:pt x="97761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3CBA26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0B7D2B5E-A815-31FF-79C0-0EE238A14139}"/>
                </a:ext>
              </a:extLst>
            </p:cNvPr>
            <p:cNvSpPr/>
            <p:nvPr/>
          </p:nvSpPr>
          <p:spPr>
            <a:xfrm>
              <a:off x="9730973" y="1241645"/>
              <a:ext cx="97035" cy="125783"/>
            </a:xfrm>
            <a:custGeom>
              <a:avLst/>
              <a:gdLst>
                <a:gd name="connsiteX0" fmla="*/ 725 w 97035"/>
                <a:gd name="connsiteY0" fmla="*/ 13 h 125783"/>
                <a:gd name="connsiteX1" fmla="*/ 97761 w 97035"/>
                <a:gd name="connsiteY1" fmla="*/ 13 h 125783"/>
                <a:gd name="connsiteX2" fmla="*/ 97761 w 97035"/>
                <a:gd name="connsiteY2" fmla="*/ 125797 h 125783"/>
                <a:gd name="connsiteX3" fmla="*/ 725 w 97035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35" h="125783">
                  <a:moveTo>
                    <a:pt x="725" y="13"/>
                  </a:moveTo>
                  <a:lnTo>
                    <a:pt x="97761" y="13"/>
                  </a:lnTo>
                  <a:lnTo>
                    <a:pt x="97761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3CBA26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0C5150D9-1134-D820-D999-0EE73ED13D1E}"/>
                </a:ext>
              </a:extLst>
            </p:cNvPr>
            <p:cNvSpPr/>
            <p:nvPr/>
          </p:nvSpPr>
          <p:spPr>
            <a:xfrm>
              <a:off x="9730973" y="1115861"/>
              <a:ext cx="97035" cy="125783"/>
            </a:xfrm>
            <a:custGeom>
              <a:avLst/>
              <a:gdLst>
                <a:gd name="connsiteX0" fmla="*/ 725 w 97035"/>
                <a:gd name="connsiteY0" fmla="*/ 13 h 125783"/>
                <a:gd name="connsiteX1" fmla="*/ 97761 w 97035"/>
                <a:gd name="connsiteY1" fmla="*/ 13 h 125783"/>
                <a:gd name="connsiteX2" fmla="*/ 97761 w 97035"/>
                <a:gd name="connsiteY2" fmla="*/ 125797 h 125783"/>
                <a:gd name="connsiteX3" fmla="*/ 725 w 97035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35" h="125783">
                  <a:moveTo>
                    <a:pt x="725" y="13"/>
                  </a:moveTo>
                  <a:lnTo>
                    <a:pt x="97761" y="13"/>
                  </a:lnTo>
                  <a:lnTo>
                    <a:pt x="97761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3CBA26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86FC7B54-B777-85D1-6C35-9DB7558ACB0C}"/>
                </a:ext>
              </a:extLst>
            </p:cNvPr>
            <p:cNvSpPr/>
            <p:nvPr/>
          </p:nvSpPr>
          <p:spPr>
            <a:xfrm>
              <a:off x="9730973" y="990078"/>
              <a:ext cx="97035" cy="125783"/>
            </a:xfrm>
            <a:custGeom>
              <a:avLst/>
              <a:gdLst>
                <a:gd name="connsiteX0" fmla="*/ 725 w 97035"/>
                <a:gd name="connsiteY0" fmla="*/ 13 h 125783"/>
                <a:gd name="connsiteX1" fmla="*/ 97761 w 97035"/>
                <a:gd name="connsiteY1" fmla="*/ 13 h 125783"/>
                <a:gd name="connsiteX2" fmla="*/ 97761 w 97035"/>
                <a:gd name="connsiteY2" fmla="*/ 125797 h 125783"/>
                <a:gd name="connsiteX3" fmla="*/ 725 w 97035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35" h="125783">
                  <a:moveTo>
                    <a:pt x="725" y="13"/>
                  </a:moveTo>
                  <a:lnTo>
                    <a:pt x="97761" y="13"/>
                  </a:lnTo>
                  <a:lnTo>
                    <a:pt x="97761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3CBA26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8FF8A0C5-3553-BEC6-9DCA-DD77E86903C0}"/>
                </a:ext>
              </a:extLst>
            </p:cNvPr>
            <p:cNvSpPr/>
            <p:nvPr/>
          </p:nvSpPr>
          <p:spPr>
            <a:xfrm>
              <a:off x="9730973" y="864294"/>
              <a:ext cx="97035" cy="125783"/>
            </a:xfrm>
            <a:custGeom>
              <a:avLst/>
              <a:gdLst>
                <a:gd name="connsiteX0" fmla="*/ 725 w 97035"/>
                <a:gd name="connsiteY0" fmla="*/ 13 h 125783"/>
                <a:gd name="connsiteX1" fmla="*/ 97761 w 97035"/>
                <a:gd name="connsiteY1" fmla="*/ 13 h 125783"/>
                <a:gd name="connsiteX2" fmla="*/ 97761 w 97035"/>
                <a:gd name="connsiteY2" fmla="*/ 125797 h 125783"/>
                <a:gd name="connsiteX3" fmla="*/ 725 w 97035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35" h="125783">
                  <a:moveTo>
                    <a:pt x="725" y="13"/>
                  </a:moveTo>
                  <a:lnTo>
                    <a:pt x="97761" y="13"/>
                  </a:lnTo>
                  <a:lnTo>
                    <a:pt x="97761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3CBA26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F5215FE2-6A21-D600-E66B-6D8D113E1C01}"/>
                </a:ext>
              </a:extLst>
            </p:cNvPr>
            <p:cNvSpPr/>
            <p:nvPr/>
          </p:nvSpPr>
          <p:spPr>
            <a:xfrm>
              <a:off x="9730973" y="738511"/>
              <a:ext cx="97035" cy="125783"/>
            </a:xfrm>
            <a:custGeom>
              <a:avLst/>
              <a:gdLst>
                <a:gd name="connsiteX0" fmla="*/ 725 w 97035"/>
                <a:gd name="connsiteY0" fmla="*/ 13 h 125783"/>
                <a:gd name="connsiteX1" fmla="*/ 97761 w 97035"/>
                <a:gd name="connsiteY1" fmla="*/ 13 h 125783"/>
                <a:gd name="connsiteX2" fmla="*/ 97761 w 97035"/>
                <a:gd name="connsiteY2" fmla="*/ 125797 h 125783"/>
                <a:gd name="connsiteX3" fmla="*/ 725 w 97035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35" h="125783">
                  <a:moveTo>
                    <a:pt x="725" y="13"/>
                  </a:moveTo>
                  <a:lnTo>
                    <a:pt x="97761" y="13"/>
                  </a:lnTo>
                  <a:lnTo>
                    <a:pt x="97761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A87142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D17D5A6D-6CED-44B8-CB57-435B7D229E26}"/>
                </a:ext>
              </a:extLst>
            </p:cNvPr>
            <p:cNvSpPr/>
            <p:nvPr/>
          </p:nvSpPr>
          <p:spPr>
            <a:xfrm>
              <a:off x="9730973" y="612727"/>
              <a:ext cx="97035" cy="125783"/>
            </a:xfrm>
            <a:custGeom>
              <a:avLst/>
              <a:gdLst>
                <a:gd name="connsiteX0" fmla="*/ 725 w 97035"/>
                <a:gd name="connsiteY0" fmla="*/ 13 h 125783"/>
                <a:gd name="connsiteX1" fmla="*/ 97761 w 97035"/>
                <a:gd name="connsiteY1" fmla="*/ 13 h 125783"/>
                <a:gd name="connsiteX2" fmla="*/ 97761 w 97035"/>
                <a:gd name="connsiteY2" fmla="*/ 125797 h 125783"/>
                <a:gd name="connsiteX3" fmla="*/ 725 w 97035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35" h="125783">
                  <a:moveTo>
                    <a:pt x="725" y="13"/>
                  </a:moveTo>
                  <a:lnTo>
                    <a:pt x="97761" y="13"/>
                  </a:lnTo>
                  <a:lnTo>
                    <a:pt x="97761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3CBA26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0F0864F9-9DB5-603D-3CD0-4E043A4FBC2E}"/>
                </a:ext>
              </a:extLst>
            </p:cNvPr>
            <p:cNvSpPr/>
            <p:nvPr/>
          </p:nvSpPr>
          <p:spPr>
            <a:xfrm>
              <a:off x="9730973" y="486944"/>
              <a:ext cx="97035" cy="125783"/>
            </a:xfrm>
            <a:custGeom>
              <a:avLst/>
              <a:gdLst>
                <a:gd name="connsiteX0" fmla="*/ 725 w 97035"/>
                <a:gd name="connsiteY0" fmla="*/ 13 h 125783"/>
                <a:gd name="connsiteX1" fmla="*/ 97761 w 97035"/>
                <a:gd name="connsiteY1" fmla="*/ 13 h 125783"/>
                <a:gd name="connsiteX2" fmla="*/ 97761 w 97035"/>
                <a:gd name="connsiteY2" fmla="*/ 125797 h 125783"/>
                <a:gd name="connsiteX3" fmla="*/ 725 w 97035"/>
                <a:gd name="connsiteY3" fmla="*/ 125797 h 125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035" h="125783">
                  <a:moveTo>
                    <a:pt x="725" y="13"/>
                  </a:moveTo>
                  <a:lnTo>
                    <a:pt x="97761" y="13"/>
                  </a:lnTo>
                  <a:lnTo>
                    <a:pt x="97761" y="125797"/>
                  </a:lnTo>
                  <a:lnTo>
                    <a:pt x="725" y="125797"/>
                  </a:lnTo>
                  <a:close/>
                </a:path>
              </a:pathLst>
            </a:custGeom>
            <a:solidFill>
              <a:srgbClr val="3CBA26"/>
            </a:solidFill>
            <a:ln w="366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</p:grpSp>
      <p:grpSp>
        <p:nvGrpSpPr>
          <p:cNvPr id="353" name="Graphic 3">
            <a:extLst>
              <a:ext uri="{FF2B5EF4-FFF2-40B4-BE49-F238E27FC236}">
                <a16:creationId xmlns:a16="http://schemas.microsoft.com/office/drawing/2014/main" id="{3ED87EFE-2BE3-8186-BCF8-320BD35FCBD9}"/>
              </a:ext>
            </a:extLst>
          </p:cNvPr>
          <p:cNvGrpSpPr/>
          <p:nvPr/>
        </p:nvGrpSpPr>
        <p:grpSpPr>
          <a:xfrm>
            <a:off x="5408622" y="1854627"/>
            <a:ext cx="4432107" cy="1329926"/>
            <a:chOff x="5408622" y="1854627"/>
            <a:chExt cx="4432107" cy="1329926"/>
          </a:xfrm>
        </p:grpSpPr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6347C630-7871-5D41-B001-A694EECACEE3}"/>
                </a:ext>
              </a:extLst>
            </p:cNvPr>
            <p:cNvSpPr/>
            <p:nvPr/>
          </p:nvSpPr>
          <p:spPr>
            <a:xfrm>
              <a:off x="5408622" y="3080565"/>
              <a:ext cx="1715112" cy="21059"/>
            </a:xfrm>
            <a:custGeom>
              <a:avLst/>
              <a:gdLst>
                <a:gd name="connsiteX0" fmla="*/ 751 w 1715112"/>
                <a:gd name="connsiteY0" fmla="*/ -61 h 21059"/>
                <a:gd name="connsiteX1" fmla="*/ 1715863 w 1715112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5112" h="21059">
                  <a:moveTo>
                    <a:pt x="751" y="-61"/>
                  </a:moveTo>
                  <a:lnTo>
                    <a:pt x="1715863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06160720-AC1F-E179-A8F3-1DDDEDB903FB}"/>
                </a:ext>
              </a:extLst>
            </p:cNvPr>
            <p:cNvSpPr/>
            <p:nvPr/>
          </p:nvSpPr>
          <p:spPr>
            <a:xfrm>
              <a:off x="5837356" y="2956734"/>
              <a:ext cx="1286377" cy="21059"/>
            </a:xfrm>
            <a:custGeom>
              <a:avLst/>
              <a:gdLst>
                <a:gd name="connsiteX0" fmla="*/ 751 w 1286377"/>
                <a:gd name="connsiteY0" fmla="*/ -61 h 21059"/>
                <a:gd name="connsiteX1" fmla="*/ 1287128 w 1286377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6377" h="21059">
                  <a:moveTo>
                    <a:pt x="751" y="-61"/>
                  </a:moveTo>
                  <a:lnTo>
                    <a:pt x="1287128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2BA211E3-392D-BFAD-22E5-113E770435B9}"/>
                </a:ext>
              </a:extLst>
            </p:cNvPr>
            <p:cNvSpPr/>
            <p:nvPr/>
          </p:nvSpPr>
          <p:spPr>
            <a:xfrm>
              <a:off x="6694999" y="2832903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45155FF5-46E2-A68F-F008-7C1EED8FA3FC}"/>
                </a:ext>
              </a:extLst>
            </p:cNvPr>
            <p:cNvSpPr/>
            <p:nvPr/>
          </p:nvSpPr>
          <p:spPr>
            <a:xfrm>
              <a:off x="6694999" y="2708852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29CA910A-154C-47E6-E198-FD8E052E2855}"/>
                </a:ext>
              </a:extLst>
            </p:cNvPr>
            <p:cNvSpPr/>
            <p:nvPr/>
          </p:nvSpPr>
          <p:spPr>
            <a:xfrm>
              <a:off x="6694999" y="2585021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D6BF8F4-99ED-15D9-D119-2B89EAABE117}"/>
                </a:ext>
              </a:extLst>
            </p:cNvPr>
            <p:cNvSpPr/>
            <p:nvPr/>
          </p:nvSpPr>
          <p:spPr>
            <a:xfrm>
              <a:off x="6694999" y="2461190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43DB09BB-DA22-4004-25A3-94B2F68C94D5}"/>
                </a:ext>
              </a:extLst>
            </p:cNvPr>
            <p:cNvSpPr/>
            <p:nvPr/>
          </p:nvSpPr>
          <p:spPr>
            <a:xfrm>
              <a:off x="6694999" y="2337358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847351C7-0248-03D6-C11C-6B9BC7FB8770}"/>
                </a:ext>
              </a:extLst>
            </p:cNvPr>
            <p:cNvSpPr/>
            <p:nvPr/>
          </p:nvSpPr>
          <p:spPr>
            <a:xfrm>
              <a:off x="6694999" y="2213527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6A1A1540-99F9-248F-A6E6-C708B2CDF403}"/>
                </a:ext>
              </a:extLst>
            </p:cNvPr>
            <p:cNvSpPr/>
            <p:nvPr/>
          </p:nvSpPr>
          <p:spPr>
            <a:xfrm>
              <a:off x="6694999" y="2089696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47F04608-CEB5-2AFA-A68F-3ACA69BD447F}"/>
                </a:ext>
              </a:extLst>
            </p:cNvPr>
            <p:cNvSpPr/>
            <p:nvPr/>
          </p:nvSpPr>
          <p:spPr>
            <a:xfrm>
              <a:off x="6694999" y="1965864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49555640-CDFD-04E4-E267-C9736F32EE28}"/>
                </a:ext>
              </a:extLst>
            </p:cNvPr>
            <p:cNvSpPr/>
            <p:nvPr/>
          </p:nvSpPr>
          <p:spPr>
            <a:xfrm>
              <a:off x="5408622" y="2585021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5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5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5A77F5BD-F02D-1628-F01D-F85BCC7AEE8D}"/>
                </a:ext>
              </a:extLst>
            </p:cNvPr>
            <p:cNvSpPr/>
            <p:nvPr/>
          </p:nvSpPr>
          <p:spPr>
            <a:xfrm>
              <a:off x="5837356" y="2646937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ECCCDC04-85BF-428A-2618-34EEAD341763}"/>
                </a:ext>
              </a:extLst>
            </p:cNvPr>
            <p:cNvSpPr/>
            <p:nvPr/>
          </p:nvSpPr>
          <p:spPr>
            <a:xfrm>
              <a:off x="6266091" y="2770987"/>
              <a:ext cx="428908" cy="21059"/>
            </a:xfrm>
            <a:custGeom>
              <a:avLst/>
              <a:gdLst>
                <a:gd name="connsiteX0" fmla="*/ 751 w 428908"/>
                <a:gd name="connsiteY0" fmla="*/ -61 h 21059"/>
                <a:gd name="connsiteX1" fmla="*/ 429659 w 428908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908" h="21059">
                  <a:moveTo>
                    <a:pt x="751" y="-61"/>
                  </a:moveTo>
                  <a:lnTo>
                    <a:pt x="429659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CC1402F5-FCE2-62C1-E798-4E9231C238C5}"/>
                </a:ext>
              </a:extLst>
            </p:cNvPr>
            <p:cNvSpPr/>
            <p:nvPr/>
          </p:nvSpPr>
          <p:spPr>
            <a:xfrm>
              <a:off x="6266091" y="2523105"/>
              <a:ext cx="428908" cy="21059"/>
            </a:xfrm>
            <a:custGeom>
              <a:avLst/>
              <a:gdLst>
                <a:gd name="connsiteX0" fmla="*/ 751 w 428908"/>
                <a:gd name="connsiteY0" fmla="*/ -61 h 21059"/>
                <a:gd name="connsiteX1" fmla="*/ 429659 w 428908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908" h="21059">
                  <a:moveTo>
                    <a:pt x="751" y="-61"/>
                  </a:moveTo>
                  <a:lnTo>
                    <a:pt x="429659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4EEBFCED-BB36-FC7B-F4F2-B62BECD24EF4}"/>
                </a:ext>
              </a:extLst>
            </p:cNvPr>
            <p:cNvSpPr/>
            <p:nvPr/>
          </p:nvSpPr>
          <p:spPr>
            <a:xfrm>
              <a:off x="5837356" y="2151611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4B012E86-46B6-1B97-EBC5-3CA514AC91B8}"/>
                </a:ext>
              </a:extLst>
            </p:cNvPr>
            <p:cNvSpPr/>
            <p:nvPr/>
          </p:nvSpPr>
          <p:spPr>
            <a:xfrm>
              <a:off x="6266091" y="2275443"/>
              <a:ext cx="428908" cy="21059"/>
            </a:xfrm>
            <a:custGeom>
              <a:avLst/>
              <a:gdLst>
                <a:gd name="connsiteX0" fmla="*/ 751 w 428908"/>
                <a:gd name="connsiteY0" fmla="*/ -61 h 21059"/>
                <a:gd name="connsiteX1" fmla="*/ 429659 w 428908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908" h="21059">
                  <a:moveTo>
                    <a:pt x="751" y="-61"/>
                  </a:moveTo>
                  <a:lnTo>
                    <a:pt x="429659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3500C257-AB7D-7290-56AF-46BD3C43ACC7}"/>
                </a:ext>
              </a:extLst>
            </p:cNvPr>
            <p:cNvSpPr/>
            <p:nvPr/>
          </p:nvSpPr>
          <p:spPr>
            <a:xfrm>
              <a:off x="6266091" y="2027780"/>
              <a:ext cx="428908" cy="21059"/>
            </a:xfrm>
            <a:custGeom>
              <a:avLst/>
              <a:gdLst>
                <a:gd name="connsiteX0" fmla="*/ 751 w 428908"/>
                <a:gd name="connsiteY0" fmla="*/ -61 h 21059"/>
                <a:gd name="connsiteX1" fmla="*/ 429659 w 428908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908" h="21059">
                  <a:moveTo>
                    <a:pt x="751" y="-61"/>
                  </a:moveTo>
                  <a:lnTo>
                    <a:pt x="429659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D6F4E989-1969-0CE2-37B2-842B7702F0CB}"/>
                </a:ext>
              </a:extLst>
            </p:cNvPr>
            <p:cNvSpPr/>
            <p:nvPr/>
          </p:nvSpPr>
          <p:spPr>
            <a:xfrm>
              <a:off x="5408622" y="2832903"/>
              <a:ext cx="17336" cy="247662"/>
            </a:xfrm>
            <a:custGeom>
              <a:avLst/>
              <a:gdLst>
                <a:gd name="connsiteX0" fmla="*/ 751 w 17336"/>
                <a:gd name="connsiteY0" fmla="*/ -61 h 247662"/>
                <a:gd name="connsiteX1" fmla="*/ 751 w 17336"/>
                <a:gd name="connsiteY1" fmla="*/ 247602 h 247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247662">
                  <a:moveTo>
                    <a:pt x="751" y="-61"/>
                  </a:moveTo>
                  <a:lnTo>
                    <a:pt x="751" y="247602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D0540548-E8F2-EC11-3596-02BCA0AA584C}"/>
                </a:ext>
              </a:extLst>
            </p:cNvPr>
            <p:cNvSpPr/>
            <p:nvPr/>
          </p:nvSpPr>
          <p:spPr>
            <a:xfrm>
              <a:off x="5837356" y="2585021"/>
              <a:ext cx="17336" cy="371712"/>
            </a:xfrm>
            <a:custGeom>
              <a:avLst/>
              <a:gdLst>
                <a:gd name="connsiteX0" fmla="*/ 751 w 17336"/>
                <a:gd name="connsiteY0" fmla="*/ -61 h 371712"/>
                <a:gd name="connsiteX1" fmla="*/ 751 w 17336"/>
                <a:gd name="connsiteY1" fmla="*/ 371652 h 371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371712">
                  <a:moveTo>
                    <a:pt x="751" y="-61"/>
                  </a:moveTo>
                  <a:lnTo>
                    <a:pt x="751" y="371652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5C6F2345-4F89-7B75-F57A-7F7B3F2C0C32}"/>
                </a:ext>
              </a:extLst>
            </p:cNvPr>
            <p:cNvSpPr/>
            <p:nvPr/>
          </p:nvSpPr>
          <p:spPr>
            <a:xfrm>
              <a:off x="6694999" y="2770987"/>
              <a:ext cx="17336" cy="61915"/>
            </a:xfrm>
            <a:custGeom>
              <a:avLst/>
              <a:gdLst>
                <a:gd name="connsiteX0" fmla="*/ 751 w 17336"/>
                <a:gd name="connsiteY0" fmla="*/ -61 h 61915"/>
                <a:gd name="connsiteX1" fmla="*/ 751 w 17336"/>
                <a:gd name="connsiteY1" fmla="*/ 61855 h 6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1915">
                  <a:moveTo>
                    <a:pt x="751" y="-61"/>
                  </a:moveTo>
                  <a:lnTo>
                    <a:pt x="751" y="61855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7D500FD7-07FA-160A-DAAE-12C409C610C4}"/>
                </a:ext>
              </a:extLst>
            </p:cNvPr>
            <p:cNvSpPr/>
            <p:nvPr/>
          </p:nvSpPr>
          <p:spPr>
            <a:xfrm>
              <a:off x="6694999" y="2708852"/>
              <a:ext cx="17336" cy="62134"/>
            </a:xfrm>
            <a:custGeom>
              <a:avLst/>
              <a:gdLst>
                <a:gd name="connsiteX0" fmla="*/ 751 w 17336"/>
                <a:gd name="connsiteY0" fmla="*/ 62074 h 62134"/>
                <a:gd name="connsiteX1" fmla="*/ 751 w 17336"/>
                <a:gd name="connsiteY1" fmla="*/ -61 h 6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2134">
                  <a:moveTo>
                    <a:pt x="751" y="62074"/>
                  </a:moveTo>
                  <a:lnTo>
                    <a:pt x="751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06EE0DB9-7323-092A-B16B-E6B607222086}"/>
                </a:ext>
              </a:extLst>
            </p:cNvPr>
            <p:cNvSpPr/>
            <p:nvPr/>
          </p:nvSpPr>
          <p:spPr>
            <a:xfrm>
              <a:off x="6694999" y="2523105"/>
              <a:ext cx="17336" cy="61915"/>
            </a:xfrm>
            <a:custGeom>
              <a:avLst/>
              <a:gdLst>
                <a:gd name="connsiteX0" fmla="*/ 751 w 17336"/>
                <a:gd name="connsiteY0" fmla="*/ -61 h 61915"/>
                <a:gd name="connsiteX1" fmla="*/ 751 w 17336"/>
                <a:gd name="connsiteY1" fmla="*/ 61855 h 6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1915">
                  <a:moveTo>
                    <a:pt x="751" y="-61"/>
                  </a:moveTo>
                  <a:lnTo>
                    <a:pt x="751" y="61855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4FEBD4E3-F52A-372B-0AA0-D0354D5DFEDF}"/>
                </a:ext>
              </a:extLst>
            </p:cNvPr>
            <p:cNvSpPr/>
            <p:nvPr/>
          </p:nvSpPr>
          <p:spPr>
            <a:xfrm>
              <a:off x="6694999" y="2461190"/>
              <a:ext cx="17336" cy="61915"/>
            </a:xfrm>
            <a:custGeom>
              <a:avLst/>
              <a:gdLst>
                <a:gd name="connsiteX0" fmla="*/ 751 w 17336"/>
                <a:gd name="connsiteY0" fmla="*/ 61855 h 61915"/>
                <a:gd name="connsiteX1" fmla="*/ 751 w 17336"/>
                <a:gd name="connsiteY1" fmla="*/ -61 h 6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1915">
                  <a:moveTo>
                    <a:pt x="751" y="61855"/>
                  </a:moveTo>
                  <a:lnTo>
                    <a:pt x="751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61DFBE54-74C0-0A32-5A9C-9C57BEE1597A}"/>
                </a:ext>
              </a:extLst>
            </p:cNvPr>
            <p:cNvSpPr/>
            <p:nvPr/>
          </p:nvSpPr>
          <p:spPr>
            <a:xfrm>
              <a:off x="6694999" y="2275443"/>
              <a:ext cx="17336" cy="61915"/>
            </a:xfrm>
            <a:custGeom>
              <a:avLst/>
              <a:gdLst>
                <a:gd name="connsiteX0" fmla="*/ 751 w 17336"/>
                <a:gd name="connsiteY0" fmla="*/ -61 h 61915"/>
                <a:gd name="connsiteX1" fmla="*/ 751 w 17336"/>
                <a:gd name="connsiteY1" fmla="*/ 61855 h 6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1915">
                  <a:moveTo>
                    <a:pt x="751" y="-61"/>
                  </a:moveTo>
                  <a:lnTo>
                    <a:pt x="751" y="61855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3AF6C693-4768-D996-19D8-4B6B1A5D77BC}"/>
                </a:ext>
              </a:extLst>
            </p:cNvPr>
            <p:cNvSpPr/>
            <p:nvPr/>
          </p:nvSpPr>
          <p:spPr>
            <a:xfrm>
              <a:off x="6694999" y="2213527"/>
              <a:ext cx="17336" cy="61915"/>
            </a:xfrm>
            <a:custGeom>
              <a:avLst/>
              <a:gdLst>
                <a:gd name="connsiteX0" fmla="*/ 751 w 17336"/>
                <a:gd name="connsiteY0" fmla="*/ 61855 h 61915"/>
                <a:gd name="connsiteX1" fmla="*/ 751 w 17336"/>
                <a:gd name="connsiteY1" fmla="*/ -61 h 6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1915">
                  <a:moveTo>
                    <a:pt x="751" y="61855"/>
                  </a:moveTo>
                  <a:lnTo>
                    <a:pt x="751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85182ED9-35F1-7F56-3B7F-9EF86E4F288D}"/>
                </a:ext>
              </a:extLst>
            </p:cNvPr>
            <p:cNvSpPr/>
            <p:nvPr/>
          </p:nvSpPr>
          <p:spPr>
            <a:xfrm>
              <a:off x="6694999" y="2027780"/>
              <a:ext cx="17336" cy="61915"/>
            </a:xfrm>
            <a:custGeom>
              <a:avLst/>
              <a:gdLst>
                <a:gd name="connsiteX0" fmla="*/ 751 w 17336"/>
                <a:gd name="connsiteY0" fmla="*/ -61 h 61915"/>
                <a:gd name="connsiteX1" fmla="*/ 751 w 17336"/>
                <a:gd name="connsiteY1" fmla="*/ 61855 h 6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1915">
                  <a:moveTo>
                    <a:pt x="751" y="-61"/>
                  </a:moveTo>
                  <a:lnTo>
                    <a:pt x="751" y="61855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E0F45A2B-E041-754C-2F79-96A85C4576ED}"/>
                </a:ext>
              </a:extLst>
            </p:cNvPr>
            <p:cNvSpPr/>
            <p:nvPr/>
          </p:nvSpPr>
          <p:spPr>
            <a:xfrm>
              <a:off x="6694999" y="1965864"/>
              <a:ext cx="17336" cy="61915"/>
            </a:xfrm>
            <a:custGeom>
              <a:avLst/>
              <a:gdLst>
                <a:gd name="connsiteX0" fmla="*/ 751 w 17336"/>
                <a:gd name="connsiteY0" fmla="*/ 61855 h 61915"/>
                <a:gd name="connsiteX1" fmla="*/ 751 w 17336"/>
                <a:gd name="connsiteY1" fmla="*/ -61 h 6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1915">
                  <a:moveTo>
                    <a:pt x="751" y="61855"/>
                  </a:moveTo>
                  <a:lnTo>
                    <a:pt x="751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728BDC48-93B2-FC34-9985-3ADC6DE006E2}"/>
                </a:ext>
              </a:extLst>
            </p:cNvPr>
            <p:cNvSpPr/>
            <p:nvPr/>
          </p:nvSpPr>
          <p:spPr>
            <a:xfrm>
              <a:off x="5408622" y="2585021"/>
              <a:ext cx="17336" cy="247881"/>
            </a:xfrm>
            <a:custGeom>
              <a:avLst/>
              <a:gdLst>
                <a:gd name="connsiteX0" fmla="*/ 751 w 17336"/>
                <a:gd name="connsiteY0" fmla="*/ 247821 h 247881"/>
                <a:gd name="connsiteX1" fmla="*/ 751 w 17336"/>
                <a:gd name="connsiteY1" fmla="*/ -61 h 247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247881">
                  <a:moveTo>
                    <a:pt x="751" y="247821"/>
                  </a:moveTo>
                  <a:lnTo>
                    <a:pt x="751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0CE6D371-6CF7-9DDE-2BFF-45BE4424930D}"/>
                </a:ext>
              </a:extLst>
            </p:cNvPr>
            <p:cNvSpPr/>
            <p:nvPr/>
          </p:nvSpPr>
          <p:spPr>
            <a:xfrm>
              <a:off x="5837356" y="2585021"/>
              <a:ext cx="17336" cy="61915"/>
            </a:xfrm>
            <a:custGeom>
              <a:avLst/>
              <a:gdLst>
                <a:gd name="connsiteX0" fmla="*/ 751 w 17336"/>
                <a:gd name="connsiteY0" fmla="*/ -61 h 61915"/>
                <a:gd name="connsiteX1" fmla="*/ 751 w 17336"/>
                <a:gd name="connsiteY1" fmla="*/ 61855 h 6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1915">
                  <a:moveTo>
                    <a:pt x="751" y="-61"/>
                  </a:moveTo>
                  <a:lnTo>
                    <a:pt x="751" y="61855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CA6E4C08-5489-A6F7-370E-079A88BE1589}"/>
                </a:ext>
              </a:extLst>
            </p:cNvPr>
            <p:cNvSpPr/>
            <p:nvPr/>
          </p:nvSpPr>
          <p:spPr>
            <a:xfrm>
              <a:off x="6266091" y="2646937"/>
              <a:ext cx="17336" cy="124050"/>
            </a:xfrm>
            <a:custGeom>
              <a:avLst/>
              <a:gdLst>
                <a:gd name="connsiteX0" fmla="*/ 751 w 17336"/>
                <a:gd name="connsiteY0" fmla="*/ -61 h 124050"/>
                <a:gd name="connsiteX1" fmla="*/ 751 w 17336"/>
                <a:gd name="connsiteY1" fmla="*/ 123990 h 12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124050">
                  <a:moveTo>
                    <a:pt x="751" y="-61"/>
                  </a:moveTo>
                  <a:lnTo>
                    <a:pt x="751" y="123990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A2FAB272-132B-A6AA-CB2D-3A0B50B3E2E6}"/>
                </a:ext>
              </a:extLst>
            </p:cNvPr>
            <p:cNvSpPr/>
            <p:nvPr/>
          </p:nvSpPr>
          <p:spPr>
            <a:xfrm>
              <a:off x="6266091" y="2523105"/>
              <a:ext cx="17336" cy="123831"/>
            </a:xfrm>
            <a:custGeom>
              <a:avLst/>
              <a:gdLst>
                <a:gd name="connsiteX0" fmla="*/ 751 w 17336"/>
                <a:gd name="connsiteY0" fmla="*/ 123770 h 123831"/>
                <a:gd name="connsiteX1" fmla="*/ 751 w 17336"/>
                <a:gd name="connsiteY1" fmla="*/ -61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123831">
                  <a:moveTo>
                    <a:pt x="751" y="123770"/>
                  </a:moveTo>
                  <a:lnTo>
                    <a:pt x="751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7501D82F-D31B-3A1B-6440-C4192D9B808C}"/>
                </a:ext>
              </a:extLst>
            </p:cNvPr>
            <p:cNvSpPr/>
            <p:nvPr/>
          </p:nvSpPr>
          <p:spPr>
            <a:xfrm>
              <a:off x="5837356" y="2151611"/>
              <a:ext cx="17336" cy="433409"/>
            </a:xfrm>
            <a:custGeom>
              <a:avLst/>
              <a:gdLst>
                <a:gd name="connsiteX0" fmla="*/ 751 w 17336"/>
                <a:gd name="connsiteY0" fmla="*/ 433349 h 433409"/>
                <a:gd name="connsiteX1" fmla="*/ 751 w 17336"/>
                <a:gd name="connsiteY1" fmla="*/ -61 h 433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433409">
                  <a:moveTo>
                    <a:pt x="751" y="433349"/>
                  </a:moveTo>
                  <a:lnTo>
                    <a:pt x="751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41017DC7-53D9-0F3D-31C1-B636834F43F3}"/>
                </a:ext>
              </a:extLst>
            </p:cNvPr>
            <p:cNvSpPr/>
            <p:nvPr/>
          </p:nvSpPr>
          <p:spPr>
            <a:xfrm>
              <a:off x="6266091" y="2151611"/>
              <a:ext cx="17336" cy="123831"/>
            </a:xfrm>
            <a:custGeom>
              <a:avLst/>
              <a:gdLst>
                <a:gd name="connsiteX0" fmla="*/ 751 w 17336"/>
                <a:gd name="connsiteY0" fmla="*/ -61 h 123831"/>
                <a:gd name="connsiteX1" fmla="*/ 751 w 17336"/>
                <a:gd name="connsiteY1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123831">
                  <a:moveTo>
                    <a:pt x="751" y="-61"/>
                  </a:moveTo>
                  <a:lnTo>
                    <a:pt x="751" y="123770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873218C8-6676-E9CF-5AE4-99BB30303D7B}"/>
                </a:ext>
              </a:extLst>
            </p:cNvPr>
            <p:cNvSpPr/>
            <p:nvPr/>
          </p:nvSpPr>
          <p:spPr>
            <a:xfrm>
              <a:off x="6266091" y="2027780"/>
              <a:ext cx="17336" cy="123831"/>
            </a:xfrm>
            <a:custGeom>
              <a:avLst/>
              <a:gdLst>
                <a:gd name="connsiteX0" fmla="*/ 751 w 17336"/>
                <a:gd name="connsiteY0" fmla="*/ 123770 h 123831"/>
                <a:gd name="connsiteX1" fmla="*/ 751 w 17336"/>
                <a:gd name="connsiteY1" fmla="*/ -61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123831">
                  <a:moveTo>
                    <a:pt x="751" y="123770"/>
                  </a:moveTo>
                  <a:lnTo>
                    <a:pt x="751" y="-61"/>
                  </a:lnTo>
                </a:path>
              </a:pathLst>
            </a:custGeom>
            <a:ln w="1851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3416628D-8063-A179-FF73-D82C7CF6F167}"/>
                </a:ext>
              </a:extLst>
            </p:cNvPr>
            <p:cNvSpPr/>
            <p:nvPr/>
          </p:nvSpPr>
          <p:spPr>
            <a:xfrm>
              <a:off x="5408622" y="3080565"/>
              <a:ext cx="1715112" cy="21059"/>
            </a:xfrm>
            <a:custGeom>
              <a:avLst/>
              <a:gdLst>
                <a:gd name="connsiteX0" fmla="*/ 751 w 1715112"/>
                <a:gd name="connsiteY0" fmla="*/ -61 h 21059"/>
                <a:gd name="connsiteX1" fmla="*/ 1715863 w 1715112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5112" h="21059">
                  <a:moveTo>
                    <a:pt x="751" y="-61"/>
                  </a:moveTo>
                  <a:lnTo>
                    <a:pt x="1715863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F495DD2A-767B-0A5D-A94D-B059A8E5DA10}"/>
                </a:ext>
              </a:extLst>
            </p:cNvPr>
            <p:cNvSpPr/>
            <p:nvPr/>
          </p:nvSpPr>
          <p:spPr>
            <a:xfrm>
              <a:off x="5837356" y="2956734"/>
              <a:ext cx="1286377" cy="21059"/>
            </a:xfrm>
            <a:custGeom>
              <a:avLst/>
              <a:gdLst>
                <a:gd name="connsiteX0" fmla="*/ 751 w 1286377"/>
                <a:gd name="connsiteY0" fmla="*/ -61 h 21059"/>
                <a:gd name="connsiteX1" fmla="*/ 1287128 w 1286377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6377" h="21059">
                  <a:moveTo>
                    <a:pt x="751" y="-61"/>
                  </a:moveTo>
                  <a:lnTo>
                    <a:pt x="1287128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FBFDE25B-80E4-E77B-FCCE-6471C8D0DF8A}"/>
                </a:ext>
              </a:extLst>
            </p:cNvPr>
            <p:cNvSpPr/>
            <p:nvPr/>
          </p:nvSpPr>
          <p:spPr>
            <a:xfrm>
              <a:off x="6694999" y="2832903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0B39C893-FB71-BC58-5438-95767335EA61}"/>
                </a:ext>
              </a:extLst>
            </p:cNvPr>
            <p:cNvSpPr/>
            <p:nvPr/>
          </p:nvSpPr>
          <p:spPr>
            <a:xfrm>
              <a:off x="6694999" y="2708852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32058BA0-6C28-8AF8-731C-3212FF3EA439}"/>
                </a:ext>
              </a:extLst>
            </p:cNvPr>
            <p:cNvSpPr/>
            <p:nvPr/>
          </p:nvSpPr>
          <p:spPr>
            <a:xfrm>
              <a:off x="6694999" y="2585021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A1B86E55-20C9-46F4-D670-F3FB27380552}"/>
                </a:ext>
              </a:extLst>
            </p:cNvPr>
            <p:cNvSpPr/>
            <p:nvPr/>
          </p:nvSpPr>
          <p:spPr>
            <a:xfrm>
              <a:off x="6694999" y="2461190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252C2E0E-CAB8-2FEC-8160-F88911D3DCA4}"/>
                </a:ext>
              </a:extLst>
            </p:cNvPr>
            <p:cNvSpPr/>
            <p:nvPr/>
          </p:nvSpPr>
          <p:spPr>
            <a:xfrm>
              <a:off x="6694999" y="2337358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E90A4BDC-A296-FC8B-7AAF-E32A0ACF12F1}"/>
                </a:ext>
              </a:extLst>
            </p:cNvPr>
            <p:cNvSpPr/>
            <p:nvPr/>
          </p:nvSpPr>
          <p:spPr>
            <a:xfrm>
              <a:off x="6694999" y="2213527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F4FC5220-FF17-4F44-C36C-A9816FC356BD}"/>
                </a:ext>
              </a:extLst>
            </p:cNvPr>
            <p:cNvSpPr/>
            <p:nvPr/>
          </p:nvSpPr>
          <p:spPr>
            <a:xfrm>
              <a:off x="6694999" y="2089696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77E74294-EE12-CF10-6E9B-2204DCA9C49C}"/>
                </a:ext>
              </a:extLst>
            </p:cNvPr>
            <p:cNvSpPr/>
            <p:nvPr/>
          </p:nvSpPr>
          <p:spPr>
            <a:xfrm>
              <a:off x="6694999" y="1965864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6F774BAB-AAD0-1C03-86CE-88A007894F43}"/>
                </a:ext>
              </a:extLst>
            </p:cNvPr>
            <p:cNvSpPr/>
            <p:nvPr/>
          </p:nvSpPr>
          <p:spPr>
            <a:xfrm>
              <a:off x="5408622" y="2585021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5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5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8FE6B6F8-BBC1-4964-E249-B98706114F19}"/>
                </a:ext>
              </a:extLst>
            </p:cNvPr>
            <p:cNvSpPr/>
            <p:nvPr/>
          </p:nvSpPr>
          <p:spPr>
            <a:xfrm>
              <a:off x="5837356" y="2646937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8B2CC726-9EDF-38CA-DB25-71414508B2B5}"/>
                </a:ext>
              </a:extLst>
            </p:cNvPr>
            <p:cNvSpPr/>
            <p:nvPr/>
          </p:nvSpPr>
          <p:spPr>
            <a:xfrm>
              <a:off x="6266091" y="2770987"/>
              <a:ext cx="428908" cy="21059"/>
            </a:xfrm>
            <a:custGeom>
              <a:avLst/>
              <a:gdLst>
                <a:gd name="connsiteX0" fmla="*/ 751 w 428908"/>
                <a:gd name="connsiteY0" fmla="*/ -61 h 21059"/>
                <a:gd name="connsiteX1" fmla="*/ 429659 w 428908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908" h="21059">
                  <a:moveTo>
                    <a:pt x="751" y="-61"/>
                  </a:moveTo>
                  <a:lnTo>
                    <a:pt x="429659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3B2B727E-C0BD-1493-38D5-43343100F8A0}"/>
                </a:ext>
              </a:extLst>
            </p:cNvPr>
            <p:cNvSpPr/>
            <p:nvPr/>
          </p:nvSpPr>
          <p:spPr>
            <a:xfrm>
              <a:off x="6266091" y="2523105"/>
              <a:ext cx="428908" cy="21059"/>
            </a:xfrm>
            <a:custGeom>
              <a:avLst/>
              <a:gdLst>
                <a:gd name="connsiteX0" fmla="*/ 751 w 428908"/>
                <a:gd name="connsiteY0" fmla="*/ -61 h 21059"/>
                <a:gd name="connsiteX1" fmla="*/ 429659 w 428908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908" h="21059">
                  <a:moveTo>
                    <a:pt x="751" y="-61"/>
                  </a:moveTo>
                  <a:lnTo>
                    <a:pt x="429659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5FC86207-E3AF-7BCF-7CAB-105A541D6D8A}"/>
                </a:ext>
              </a:extLst>
            </p:cNvPr>
            <p:cNvSpPr/>
            <p:nvPr/>
          </p:nvSpPr>
          <p:spPr>
            <a:xfrm>
              <a:off x="5837356" y="2151611"/>
              <a:ext cx="428734" cy="21059"/>
            </a:xfrm>
            <a:custGeom>
              <a:avLst/>
              <a:gdLst>
                <a:gd name="connsiteX0" fmla="*/ 751 w 428734"/>
                <a:gd name="connsiteY0" fmla="*/ -61 h 21059"/>
                <a:gd name="connsiteX1" fmla="*/ 429486 w 428734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734" h="21059">
                  <a:moveTo>
                    <a:pt x="751" y="-61"/>
                  </a:moveTo>
                  <a:lnTo>
                    <a:pt x="429486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0C3F0C3E-884A-FE65-5FE9-BC85310C5E24}"/>
                </a:ext>
              </a:extLst>
            </p:cNvPr>
            <p:cNvSpPr/>
            <p:nvPr/>
          </p:nvSpPr>
          <p:spPr>
            <a:xfrm>
              <a:off x="6266091" y="2275443"/>
              <a:ext cx="428908" cy="21059"/>
            </a:xfrm>
            <a:custGeom>
              <a:avLst/>
              <a:gdLst>
                <a:gd name="connsiteX0" fmla="*/ 751 w 428908"/>
                <a:gd name="connsiteY0" fmla="*/ -61 h 21059"/>
                <a:gd name="connsiteX1" fmla="*/ 429659 w 428908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908" h="21059">
                  <a:moveTo>
                    <a:pt x="751" y="-61"/>
                  </a:moveTo>
                  <a:lnTo>
                    <a:pt x="429659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926B772B-EF54-3CB9-B29F-B79EED711A50}"/>
                </a:ext>
              </a:extLst>
            </p:cNvPr>
            <p:cNvSpPr/>
            <p:nvPr/>
          </p:nvSpPr>
          <p:spPr>
            <a:xfrm>
              <a:off x="6266091" y="2027780"/>
              <a:ext cx="428908" cy="21059"/>
            </a:xfrm>
            <a:custGeom>
              <a:avLst/>
              <a:gdLst>
                <a:gd name="connsiteX0" fmla="*/ 751 w 428908"/>
                <a:gd name="connsiteY0" fmla="*/ -61 h 21059"/>
                <a:gd name="connsiteX1" fmla="*/ 429659 w 428908"/>
                <a:gd name="connsiteY1" fmla="*/ -61 h 2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908" h="21059">
                  <a:moveTo>
                    <a:pt x="751" y="-61"/>
                  </a:moveTo>
                  <a:lnTo>
                    <a:pt x="429659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E6A7D5FA-917B-E40F-2974-574D709D6369}"/>
                </a:ext>
              </a:extLst>
            </p:cNvPr>
            <p:cNvSpPr/>
            <p:nvPr/>
          </p:nvSpPr>
          <p:spPr>
            <a:xfrm>
              <a:off x="5408622" y="2832903"/>
              <a:ext cx="17336" cy="247662"/>
            </a:xfrm>
            <a:custGeom>
              <a:avLst/>
              <a:gdLst>
                <a:gd name="connsiteX0" fmla="*/ 751 w 17336"/>
                <a:gd name="connsiteY0" fmla="*/ -61 h 247662"/>
                <a:gd name="connsiteX1" fmla="*/ 751 w 17336"/>
                <a:gd name="connsiteY1" fmla="*/ 247602 h 247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247662">
                  <a:moveTo>
                    <a:pt x="751" y="-61"/>
                  </a:moveTo>
                  <a:lnTo>
                    <a:pt x="751" y="247602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202A386A-FA51-3D34-EE96-AB525F7BA754}"/>
                </a:ext>
              </a:extLst>
            </p:cNvPr>
            <p:cNvSpPr/>
            <p:nvPr/>
          </p:nvSpPr>
          <p:spPr>
            <a:xfrm>
              <a:off x="5837356" y="2585021"/>
              <a:ext cx="17336" cy="371712"/>
            </a:xfrm>
            <a:custGeom>
              <a:avLst/>
              <a:gdLst>
                <a:gd name="connsiteX0" fmla="*/ 751 w 17336"/>
                <a:gd name="connsiteY0" fmla="*/ -61 h 371712"/>
                <a:gd name="connsiteX1" fmla="*/ 751 w 17336"/>
                <a:gd name="connsiteY1" fmla="*/ 371652 h 371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371712">
                  <a:moveTo>
                    <a:pt x="751" y="-61"/>
                  </a:moveTo>
                  <a:lnTo>
                    <a:pt x="751" y="371652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78C43E31-DE9F-CFCC-D810-8393221C8A64}"/>
                </a:ext>
              </a:extLst>
            </p:cNvPr>
            <p:cNvSpPr/>
            <p:nvPr/>
          </p:nvSpPr>
          <p:spPr>
            <a:xfrm>
              <a:off x="6694999" y="2770987"/>
              <a:ext cx="17336" cy="61915"/>
            </a:xfrm>
            <a:custGeom>
              <a:avLst/>
              <a:gdLst>
                <a:gd name="connsiteX0" fmla="*/ 751 w 17336"/>
                <a:gd name="connsiteY0" fmla="*/ -61 h 61915"/>
                <a:gd name="connsiteX1" fmla="*/ 751 w 17336"/>
                <a:gd name="connsiteY1" fmla="*/ 61855 h 6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1915">
                  <a:moveTo>
                    <a:pt x="751" y="-61"/>
                  </a:moveTo>
                  <a:lnTo>
                    <a:pt x="751" y="61855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6255B40C-4A70-202C-A184-5F297DE86B68}"/>
                </a:ext>
              </a:extLst>
            </p:cNvPr>
            <p:cNvSpPr/>
            <p:nvPr/>
          </p:nvSpPr>
          <p:spPr>
            <a:xfrm>
              <a:off x="6694999" y="2708852"/>
              <a:ext cx="17336" cy="62134"/>
            </a:xfrm>
            <a:custGeom>
              <a:avLst/>
              <a:gdLst>
                <a:gd name="connsiteX0" fmla="*/ 751 w 17336"/>
                <a:gd name="connsiteY0" fmla="*/ 62074 h 62134"/>
                <a:gd name="connsiteX1" fmla="*/ 751 w 17336"/>
                <a:gd name="connsiteY1" fmla="*/ -61 h 6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2134">
                  <a:moveTo>
                    <a:pt x="751" y="62074"/>
                  </a:moveTo>
                  <a:lnTo>
                    <a:pt x="751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526DEF93-C6D1-2FBB-F7A9-AD611C44DFF1}"/>
                </a:ext>
              </a:extLst>
            </p:cNvPr>
            <p:cNvSpPr/>
            <p:nvPr/>
          </p:nvSpPr>
          <p:spPr>
            <a:xfrm>
              <a:off x="6694999" y="2523105"/>
              <a:ext cx="17336" cy="61915"/>
            </a:xfrm>
            <a:custGeom>
              <a:avLst/>
              <a:gdLst>
                <a:gd name="connsiteX0" fmla="*/ 751 w 17336"/>
                <a:gd name="connsiteY0" fmla="*/ -61 h 61915"/>
                <a:gd name="connsiteX1" fmla="*/ 751 w 17336"/>
                <a:gd name="connsiteY1" fmla="*/ 61855 h 6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1915">
                  <a:moveTo>
                    <a:pt x="751" y="-61"/>
                  </a:moveTo>
                  <a:lnTo>
                    <a:pt x="751" y="61855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7FC1785C-987C-FB30-2829-ABAFD04E7FF2}"/>
                </a:ext>
              </a:extLst>
            </p:cNvPr>
            <p:cNvSpPr/>
            <p:nvPr/>
          </p:nvSpPr>
          <p:spPr>
            <a:xfrm>
              <a:off x="6694999" y="2461190"/>
              <a:ext cx="17336" cy="61915"/>
            </a:xfrm>
            <a:custGeom>
              <a:avLst/>
              <a:gdLst>
                <a:gd name="connsiteX0" fmla="*/ 751 w 17336"/>
                <a:gd name="connsiteY0" fmla="*/ 61855 h 61915"/>
                <a:gd name="connsiteX1" fmla="*/ 751 w 17336"/>
                <a:gd name="connsiteY1" fmla="*/ -61 h 6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1915">
                  <a:moveTo>
                    <a:pt x="751" y="61855"/>
                  </a:moveTo>
                  <a:lnTo>
                    <a:pt x="751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A48C9DBF-3854-7348-39E7-103BA20FD8D2}"/>
                </a:ext>
              </a:extLst>
            </p:cNvPr>
            <p:cNvSpPr/>
            <p:nvPr/>
          </p:nvSpPr>
          <p:spPr>
            <a:xfrm>
              <a:off x="6694999" y="2275443"/>
              <a:ext cx="17336" cy="61915"/>
            </a:xfrm>
            <a:custGeom>
              <a:avLst/>
              <a:gdLst>
                <a:gd name="connsiteX0" fmla="*/ 751 w 17336"/>
                <a:gd name="connsiteY0" fmla="*/ -61 h 61915"/>
                <a:gd name="connsiteX1" fmla="*/ 751 w 17336"/>
                <a:gd name="connsiteY1" fmla="*/ 61855 h 6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1915">
                  <a:moveTo>
                    <a:pt x="751" y="-61"/>
                  </a:moveTo>
                  <a:lnTo>
                    <a:pt x="751" y="61855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ADFFB8CE-2CDE-5A39-D0DC-A0CBA83E4747}"/>
                </a:ext>
              </a:extLst>
            </p:cNvPr>
            <p:cNvSpPr/>
            <p:nvPr/>
          </p:nvSpPr>
          <p:spPr>
            <a:xfrm>
              <a:off x="6694999" y="2213527"/>
              <a:ext cx="17336" cy="61915"/>
            </a:xfrm>
            <a:custGeom>
              <a:avLst/>
              <a:gdLst>
                <a:gd name="connsiteX0" fmla="*/ 751 w 17336"/>
                <a:gd name="connsiteY0" fmla="*/ 61855 h 61915"/>
                <a:gd name="connsiteX1" fmla="*/ 751 w 17336"/>
                <a:gd name="connsiteY1" fmla="*/ -61 h 6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1915">
                  <a:moveTo>
                    <a:pt x="751" y="61855"/>
                  </a:moveTo>
                  <a:lnTo>
                    <a:pt x="751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3B520A0B-3C5A-A4BA-78AC-F3731CB0969D}"/>
                </a:ext>
              </a:extLst>
            </p:cNvPr>
            <p:cNvSpPr/>
            <p:nvPr/>
          </p:nvSpPr>
          <p:spPr>
            <a:xfrm>
              <a:off x="6694999" y="2027780"/>
              <a:ext cx="17336" cy="61915"/>
            </a:xfrm>
            <a:custGeom>
              <a:avLst/>
              <a:gdLst>
                <a:gd name="connsiteX0" fmla="*/ 751 w 17336"/>
                <a:gd name="connsiteY0" fmla="*/ -61 h 61915"/>
                <a:gd name="connsiteX1" fmla="*/ 751 w 17336"/>
                <a:gd name="connsiteY1" fmla="*/ 61855 h 6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1915">
                  <a:moveTo>
                    <a:pt x="751" y="-61"/>
                  </a:moveTo>
                  <a:lnTo>
                    <a:pt x="751" y="61855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5FF65974-7D9F-EA20-1E62-07361B11BF5C}"/>
                </a:ext>
              </a:extLst>
            </p:cNvPr>
            <p:cNvSpPr/>
            <p:nvPr/>
          </p:nvSpPr>
          <p:spPr>
            <a:xfrm>
              <a:off x="6694999" y="1965864"/>
              <a:ext cx="17336" cy="61915"/>
            </a:xfrm>
            <a:custGeom>
              <a:avLst/>
              <a:gdLst>
                <a:gd name="connsiteX0" fmla="*/ 751 w 17336"/>
                <a:gd name="connsiteY0" fmla="*/ 61855 h 61915"/>
                <a:gd name="connsiteX1" fmla="*/ 751 w 17336"/>
                <a:gd name="connsiteY1" fmla="*/ -61 h 6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1915">
                  <a:moveTo>
                    <a:pt x="751" y="61855"/>
                  </a:moveTo>
                  <a:lnTo>
                    <a:pt x="751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23B84329-FB6F-F508-5344-2448AB01748F}"/>
                </a:ext>
              </a:extLst>
            </p:cNvPr>
            <p:cNvSpPr/>
            <p:nvPr/>
          </p:nvSpPr>
          <p:spPr>
            <a:xfrm>
              <a:off x="5408622" y="2585021"/>
              <a:ext cx="17336" cy="247881"/>
            </a:xfrm>
            <a:custGeom>
              <a:avLst/>
              <a:gdLst>
                <a:gd name="connsiteX0" fmla="*/ 751 w 17336"/>
                <a:gd name="connsiteY0" fmla="*/ 247821 h 247881"/>
                <a:gd name="connsiteX1" fmla="*/ 751 w 17336"/>
                <a:gd name="connsiteY1" fmla="*/ -61 h 247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247881">
                  <a:moveTo>
                    <a:pt x="751" y="247821"/>
                  </a:moveTo>
                  <a:lnTo>
                    <a:pt x="751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6768A5CB-D1AD-3BCA-750E-C0D583B98BCC}"/>
                </a:ext>
              </a:extLst>
            </p:cNvPr>
            <p:cNvSpPr/>
            <p:nvPr/>
          </p:nvSpPr>
          <p:spPr>
            <a:xfrm>
              <a:off x="5837356" y="2585021"/>
              <a:ext cx="17336" cy="61915"/>
            </a:xfrm>
            <a:custGeom>
              <a:avLst/>
              <a:gdLst>
                <a:gd name="connsiteX0" fmla="*/ 751 w 17336"/>
                <a:gd name="connsiteY0" fmla="*/ -61 h 61915"/>
                <a:gd name="connsiteX1" fmla="*/ 751 w 17336"/>
                <a:gd name="connsiteY1" fmla="*/ 61855 h 61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61915">
                  <a:moveTo>
                    <a:pt x="751" y="-61"/>
                  </a:moveTo>
                  <a:lnTo>
                    <a:pt x="751" y="61855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DC797EEA-8495-38CA-4703-46D9C62F5E49}"/>
                </a:ext>
              </a:extLst>
            </p:cNvPr>
            <p:cNvSpPr/>
            <p:nvPr/>
          </p:nvSpPr>
          <p:spPr>
            <a:xfrm>
              <a:off x="6266091" y="2646937"/>
              <a:ext cx="17336" cy="124050"/>
            </a:xfrm>
            <a:custGeom>
              <a:avLst/>
              <a:gdLst>
                <a:gd name="connsiteX0" fmla="*/ 751 w 17336"/>
                <a:gd name="connsiteY0" fmla="*/ -61 h 124050"/>
                <a:gd name="connsiteX1" fmla="*/ 751 w 17336"/>
                <a:gd name="connsiteY1" fmla="*/ 123990 h 124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124050">
                  <a:moveTo>
                    <a:pt x="751" y="-61"/>
                  </a:moveTo>
                  <a:lnTo>
                    <a:pt x="751" y="123990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2FF23CC1-A6F4-C2A9-346F-E49E06D2E8B6}"/>
                </a:ext>
              </a:extLst>
            </p:cNvPr>
            <p:cNvSpPr/>
            <p:nvPr/>
          </p:nvSpPr>
          <p:spPr>
            <a:xfrm>
              <a:off x="6266091" y="2523105"/>
              <a:ext cx="17336" cy="123831"/>
            </a:xfrm>
            <a:custGeom>
              <a:avLst/>
              <a:gdLst>
                <a:gd name="connsiteX0" fmla="*/ 751 w 17336"/>
                <a:gd name="connsiteY0" fmla="*/ 123770 h 123831"/>
                <a:gd name="connsiteX1" fmla="*/ 751 w 17336"/>
                <a:gd name="connsiteY1" fmla="*/ -61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123831">
                  <a:moveTo>
                    <a:pt x="751" y="123770"/>
                  </a:moveTo>
                  <a:lnTo>
                    <a:pt x="751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16BB4691-1499-4E76-3362-7C029052620B}"/>
                </a:ext>
              </a:extLst>
            </p:cNvPr>
            <p:cNvSpPr/>
            <p:nvPr/>
          </p:nvSpPr>
          <p:spPr>
            <a:xfrm>
              <a:off x="5837356" y="2151611"/>
              <a:ext cx="17336" cy="433409"/>
            </a:xfrm>
            <a:custGeom>
              <a:avLst/>
              <a:gdLst>
                <a:gd name="connsiteX0" fmla="*/ 751 w 17336"/>
                <a:gd name="connsiteY0" fmla="*/ 433349 h 433409"/>
                <a:gd name="connsiteX1" fmla="*/ 751 w 17336"/>
                <a:gd name="connsiteY1" fmla="*/ -61 h 433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433409">
                  <a:moveTo>
                    <a:pt x="751" y="433349"/>
                  </a:moveTo>
                  <a:lnTo>
                    <a:pt x="751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3D776A8D-52DC-4F43-8C7A-3FB593CB379F}"/>
                </a:ext>
              </a:extLst>
            </p:cNvPr>
            <p:cNvSpPr/>
            <p:nvPr/>
          </p:nvSpPr>
          <p:spPr>
            <a:xfrm>
              <a:off x="6266091" y="2151611"/>
              <a:ext cx="17336" cy="123831"/>
            </a:xfrm>
            <a:custGeom>
              <a:avLst/>
              <a:gdLst>
                <a:gd name="connsiteX0" fmla="*/ 751 w 17336"/>
                <a:gd name="connsiteY0" fmla="*/ -61 h 123831"/>
                <a:gd name="connsiteX1" fmla="*/ 751 w 17336"/>
                <a:gd name="connsiteY1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123831">
                  <a:moveTo>
                    <a:pt x="751" y="-61"/>
                  </a:moveTo>
                  <a:lnTo>
                    <a:pt x="751" y="123770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4F165026-320B-B0F7-3A82-0B2C27B8AD29}"/>
                </a:ext>
              </a:extLst>
            </p:cNvPr>
            <p:cNvSpPr/>
            <p:nvPr/>
          </p:nvSpPr>
          <p:spPr>
            <a:xfrm>
              <a:off x="6266091" y="2027780"/>
              <a:ext cx="17336" cy="123831"/>
            </a:xfrm>
            <a:custGeom>
              <a:avLst/>
              <a:gdLst>
                <a:gd name="connsiteX0" fmla="*/ 751 w 17336"/>
                <a:gd name="connsiteY0" fmla="*/ 123770 h 123831"/>
                <a:gd name="connsiteX1" fmla="*/ 751 w 17336"/>
                <a:gd name="connsiteY1" fmla="*/ -61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336" h="123831">
                  <a:moveTo>
                    <a:pt x="751" y="123770"/>
                  </a:moveTo>
                  <a:lnTo>
                    <a:pt x="751" y="-61"/>
                  </a:lnTo>
                </a:path>
              </a:pathLst>
            </a:custGeom>
            <a:ln w="917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8DFDED24-486B-D1C4-FF9B-6D73AD4FDA95}"/>
                </a:ext>
              </a:extLst>
            </p:cNvPr>
            <p:cNvSpPr/>
            <p:nvPr/>
          </p:nvSpPr>
          <p:spPr>
            <a:xfrm>
              <a:off x="9110858" y="3018650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FFFFFF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FDB2C9B2-BEBE-F527-8FA5-378C03469E39}"/>
                </a:ext>
              </a:extLst>
            </p:cNvPr>
            <p:cNvSpPr/>
            <p:nvPr/>
          </p:nvSpPr>
          <p:spPr>
            <a:xfrm>
              <a:off x="9110858" y="2894818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FFFFFF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BACDF7CF-7966-EDA7-2B8A-87D07D2C3B71}"/>
                </a:ext>
              </a:extLst>
            </p:cNvPr>
            <p:cNvSpPr/>
            <p:nvPr/>
          </p:nvSpPr>
          <p:spPr>
            <a:xfrm>
              <a:off x="9110858" y="2770987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FFFFFF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153AB9F0-934B-FAFA-ECE3-FA8A0CA9CB2D}"/>
                </a:ext>
              </a:extLst>
            </p:cNvPr>
            <p:cNvSpPr/>
            <p:nvPr/>
          </p:nvSpPr>
          <p:spPr>
            <a:xfrm>
              <a:off x="9110858" y="2646937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FFFFFF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85C92CF5-50F1-B2A4-E20D-52DF79CDBEC7}"/>
                </a:ext>
              </a:extLst>
            </p:cNvPr>
            <p:cNvSpPr/>
            <p:nvPr/>
          </p:nvSpPr>
          <p:spPr>
            <a:xfrm>
              <a:off x="9110858" y="2523105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FFFFFF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90E9B4DC-1DCC-D584-F8B9-D0B3B7092A9B}"/>
                </a:ext>
              </a:extLst>
            </p:cNvPr>
            <p:cNvSpPr/>
            <p:nvPr/>
          </p:nvSpPr>
          <p:spPr>
            <a:xfrm>
              <a:off x="9110858" y="2399274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FFFFFF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4E19FC55-CCF0-5161-BFC4-7A2C89906E60}"/>
                </a:ext>
              </a:extLst>
            </p:cNvPr>
            <p:cNvSpPr/>
            <p:nvPr/>
          </p:nvSpPr>
          <p:spPr>
            <a:xfrm>
              <a:off x="9110858" y="2275443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FFFFFF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DF00F93D-4CB8-B4EE-D409-E86756C03B8C}"/>
                </a:ext>
              </a:extLst>
            </p:cNvPr>
            <p:cNvSpPr/>
            <p:nvPr/>
          </p:nvSpPr>
          <p:spPr>
            <a:xfrm>
              <a:off x="9110858" y="2151611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FFFFFF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1C5BBD9A-8F7B-FBB1-92BA-5B7783A06342}"/>
                </a:ext>
              </a:extLst>
            </p:cNvPr>
            <p:cNvSpPr/>
            <p:nvPr/>
          </p:nvSpPr>
          <p:spPr>
            <a:xfrm>
              <a:off x="9110858" y="2027780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FFFFFF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35147F9D-1419-6CFA-EB63-53647D7AB362}"/>
                </a:ext>
              </a:extLst>
            </p:cNvPr>
            <p:cNvSpPr/>
            <p:nvPr/>
          </p:nvSpPr>
          <p:spPr>
            <a:xfrm>
              <a:off x="9110858" y="1903949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1 h 123831"/>
                <a:gd name="connsiteX3" fmla="*/ 751 w 115808"/>
                <a:gd name="connsiteY3" fmla="*/ 123771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1"/>
                  </a:lnTo>
                  <a:lnTo>
                    <a:pt x="751" y="123771"/>
                  </a:lnTo>
                  <a:close/>
                </a:path>
              </a:pathLst>
            </a:custGeom>
            <a:solidFill>
              <a:srgbClr val="FFFFFF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E6A42BF2-E336-8846-FD61-97EE6BC7370C}"/>
                </a:ext>
              </a:extLst>
            </p:cNvPr>
            <p:cNvSpPr/>
            <p:nvPr/>
          </p:nvSpPr>
          <p:spPr>
            <a:xfrm>
              <a:off x="9226667" y="3018650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559E83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2CC3AEB8-5710-85C6-BF5E-A3EEC552F533}"/>
                </a:ext>
              </a:extLst>
            </p:cNvPr>
            <p:cNvSpPr/>
            <p:nvPr/>
          </p:nvSpPr>
          <p:spPr>
            <a:xfrm>
              <a:off x="9226667" y="2894818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94857349-DBC6-BE6C-86C5-878FD07BCCBD}"/>
                </a:ext>
              </a:extLst>
            </p:cNvPr>
            <p:cNvSpPr/>
            <p:nvPr/>
          </p:nvSpPr>
          <p:spPr>
            <a:xfrm>
              <a:off x="9226667" y="2770987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457C85C5-7D87-5551-A6E8-1A6FDA566AF7}"/>
                </a:ext>
              </a:extLst>
            </p:cNvPr>
            <p:cNvSpPr/>
            <p:nvPr/>
          </p:nvSpPr>
          <p:spPr>
            <a:xfrm>
              <a:off x="9226667" y="2646937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87AF3319-B66D-94DC-5D58-53A744B0E0AF}"/>
                </a:ext>
              </a:extLst>
            </p:cNvPr>
            <p:cNvSpPr/>
            <p:nvPr/>
          </p:nvSpPr>
          <p:spPr>
            <a:xfrm>
              <a:off x="9226667" y="2523105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EC3A5C29-06F3-5044-4388-53273F22F05C}"/>
                </a:ext>
              </a:extLst>
            </p:cNvPr>
            <p:cNvSpPr/>
            <p:nvPr/>
          </p:nvSpPr>
          <p:spPr>
            <a:xfrm>
              <a:off x="9226667" y="2399274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58B89475-9E15-45DF-1FDB-C52F366EEF11}"/>
                </a:ext>
              </a:extLst>
            </p:cNvPr>
            <p:cNvSpPr/>
            <p:nvPr/>
          </p:nvSpPr>
          <p:spPr>
            <a:xfrm>
              <a:off x="9226667" y="2275443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BB7AFC53-6470-BA55-9064-12EEEC9FCE52}"/>
                </a:ext>
              </a:extLst>
            </p:cNvPr>
            <p:cNvSpPr/>
            <p:nvPr/>
          </p:nvSpPr>
          <p:spPr>
            <a:xfrm>
              <a:off x="9226667" y="2151611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CE1DBEE5-A8B3-6599-5C94-5D27C4F59248}"/>
                </a:ext>
              </a:extLst>
            </p:cNvPr>
            <p:cNvSpPr/>
            <p:nvPr/>
          </p:nvSpPr>
          <p:spPr>
            <a:xfrm>
              <a:off x="9226667" y="2027780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FDB583D1-0FD8-0CC3-71A4-18E7A5FEAE90}"/>
                </a:ext>
              </a:extLst>
            </p:cNvPr>
            <p:cNvSpPr/>
            <p:nvPr/>
          </p:nvSpPr>
          <p:spPr>
            <a:xfrm>
              <a:off x="9226667" y="1903949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1 h 123831"/>
                <a:gd name="connsiteX3" fmla="*/ 751 w 115808"/>
                <a:gd name="connsiteY3" fmla="*/ 123771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1"/>
                  </a:lnTo>
                  <a:lnTo>
                    <a:pt x="751" y="123771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6786B601-6686-D78F-AD9A-FB8300CAD0AE}"/>
                </a:ext>
              </a:extLst>
            </p:cNvPr>
            <p:cNvSpPr/>
            <p:nvPr/>
          </p:nvSpPr>
          <p:spPr>
            <a:xfrm>
              <a:off x="9342475" y="3018650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3110798-820F-CC42-7C65-4A2556711C03}"/>
                </a:ext>
              </a:extLst>
            </p:cNvPr>
            <p:cNvSpPr/>
            <p:nvPr/>
          </p:nvSpPr>
          <p:spPr>
            <a:xfrm>
              <a:off x="9342475" y="2894818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B20BE8A4-4CD0-6D1B-A558-231C9D12CEE6}"/>
                </a:ext>
              </a:extLst>
            </p:cNvPr>
            <p:cNvSpPr/>
            <p:nvPr/>
          </p:nvSpPr>
          <p:spPr>
            <a:xfrm>
              <a:off x="9342475" y="2770987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559E83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9023A8CF-EFF8-F8ED-9ACE-B6B7BCDCE42D}"/>
                </a:ext>
              </a:extLst>
            </p:cNvPr>
            <p:cNvSpPr/>
            <p:nvPr/>
          </p:nvSpPr>
          <p:spPr>
            <a:xfrm>
              <a:off x="9342475" y="2646937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0726C91F-A2AE-B1A5-02AD-5DEC8E758B22}"/>
                </a:ext>
              </a:extLst>
            </p:cNvPr>
            <p:cNvSpPr/>
            <p:nvPr/>
          </p:nvSpPr>
          <p:spPr>
            <a:xfrm>
              <a:off x="9342475" y="2523105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74450DCC-4CE3-F957-9284-5086EC103628}"/>
                </a:ext>
              </a:extLst>
            </p:cNvPr>
            <p:cNvSpPr/>
            <p:nvPr/>
          </p:nvSpPr>
          <p:spPr>
            <a:xfrm>
              <a:off x="9342475" y="2399274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84117822-1DE4-CFB1-E7AE-99CA3E2B2D42}"/>
                </a:ext>
              </a:extLst>
            </p:cNvPr>
            <p:cNvSpPr/>
            <p:nvPr/>
          </p:nvSpPr>
          <p:spPr>
            <a:xfrm>
              <a:off x="9342475" y="2275443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D7C82E02-C7CA-0B20-2D80-5BFEAF6C13AF}"/>
                </a:ext>
              </a:extLst>
            </p:cNvPr>
            <p:cNvSpPr/>
            <p:nvPr/>
          </p:nvSpPr>
          <p:spPr>
            <a:xfrm>
              <a:off x="9342475" y="2151611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928A8931-07C0-7A16-8C4C-C3CDC2A8E245}"/>
                </a:ext>
              </a:extLst>
            </p:cNvPr>
            <p:cNvSpPr/>
            <p:nvPr/>
          </p:nvSpPr>
          <p:spPr>
            <a:xfrm>
              <a:off x="9342475" y="2027780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145F7F18-17A6-A1CC-D357-CA2673E2FCDC}"/>
                </a:ext>
              </a:extLst>
            </p:cNvPr>
            <p:cNvSpPr/>
            <p:nvPr/>
          </p:nvSpPr>
          <p:spPr>
            <a:xfrm>
              <a:off x="9342475" y="1903949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1 h 123831"/>
                <a:gd name="connsiteX3" fmla="*/ 751 w 115808"/>
                <a:gd name="connsiteY3" fmla="*/ 123771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1"/>
                  </a:lnTo>
                  <a:lnTo>
                    <a:pt x="751" y="123771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C66BA8DF-BF57-D950-D49D-52F4FFF418FF}"/>
                </a:ext>
              </a:extLst>
            </p:cNvPr>
            <p:cNvSpPr/>
            <p:nvPr/>
          </p:nvSpPr>
          <p:spPr>
            <a:xfrm>
              <a:off x="9458110" y="3018650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60 w 115808"/>
                <a:gd name="connsiteY1" fmla="*/ -61 h 123831"/>
                <a:gd name="connsiteX2" fmla="*/ 116560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60" y="-61"/>
                  </a:lnTo>
                  <a:lnTo>
                    <a:pt x="116560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4C649285-8BF8-6530-1C71-1B22FBDF197B}"/>
                </a:ext>
              </a:extLst>
            </p:cNvPr>
            <p:cNvSpPr/>
            <p:nvPr/>
          </p:nvSpPr>
          <p:spPr>
            <a:xfrm>
              <a:off x="9458110" y="2894818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60 w 115808"/>
                <a:gd name="connsiteY1" fmla="*/ -61 h 123831"/>
                <a:gd name="connsiteX2" fmla="*/ 116560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60" y="-61"/>
                  </a:lnTo>
                  <a:lnTo>
                    <a:pt x="116560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559E83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8558B473-BDE6-FFFD-7C78-FACCE225D295}"/>
                </a:ext>
              </a:extLst>
            </p:cNvPr>
            <p:cNvSpPr/>
            <p:nvPr/>
          </p:nvSpPr>
          <p:spPr>
            <a:xfrm>
              <a:off x="9458110" y="2770987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60 w 115808"/>
                <a:gd name="connsiteY1" fmla="*/ -61 h 123831"/>
                <a:gd name="connsiteX2" fmla="*/ 116560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60" y="-61"/>
                  </a:lnTo>
                  <a:lnTo>
                    <a:pt x="116560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559E83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4A8DBCAA-BA45-0E8A-FF93-5354BB95ECE0}"/>
                </a:ext>
              </a:extLst>
            </p:cNvPr>
            <p:cNvSpPr/>
            <p:nvPr/>
          </p:nvSpPr>
          <p:spPr>
            <a:xfrm>
              <a:off x="9458110" y="2646937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60 w 115808"/>
                <a:gd name="connsiteY1" fmla="*/ -61 h 123831"/>
                <a:gd name="connsiteX2" fmla="*/ 116560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60" y="-61"/>
                  </a:lnTo>
                  <a:lnTo>
                    <a:pt x="116560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E66789F5-F1E3-0019-0254-DCC572D19B0A}"/>
                </a:ext>
              </a:extLst>
            </p:cNvPr>
            <p:cNvSpPr/>
            <p:nvPr/>
          </p:nvSpPr>
          <p:spPr>
            <a:xfrm>
              <a:off x="9458110" y="2523105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60 w 115808"/>
                <a:gd name="connsiteY1" fmla="*/ -61 h 123831"/>
                <a:gd name="connsiteX2" fmla="*/ 116560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60" y="-61"/>
                  </a:lnTo>
                  <a:lnTo>
                    <a:pt x="116560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559E83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23317196-7362-22D0-E753-E6A3900DC572}"/>
                </a:ext>
              </a:extLst>
            </p:cNvPr>
            <p:cNvSpPr/>
            <p:nvPr/>
          </p:nvSpPr>
          <p:spPr>
            <a:xfrm>
              <a:off x="9458110" y="2399274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60 w 115808"/>
                <a:gd name="connsiteY1" fmla="*/ -61 h 123831"/>
                <a:gd name="connsiteX2" fmla="*/ 116560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60" y="-61"/>
                  </a:lnTo>
                  <a:lnTo>
                    <a:pt x="116560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93208172-3D2C-F407-A7CD-8CAF606FC684}"/>
                </a:ext>
              </a:extLst>
            </p:cNvPr>
            <p:cNvSpPr/>
            <p:nvPr/>
          </p:nvSpPr>
          <p:spPr>
            <a:xfrm>
              <a:off x="9458110" y="2275443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60 w 115808"/>
                <a:gd name="connsiteY1" fmla="*/ -61 h 123831"/>
                <a:gd name="connsiteX2" fmla="*/ 116560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60" y="-61"/>
                  </a:lnTo>
                  <a:lnTo>
                    <a:pt x="116560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78093D66-5A55-1024-306B-E3303F5FB7AB}"/>
                </a:ext>
              </a:extLst>
            </p:cNvPr>
            <p:cNvSpPr/>
            <p:nvPr/>
          </p:nvSpPr>
          <p:spPr>
            <a:xfrm>
              <a:off x="9458110" y="2151611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60 w 115808"/>
                <a:gd name="connsiteY1" fmla="*/ -61 h 123831"/>
                <a:gd name="connsiteX2" fmla="*/ 116560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60" y="-61"/>
                  </a:lnTo>
                  <a:lnTo>
                    <a:pt x="116560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B2D4AD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336767F6-8422-9A5D-B2F7-C400234229B3}"/>
                </a:ext>
              </a:extLst>
            </p:cNvPr>
            <p:cNvSpPr/>
            <p:nvPr/>
          </p:nvSpPr>
          <p:spPr>
            <a:xfrm>
              <a:off x="9458110" y="2027780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60 w 115808"/>
                <a:gd name="connsiteY1" fmla="*/ -61 h 123831"/>
                <a:gd name="connsiteX2" fmla="*/ 116560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60" y="-61"/>
                  </a:lnTo>
                  <a:lnTo>
                    <a:pt x="116560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B2D4AD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ACA3C0E1-31C0-3610-685F-98A7802A35E1}"/>
                </a:ext>
              </a:extLst>
            </p:cNvPr>
            <p:cNvSpPr/>
            <p:nvPr/>
          </p:nvSpPr>
          <p:spPr>
            <a:xfrm>
              <a:off x="9458110" y="1903949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60 w 115808"/>
                <a:gd name="connsiteY1" fmla="*/ -61 h 123831"/>
                <a:gd name="connsiteX2" fmla="*/ 116560 w 115808"/>
                <a:gd name="connsiteY2" fmla="*/ 123771 h 123831"/>
                <a:gd name="connsiteX3" fmla="*/ 751 w 115808"/>
                <a:gd name="connsiteY3" fmla="*/ 123771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60" y="-61"/>
                  </a:lnTo>
                  <a:lnTo>
                    <a:pt x="116560" y="123771"/>
                  </a:lnTo>
                  <a:lnTo>
                    <a:pt x="751" y="123771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FB1769F5-F933-79D9-5E3E-547273D28D52}"/>
                </a:ext>
              </a:extLst>
            </p:cNvPr>
            <p:cNvSpPr/>
            <p:nvPr/>
          </p:nvSpPr>
          <p:spPr>
            <a:xfrm>
              <a:off x="9573919" y="3018650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1A019F1-76A1-0741-2A34-82B237ED1658}"/>
                </a:ext>
              </a:extLst>
            </p:cNvPr>
            <p:cNvSpPr/>
            <p:nvPr/>
          </p:nvSpPr>
          <p:spPr>
            <a:xfrm>
              <a:off x="9573919" y="2894818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EBD235C-095C-3738-21D5-5FDBEF2A1260}"/>
                </a:ext>
              </a:extLst>
            </p:cNvPr>
            <p:cNvSpPr/>
            <p:nvPr/>
          </p:nvSpPr>
          <p:spPr>
            <a:xfrm>
              <a:off x="9573919" y="2770987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D3E74EF6-1756-8CB0-1843-78B5BC26ED40}"/>
                </a:ext>
              </a:extLst>
            </p:cNvPr>
            <p:cNvSpPr/>
            <p:nvPr/>
          </p:nvSpPr>
          <p:spPr>
            <a:xfrm>
              <a:off x="9573919" y="2646937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301BDFA-404F-5192-F339-67733DCB5CB8}"/>
                </a:ext>
              </a:extLst>
            </p:cNvPr>
            <p:cNvSpPr/>
            <p:nvPr/>
          </p:nvSpPr>
          <p:spPr>
            <a:xfrm>
              <a:off x="9573919" y="2523105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5F3D080D-FE47-4110-04E4-82E7C101E239}"/>
                </a:ext>
              </a:extLst>
            </p:cNvPr>
            <p:cNvSpPr/>
            <p:nvPr/>
          </p:nvSpPr>
          <p:spPr>
            <a:xfrm>
              <a:off x="9573919" y="2399274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D3EF995C-3F3D-1A74-01F2-9F5D1EBCB93D}"/>
                </a:ext>
              </a:extLst>
            </p:cNvPr>
            <p:cNvSpPr/>
            <p:nvPr/>
          </p:nvSpPr>
          <p:spPr>
            <a:xfrm>
              <a:off x="9573919" y="2275443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508E69B1-E95B-2735-1664-8D4CE3FDBF73}"/>
                </a:ext>
              </a:extLst>
            </p:cNvPr>
            <p:cNvSpPr/>
            <p:nvPr/>
          </p:nvSpPr>
          <p:spPr>
            <a:xfrm>
              <a:off x="9573919" y="2151611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99AB7CA9-9F47-346A-A844-738C17A0201E}"/>
                </a:ext>
              </a:extLst>
            </p:cNvPr>
            <p:cNvSpPr/>
            <p:nvPr/>
          </p:nvSpPr>
          <p:spPr>
            <a:xfrm>
              <a:off x="9573919" y="2027780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0 h 123831"/>
                <a:gd name="connsiteX3" fmla="*/ 751 w 115808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AD2F02C9-A188-C7F2-FE47-EF3EFC76B1CD}"/>
                </a:ext>
              </a:extLst>
            </p:cNvPr>
            <p:cNvSpPr/>
            <p:nvPr/>
          </p:nvSpPr>
          <p:spPr>
            <a:xfrm>
              <a:off x="9573919" y="1903949"/>
              <a:ext cx="115808" cy="123831"/>
            </a:xfrm>
            <a:custGeom>
              <a:avLst/>
              <a:gdLst>
                <a:gd name="connsiteX0" fmla="*/ 751 w 115808"/>
                <a:gd name="connsiteY0" fmla="*/ -61 h 123831"/>
                <a:gd name="connsiteX1" fmla="*/ 116559 w 115808"/>
                <a:gd name="connsiteY1" fmla="*/ -61 h 123831"/>
                <a:gd name="connsiteX2" fmla="*/ 116559 w 115808"/>
                <a:gd name="connsiteY2" fmla="*/ 123771 h 123831"/>
                <a:gd name="connsiteX3" fmla="*/ 751 w 115808"/>
                <a:gd name="connsiteY3" fmla="*/ 123771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808" h="123831">
                  <a:moveTo>
                    <a:pt x="751" y="-61"/>
                  </a:moveTo>
                  <a:lnTo>
                    <a:pt x="116559" y="-61"/>
                  </a:lnTo>
                  <a:lnTo>
                    <a:pt x="116559" y="123771"/>
                  </a:lnTo>
                  <a:lnTo>
                    <a:pt x="751" y="123771"/>
                  </a:lnTo>
                  <a:close/>
                </a:path>
              </a:pathLst>
            </a:custGeom>
            <a:solidFill>
              <a:srgbClr val="AE5A41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23FD8E8B-7F10-D6CE-0DBF-0D1B2DCA2098}"/>
                </a:ext>
              </a:extLst>
            </p:cNvPr>
            <p:cNvSpPr txBox="1"/>
            <p:nvPr/>
          </p:nvSpPr>
          <p:spPr>
            <a:xfrm>
              <a:off x="7051503" y="2969109"/>
              <a:ext cx="9797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E384D"/>
                  </a:solidFill>
                  <a:latin typeface="Arial"/>
                  <a:cs typeface="Arial"/>
                  <a:sym typeface="Arial"/>
                  <a:rtl val="0"/>
                </a:rPr>
                <a:t>Tribonema minus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A23417C2-5687-DAF0-76F0-0836D44B8873}"/>
                </a:ext>
              </a:extLst>
            </p:cNvPr>
            <p:cNvSpPr txBox="1"/>
            <p:nvPr/>
          </p:nvSpPr>
          <p:spPr>
            <a:xfrm>
              <a:off x="7051503" y="2845278"/>
              <a:ext cx="11576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E384D"/>
                  </a:solidFill>
                  <a:latin typeface="Arial"/>
                  <a:cs typeface="Arial"/>
                  <a:sym typeface="Arial"/>
                  <a:rtl val="0"/>
                </a:rPr>
                <a:t>Sargassum fusiforme</a:t>
              </a:r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ECA89DCE-0441-D54D-3CDE-F346C7AFDA7E}"/>
                </a:ext>
              </a:extLst>
            </p:cNvPr>
            <p:cNvSpPr txBox="1"/>
            <p:nvPr/>
          </p:nvSpPr>
          <p:spPr>
            <a:xfrm>
              <a:off x="7051503" y="2721447"/>
              <a:ext cx="11144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94056"/>
                  </a:solidFill>
                  <a:latin typeface="Arial"/>
                  <a:cs typeface="Arial"/>
                  <a:sym typeface="Arial"/>
                  <a:rtl val="0"/>
                </a:rPr>
                <a:t>Saccharina japonica</a:t>
              </a:r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51961F10-CD04-A06D-4B51-3F7C249FC506}"/>
                </a:ext>
              </a:extLst>
            </p:cNvPr>
            <p:cNvSpPr txBox="1"/>
            <p:nvPr/>
          </p:nvSpPr>
          <p:spPr>
            <a:xfrm>
              <a:off x="7051503" y="2597615"/>
              <a:ext cx="10983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6455D"/>
                  </a:solidFill>
                  <a:latin typeface="Arial"/>
                  <a:cs typeface="Arial"/>
                  <a:sym typeface="Arial"/>
                  <a:rtl val="0"/>
                </a:rPr>
                <a:t>Macrocystis pyrifera</a:t>
              </a: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8C120E71-ED14-9032-79A9-E8BCE5838A3A}"/>
                </a:ext>
              </a:extLst>
            </p:cNvPr>
            <p:cNvSpPr txBox="1"/>
            <p:nvPr/>
          </p:nvSpPr>
          <p:spPr>
            <a:xfrm>
              <a:off x="7051503" y="2473784"/>
              <a:ext cx="104547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E384D"/>
                  </a:solidFill>
                  <a:latin typeface="Arial"/>
                  <a:cs typeface="Arial"/>
                  <a:sym typeface="Arial"/>
                  <a:rtl val="0"/>
                </a:rPr>
                <a:t>Undaria pinnatifida</a:t>
              </a:r>
            </a:p>
          </p:txBody>
        </p:sp>
        <p:sp>
          <p:nvSpPr>
            <p:cNvPr id="477" name="TextBox 476">
              <a:extLst>
                <a:ext uri="{FF2B5EF4-FFF2-40B4-BE49-F238E27FC236}">
                  <a16:creationId xmlns:a16="http://schemas.microsoft.com/office/drawing/2014/main" id="{EF00524A-5891-B868-8158-9D1B8DD662C4}"/>
                </a:ext>
              </a:extLst>
            </p:cNvPr>
            <p:cNvSpPr txBox="1"/>
            <p:nvPr/>
          </p:nvSpPr>
          <p:spPr>
            <a:xfrm>
              <a:off x="7051503" y="2349953"/>
              <a:ext cx="9188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03246"/>
                  </a:solidFill>
                  <a:latin typeface="Arial"/>
                  <a:cs typeface="Arial"/>
                  <a:sym typeface="Arial"/>
                  <a:rtl val="0"/>
                </a:rPr>
                <a:t>Alaria esculenta</a:t>
              </a:r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72D5F6DC-C0E4-CC5E-896C-E5B09ECA92E9}"/>
                </a:ext>
              </a:extLst>
            </p:cNvPr>
            <p:cNvSpPr txBox="1"/>
            <p:nvPr/>
          </p:nvSpPr>
          <p:spPr>
            <a:xfrm>
              <a:off x="7051503" y="2226121"/>
              <a:ext cx="12153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32B40"/>
                  </a:solidFill>
                  <a:latin typeface="Arial"/>
                  <a:cs typeface="Arial"/>
                  <a:sym typeface="Arial"/>
                  <a:rtl val="0"/>
                </a:rPr>
                <a:t>Nemacystus decipiens</a:t>
              </a:r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69BD8B94-CDB6-7CFC-1BCB-51F9566E9CF2}"/>
                </a:ext>
              </a:extLst>
            </p:cNvPr>
            <p:cNvSpPr txBox="1"/>
            <p:nvPr/>
          </p:nvSpPr>
          <p:spPr>
            <a:xfrm>
              <a:off x="7051503" y="2102290"/>
              <a:ext cx="135485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32B40"/>
                  </a:solidFill>
                  <a:latin typeface="Arial"/>
                  <a:cs typeface="Arial"/>
                  <a:sym typeface="Arial"/>
                  <a:rtl val="0"/>
                </a:rPr>
                <a:t>Cladosiphon okamuranus</a:t>
              </a:r>
            </a:p>
          </p:txBody>
        </p: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1AEFB220-CD15-BCBE-50BA-F005809F024A}"/>
                </a:ext>
              </a:extLst>
            </p:cNvPr>
            <p:cNvSpPr txBox="1"/>
            <p:nvPr/>
          </p:nvSpPr>
          <p:spPr>
            <a:xfrm>
              <a:off x="7051503" y="1978459"/>
              <a:ext cx="15856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BD506D"/>
                  </a:solidFill>
                  <a:latin typeface="Arial"/>
                  <a:cs typeface="Arial"/>
                  <a:sym typeface="Arial"/>
                  <a:rtl val="0"/>
                </a:rPr>
                <a:t>Ectocarpus sp. CCAP 1310/34</a:t>
              </a:r>
            </a:p>
          </p:txBody>
        </p: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05E27759-3540-B166-0605-7986A0C6A89B}"/>
                </a:ext>
              </a:extLst>
            </p:cNvPr>
            <p:cNvSpPr txBox="1"/>
            <p:nvPr/>
          </p:nvSpPr>
          <p:spPr>
            <a:xfrm>
              <a:off x="7051503" y="1854627"/>
              <a:ext cx="11977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32B40"/>
                  </a:solidFill>
                  <a:latin typeface="Arial"/>
                  <a:cs typeface="Arial"/>
                  <a:sym typeface="Arial"/>
                  <a:rtl val="0"/>
                </a:rPr>
                <a:t>Ectocarpus siliculosus</a:t>
              </a: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14F2EB5E-DB12-3F0E-CBA0-F1885383C4B1}"/>
                </a:ext>
              </a:extLst>
            </p:cNvPr>
            <p:cNvSpPr/>
            <p:nvPr/>
          </p:nvSpPr>
          <p:spPr>
            <a:xfrm>
              <a:off x="9744338" y="3018650"/>
              <a:ext cx="96391" cy="123831"/>
            </a:xfrm>
            <a:custGeom>
              <a:avLst/>
              <a:gdLst>
                <a:gd name="connsiteX0" fmla="*/ 751 w 96391"/>
                <a:gd name="connsiteY0" fmla="*/ -61 h 123831"/>
                <a:gd name="connsiteX1" fmla="*/ 97143 w 96391"/>
                <a:gd name="connsiteY1" fmla="*/ -61 h 123831"/>
                <a:gd name="connsiteX2" fmla="*/ 97143 w 96391"/>
                <a:gd name="connsiteY2" fmla="*/ 123770 h 123831"/>
                <a:gd name="connsiteX3" fmla="*/ 751 w 96391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391" h="123831">
                  <a:moveTo>
                    <a:pt x="751" y="-61"/>
                  </a:moveTo>
                  <a:lnTo>
                    <a:pt x="97143" y="-61"/>
                  </a:lnTo>
                  <a:lnTo>
                    <a:pt x="97143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63E3C5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2FAAD6F6-BDA8-DECE-8DFA-F65EAA1351AD}"/>
                </a:ext>
              </a:extLst>
            </p:cNvPr>
            <p:cNvSpPr/>
            <p:nvPr/>
          </p:nvSpPr>
          <p:spPr>
            <a:xfrm>
              <a:off x="9744338" y="2894818"/>
              <a:ext cx="96391" cy="123831"/>
            </a:xfrm>
            <a:custGeom>
              <a:avLst/>
              <a:gdLst>
                <a:gd name="connsiteX0" fmla="*/ 751 w 96391"/>
                <a:gd name="connsiteY0" fmla="*/ -61 h 123831"/>
                <a:gd name="connsiteX1" fmla="*/ 97143 w 96391"/>
                <a:gd name="connsiteY1" fmla="*/ -61 h 123831"/>
                <a:gd name="connsiteX2" fmla="*/ 97143 w 96391"/>
                <a:gd name="connsiteY2" fmla="*/ 123770 h 123831"/>
                <a:gd name="connsiteX3" fmla="*/ 751 w 96391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391" h="123831">
                  <a:moveTo>
                    <a:pt x="751" y="-61"/>
                  </a:moveTo>
                  <a:lnTo>
                    <a:pt x="97143" y="-61"/>
                  </a:lnTo>
                  <a:lnTo>
                    <a:pt x="97143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63E3C5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79FC552-8AAD-A749-3EBF-8C6E06A001A7}"/>
                </a:ext>
              </a:extLst>
            </p:cNvPr>
            <p:cNvSpPr/>
            <p:nvPr/>
          </p:nvSpPr>
          <p:spPr>
            <a:xfrm>
              <a:off x="9744338" y="2770987"/>
              <a:ext cx="96391" cy="123831"/>
            </a:xfrm>
            <a:custGeom>
              <a:avLst/>
              <a:gdLst>
                <a:gd name="connsiteX0" fmla="*/ 751 w 96391"/>
                <a:gd name="connsiteY0" fmla="*/ -61 h 123831"/>
                <a:gd name="connsiteX1" fmla="*/ 97143 w 96391"/>
                <a:gd name="connsiteY1" fmla="*/ -61 h 123831"/>
                <a:gd name="connsiteX2" fmla="*/ 97143 w 96391"/>
                <a:gd name="connsiteY2" fmla="*/ 123770 h 123831"/>
                <a:gd name="connsiteX3" fmla="*/ 751 w 96391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391" h="123831">
                  <a:moveTo>
                    <a:pt x="751" y="-61"/>
                  </a:moveTo>
                  <a:lnTo>
                    <a:pt x="97143" y="-61"/>
                  </a:lnTo>
                  <a:lnTo>
                    <a:pt x="97143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3CBA26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20AA9AC6-712C-27C2-0568-3CE7B698558F}"/>
                </a:ext>
              </a:extLst>
            </p:cNvPr>
            <p:cNvSpPr/>
            <p:nvPr/>
          </p:nvSpPr>
          <p:spPr>
            <a:xfrm>
              <a:off x="9744338" y="2646937"/>
              <a:ext cx="96391" cy="123831"/>
            </a:xfrm>
            <a:custGeom>
              <a:avLst/>
              <a:gdLst>
                <a:gd name="connsiteX0" fmla="*/ 751 w 96391"/>
                <a:gd name="connsiteY0" fmla="*/ -61 h 123831"/>
                <a:gd name="connsiteX1" fmla="*/ 97143 w 96391"/>
                <a:gd name="connsiteY1" fmla="*/ -61 h 123831"/>
                <a:gd name="connsiteX2" fmla="*/ 97143 w 96391"/>
                <a:gd name="connsiteY2" fmla="*/ 123770 h 123831"/>
                <a:gd name="connsiteX3" fmla="*/ 751 w 96391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391" h="123831">
                  <a:moveTo>
                    <a:pt x="751" y="-61"/>
                  </a:moveTo>
                  <a:lnTo>
                    <a:pt x="97143" y="-61"/>
                  </a:lnTo>
                  <a:lnTo>
                    <a:pt x="97143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3CBA26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57055C4B-D7E7-DEFD-0BEA-AB3C2EE7AC45}"/>
                </a:ext>
              </a:extLst>
            </p:cNvPr>
            <p:cNvSpPr/>
            <p:nvPr/>
          </p:nvSpPr>
          <p:spPr>
            <a:xfrm>
              <a:off x="9744338" y="2523105"/>
              <a:ext cx="96391" cy="123831"/>
            </a:xfrm>
            <a:custGeom>
              <a:avLst/>
              <a:gdLst>
                <a:gd name="connsiteX0" fmla="*/ 751 w 96391"/>
                <a:gd name="connsiteY0" fmla="*/ -61 h 123831"/>
                <a:gd name="connsiteX1" fmla="*/ 97143 w 96391"/>
                <a:gd name="connsiteY1" fmla="*/ -61 h 123831"/>
                <a:gd name="connsiteX2" fmla="*/ 97143 w 96391"/>
                <a:gd name="connsiteY2" fmla="*/ 123770 h 123831"/>
                <a:gd name="connsiteX3" fmla="*/ 751 w 96391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391" h="123831">
                  <a:moveTo>
                    <a:pt x="751" y="-61"/>
                  </a:moveTo>
                  <a:lnTo>
                    <a:pt x="97143" y="-61"/>
                  </a:lnTo>
                  <a:lnTo>
                    <a:pt x="97143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3CBA26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43BBE7-6BFF-1A42-9232-9E2FC602B18E}"/>
                </a:ext>
              </a:extLst>
            </p:cNvPr>
            <p:cNvSpPr/>
            <p:nvPr/>
          </p:nvSpPr>
          <p:spPr>
            <a:xfrm>
              <a:off x="9744338" y="2399274"/>
              <a:ext cx="96391" cy="123831"/>
            </a:xfrm>
            <a:custGeom>
              <a:avLst/>
              <a:gdLst>
                <a:gd name="connsiteX0" fmla="*/ 751 w 96391"/>
                <a:gd name="connsiteY0" fmla="*/ -61 h 123831"/>
                <a:gd name="connsiteX1" fmla="*/ 97143 w 96391"/>
                <a:gd name="connsiteY1" fmla="*/ -61 h 123831"/>
                <a:gd name="connsiteX2" fmla="*/ 97143 w 96391"/>
                <a:gd name="connsiteY2" fmla="*/ 123770 h 123831"/>
                <a:gd name="connsiteX3" fmla="*/ 751 w 96391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391" h="123831">
                  <a:moveTo>
                    <a:pt x="751" y="-61"/>
                  </a:moveTo>
                  <a:lnTo>
                    <a:pt x="97143" y="-61"/>
                  </a:lnTo>
                  <a:lnTo>
                    <a:pt x="97143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3CBA26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5CCD0856-490B-1580-C03F-198063FF51B2}"/>
                </a:ext>
              </a:extLst>
            </p:cNvPr>
            <p:cNvSpPr/>
            <p:nvPr/>
          </p:nvSpPr>
          <p:spPr>
            <a:xfrm>
              <a:off x="9744338" y="2275443"/>
              <a:ext cx="96391" cy="123831"/>
            </a:xfrm>
            <a:custGeom>
              <a:avLst/>
              <a:gdLst>
                <a:gd name="connsiteX0" fmla="*/ 751 w 96391"/>
                <a:gd name="connsiteY0" fmla="*/ -61 h 123831"/>
                <a:gd name="connsiteX1" fmla="*/ 97143 w 96391"/>
                <a:gd name="connsiteY1" fmla="*/ -61 h 123831"/>
                <a:gd name="connsiteX2" fmla="*/ 97143 w 96391"/>
                <a:gd name="connsiteY2" fmla="*/ 123770 h 123831"/>
                <a:gd name="connsiteX3" fmla="*/ 751 w 96391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391" h="123831">
                  <a:moveTo>
                    <a:pt x="751" y="-61"/>
                  </a:moveTo>
                  <a:lnTo>
                    <a:pt x="97143" y="-61"/>
                  </a:lnTo>
                  <a:lnTo>
                    <a:pt x="97143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3CBA26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58F99641-9C84-5442-DFA3-ADF6F4170367}"/>
                </a:ext>
              </a:extLst>
            </p:cNvPr>
            <p:cNvSpPr/>
            <p:nvPr/>
          </p:nvSpPr>
          <p:spPr>
            <a:xfrm>
              <a:off x="9744338" y="2151611"/>
              <a:ext cx="96391" cy="123831"/>
            </a:xfrm>
            <a:custGeom>
              <a:avLst/>
              <a:gdLst>
                <a:gd name="connsiteX0" fmla="*/ 751 w 96391"/>
                <a:gd name="connsiteY0" fmla="*/ -61 h 123831"/>
                <a:gd name="connsiteX1" fmla="*/ 97143 w 96391"/>
                <a:gd name="connsiteY1" fmla="*/ -61 h 123831"/>
                <a:gd name="connsiteX2" fmla="*/ 97143 w 96391"/>
                <a:gd name="connsiteY2" fmla="*/ 123770 h 123831"/>
                <a:gd name="connsiteX3" fmla="*/ 751 w 96391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391" h="123831">
                  <a:moveTo>
                    <a:pt x="751" y="-61"/>
                  </a:moveTo>
                  <a:lnTo>
                    <a:pt x="97143" y="-61"/>
                  </a:lnTo>
                  <a:lnTo>
                    <a:pt x="97143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3CBA26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585A59E0-C63C-0590-74BD-62287702FB61}"/>
                </a:ext>
              </a:extLst>
            </p:cNvPr>
            <p:cNvSpPr/>
            <p:nvPr/>
          </p:nvSpPr>
          <p:spPr>
            <a:xfrm>
              <a:off x="9744338" y="2027780"/>
              <a:ext cx="96391" cy="123831"/>
            </a:xfrm>
            <a:custGeom>
              <a:avLst/>
              <a:gdLst>
                <a:gd name="connsiteX0" fmla="*/ 751 w 96391"/>
                <a:gd name="connsiteY0" fmla="*/ -61 h 123831"/>
                <a:gd name="connsiteX1" fmla="*/ 97143 w 96391"/>
                <a:gd name="connsiteY1" fmla="*/ -61 h 123831"/>
                <a:gd name="connsiteX2" fmla="*/ 97143 w 96391"/>
                <a:gd name="connsiteY2" fmla="*/ 123770 h 123831"/>
                <a:gd name="connsiteX3" fmla="*/ 751 w 96391"/>
                <a:gd name="connsiteY3" fmla="*/ 123770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391" h="123831">
                  <a:moveTo>
                    <a:pt x="751" y="-61"/>
                  </a:moveTo>
                  <a:lnTo>
                    <a:pt x="97143" y="-61"/>
                  </a:lnTo>
                  <a:lnTo>
                    <a:pt x="97143" y="123770"/>
                  </a:lnTo>
                  <a:lnTo>
                    <a:pt x="751" y="123770"/>
                  </a:lnTo>
                  <a:close/>
                </a:path>
              </a:pathLst>
            </a:custGeom>
            <a:solidFill>
              <a:srgbClr val="3CBA26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13F491F3-5C95-A80D-B96F-65B1BDCD83F6}"/>
                </a:ext>
              </a:extLst>
            </p:cNvPr>
            <p:cNvSpPr/>
            <p:nvPr/>
          </p:nvSpPr>
          <p:spPr>
            <a:xfrm>
              <a:off x="9744338" y="1903949"/>
              <a:ext cx="96391" cy="123831"/>
            </a:xfrm>
            <a:custGeom>
              <a:avLst/>
              <a:gdLst>
                <a:gd name="connsiteX0" fmla="*/ 751 w 96391"/>
                <a:gd name="connsiteY0" fmla="*/ -61 h 123831"/>
                <a:gd name="connsiteX1" fmla="*/ 97143 w 96391"/>
                <a:gd name="connsiteY1" fmla="*/ -61 h 123831"/>
                <a:gd name="connsiteX2" fmla="*/ 97143 w 96391"/>
                <a:gd name="connsiteY2" fmla="*/ 123771 h 123831"/>
                <a:gd name="connsiteX3" fmla="*/ 751 w 96391"/>
                <a:gd name="connsiteY3" fmla="*/ 123771 h 12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391" h="123831">
                  <a:moveTo>
                    <a:pt x="751" y="-61"/>
                  </a:moveTo>
                  <a:lnTo>
                    <a:pt x="97143" y="-61"/>
                  </a:lnTo>
                  <a:lnTo>
                    <a:pt x="97143" y="123771"/>
                  </a:lnTo>
                  <a:lnTo>
                    <a:pt x="751" y="123771"/>
                  </a:lnTo>
                  <a:close/>
                </a:path>
              </a:pathLst>
            </a:custGeom>
            <a:solidFill>
              <a:srgbClr val="3CBA26"/>
            </a:solidFill>
            <a:ln w="3633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</p:grpSp>
      <p:grpSp>
        <p:nvGrpSpPr>
          <p:cNvPr id="306" name="Graphic 4">
            <a:extLst>
              <a:ext uri="{FF2B5EF4-FFF2-40B4-BE49-F238E27FC236}">
                <a16:creationId xmlns:a16="http://schemas.microsoft.com/office/drawing/2014/main" id="{85D091AB-311B-DBA1-D06E-B34C196BCED1}"/>
              </a:ext>
            </a:extLst>
          </p:cNvPr>
          <p:cNvGrpSpPr/>
          <p:nvPr/>
        </p:nvGrpSpPr>
        <p:grpSpPr>
          <a:xfrm>
            <a:off x="6222741" y="3146803"/>
            <a:ext cx="3609962" cy="550717"/>
            <a:chOff x="6222741" y="3146803"/>
            <a:chExt cx="3609962" cy="550717"/>
          </a:xfrm>
        </p:grpSpPr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E5EA65FB-788A-8A81-E5C0-23A98AD2B5DC}"/>
                </a:ext>
              </a:extLst>
            </p:cNvPr>
            <p:cNvSpPr/>
            <p:nvPr/>
          </p:nvSpPr>
          <p:spPr>
            <a:xfrm>
              <a:off x="6222741" y="3587109"/>
              <a:ext cx="866117" cy="19006"/>
            </a:xfrm>
            <a:custGeom>
              <a:avLst/>
              <a:gdLst>
                <a:gd name="connsiteX0" fmla="*/ 702 w 866117"/>
                <a:gd name="connsiteY0" fmla="*/ -190 h 19006"/>
                <a:gd name="connsiteX1" fmla="*/ 866819 w 866117"/>
                <a:gd name="connsiteY1" fmla="*/ -190 h 1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6117" h="19006">
                  <a:moveTo>
                    <a:pt x="702" y="-190"/>
                  </a:moveTo>
                  <a:lnTo>
                    <a:pt x="866819" y="-190"/>
                  </a:lnTo>
                </a:path>
              </a:pathLst>
            </a:custGeom>
            <a:ln w="1870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8F907826-9B7E-0067-0604-6348B864C335}"/>
                </a:ext>
              </a:extLst>
            </p:cNvPr>
            <p:cNvSpPr/>
            <p:nvPr/>
          </p:nvSpPr>
          <p:spPr>
            <a:xfrm>
              <a:off x="6655888" y="3475351"/>
              <a:ext cx="432971" cy="19006"/>
            </a:xfrm>
            <a:custGeom>
              <a:avLst/>
              <a:gdLst>
                <a:gd name="connsiteX0" fmla="*/ 702 w 432971"/>
                <a:gd name="connsiteY0" fmla="*/ -190 h 19006"/>
                <a:gd name="connsiteX1" fmla="*/ 433673 w 432971"/>
                <a:gd name="connsiteY1" fmla="*/ -190 h 1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971" h="19006">
                  <a:moveTo>
                    <a:pt x="702" y="-190"/>
                  </a:moveTo>
                  <a:lnTo>
                    <a:pt x="433673" y="-190"/>
                  </a:lnTo>
                </a:path>
              </a:pathLst>
            </a:custGeom>
            <a:ln w="1870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B9E50C5-BAAD-FECB-11FE-2B6DD2A98E7A}"/>
                </a:ext>
              </a:extLst>
            </p:cNvPr>
            <p:cNvSpPr/>
            <p:nvPr/>
          </p:nvSpPr>
          <p:spPr>
            <a:xfrm>
              <a:off x="6655888" y="3363594"/>
              <a:ext cx="432971" cy="19006"/>
            </a:xfrm>
            <a:custGeom>
              <a:avLst/>
              <a:gdLst>
                <a:gd name="connsiteX0" fmla="*/ 702 w 432971"/>
                <a:gd name="connsiteY0" fmla="*/ -190 h 19006"/>
                <a:gd name="connsiteX1" fmla="*/ 433673 w 432971"/>
                <a:gd name="connsiteY1" fmla="*/ -190 h 1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971" h="19006">
                  <a:moveTo>
                    <a:pt x="702" y="-190"/>
                  </a:moveTo>
                  <a:lnTo>
                    <a:pt x="433673" y="-190"/>
                  </a:lnTo>
                </a:path>
              </a:pathLst>
            </a:custGeom>
            <a:ln w="1870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A2EF594D-D732-798E-1D30-CD8DD8D42926}"/>
                </a:ext>
              </a:extLst>
            </p:cNvPr>
            <p:cNvSpPr/>
            <p:nvPr/>
          </p:nvSpPr>
          <p:spPr>
            <a:xfrm>
              <a:off x="6655888" y="3251836"/>
              <a:ext cx="432971" cy="19006"/>
            </a:xfrm>
            <a:custGeom>
              <a:avLst/>
              <a:gdLst>
                <a:gd name="connsiteX0" fmla="*/ 702 w 432971"/>
                <a:gd name="connsiteY0" fmla="*/ -190 h 19006"/>
                <a:gd name="connsiteX1" fmla="*/ 433673 w 432971"/>
                <a:gd name="connsiteY1" fmla="*/ -190 h 1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971" h="19006">
                  <a:moveTo>
                    <a:pt x="702" y="-190"/>
                  </a:moveTo>
                  <a:lnTo>
                    <a:pt x="433673" y="-190"/>
                  </a:lnTo>
                </a:path>
              </a:pathLst>
            </a:custGeom>
            <a:ln w="1870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81FF4890-64D3-622C-0ED0-0454624C99D9}"/>
                </a:ext>
              </a:extLst>
            </p:cNvPr>
            <p:cNvSpPr/>
            <p:nvPr/>
          </p:nvSpPr>
          <p:spPr>
            <a:xfrm>
              <a:off x="6222741" y="3363594"/>
              <a:ext cx="433146" cy="19006"/>
            </a:xfrm>
            <a:custGeom>
              <a:avLst/>
              <a:gdLst>
                <a:gd name="connsiteX0" fmla="*/ 702 w 433146"/>
                <a:gd name="connsiteY0" fmla="*/ -190 h 19006"/>
                <a:gd name="connsiteX1" fmla="*/ 433848 w 433146"/>
                <a:gd name="connsiteY1" fmla="*/ -190 h 1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3146" h="19006">
                  <a:moveTo>
                    <a:pt x="702" y="-190"/>
                  </a:moveTo>
                  <a:lnTo>
                    <a:pt x="433848" y="-190"/>
                  </a:lnTo>
                </a:path>
              </a:pathLst>
            </a:custGeom>
            <a:ln w="1870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6E5B01A6-76C4-99E3-F300-F8218EA54A43}"/>
                </a:ext>
              </a:extLst>
            </p:cNvPr>
            <p:cNvSpPr/>
            <p:nvPr/>
          </p:nvSpPr>
          <p:spPr>
            <a:xfrm>
              <a:off x="6222741" y="3475351"/>
              <a:ext cx="17507" cy="111757"/>
            </a:xfrm>
            <a:custGeom>
              <a:avLst/>
              <a:gdLst>
                <a:gd name="connsiteX0" fmla="*/ 702 w 17507"/>
                <a:gd name="connsiteY0" fmla="*/ -190 h 111757"/>
                <a:gd name="connsiteX1" fmla="*/ 702 w 17507"/>
                <a:gd name="connsiteY1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507" h="111757">
                  <a:moveTo>
                    <a:pt x="702" y="-190"/>
                  </a:moveTo>
                  <a:lnTo>
                    <a:pt x="702" y="111568"/>
                  </a:lnTo>
                </a:path>
              </a:pathLst>
            </a:custGeom>
            <a:ln w="1870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B03451CA-04AE-4BC0-C75F-7C19DC891BC6}"/>
                </a:ext>
              </a:extLst>
            </p:cNvPr>
            <p:cNvSpPr/>
            <p:nvPr/>
          </p:nvSpPr>
          <p:spPr>
            <a:xfrm>
              <a:off x="6655888" y="3363594"/>
              <a:ext cx="17507" cy="111757"/>
            </a:xfrm>
            <a:custGeom>
              <a:avLst/>
              <a:gdLst>
                <a:gd name="connsiteX0" fmla="*/ 702 w 17507"/>
                <a:gd name="connsiteY0" fmla="*/ -190 h 111757"/>
                <a:gd name="connsiteX1" fmla="*/ 702 w 17507"/>
                <a:gd name="connsiteY1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507" h="111757">
                  <a:moveTo>
                    <a:pt x="702" y="-190"/>
                  </a:moveTo>
                  <a:lnTo>
                    <a:pt x="702" y="111568"/>
                  </a:lnTo>
                </a:path>
              </a:pathLst>
            </a:custGeom>
            <a:ln w="1870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4F10AAC8-8086-DAD8-249E-2C04B51A9CDA}"/>
                </a:ext>
              </a:extLst>
            </p:cNvPr>
            <p:cNvSpPr/>
            <p:nvPr/>
          </p:nvSpPr>
          <p:spPr>
            <a:xfrm>
              <a:off x="6655888" y="3251836"/>
              <a:ext cx="17507" cy="111757"/>
            </a:xfrm>
            <a:custGeom>
              <a:avLst/>
              <a:gdLst>
                <a:gd name="connsiteX0" fmla="*/ 702 w 17507"/>
                <a:gd name="connsiteY0" fmla="*/ 111568 h 111757"/>
                <a:gd name="connsiteX1" fmla="*/ 702 w 17507"/>
                <a:gd name="connsiteY1" fmla="*/ -190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507" h="111757">
                  <a:moveTo>
                    <a:pt x="702" y="111568"/>
                  </a:moveTo>
                  <a:lnTo>
                    <a:pt x="702" y="-190"/>
                  </a:lnTo>
                </a:path>
              </a:pathLst>
            </a:custGeom>
            <a:ln w="1870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AABB5960-F602-51BA-D3A2-B99A4E26038B}"/>
                </a:ext>
              </a:extLst>
            </p:cNvPr>
            <p:cNvSpPr/>
            <p:nvPr/>
          </p:nvSpPr>
          <p:spPr>
            <a:xfrm>
              <a:off x="6222741" y="3363594"/>
              <a:ext cx="17507" cy="111757"/>
            </a:xfrm>
            <a:custGeom>
              <a:avLst/>
              <a:gdLst>
                <a:gd name="connsiteX0" fmla="*/ 702 w 17507"/>
                <a:gd name="connsiteY0" fmla="*/ 111568 h 111757"/>
                <a:gd name="connsiteX1" fmla="*/ 702 w 17507"/>
                <a:gd name="connsiteY1" fmla="*/ -190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507" h="111757">
                  <a:moveTo>
                    <a:pt x="702" y="111568"/>
                  </a:moveTo>
                  <a:lnTo>
                    <a:pt x="702" y="-190"/>
                  </a:lnTo>
                </a:path>
              </a:pathLst>
            </a:custGeom>
            <a:ln w="1870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6A7F8834-D7CF-509E-A9FD-8383CE745C77}"/>
                </a:ext>
              </a:extLst>
            </p:cNvPr>
            <p:cNvSpPr/>
            <p:nvPr/>
          </p:nvSpPr>
          <p:spPr>
            <a:xfrm>
              <a:off x="6222741" y="3587109"/>
              <a:ext cx="866117" cy="19006"/>
            </a:xfrm>
            <a:custGeom>
              <a:avLst/>
              <a:gdLst>
                <a:gd name="connsiteX0" fmla="*/ 702 w 866117"/>
                <a:gd name="connsiteY0" fmla="*/ -190 h 19006"/>
                <a:gd name="connsiteX1" fmla="*/ 866819 w 866117"/>
                <a:gd name="connsiteY1" fmla="*/ -190 h 1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6117" h="19006">
                  <a:moveTo>
                    <a:pt x="702" y="-190"/>
                  </a:moveTo>
                  <a:lnTo>
                    <a:pt x="866819" y="-190"/>
                  </a:lnTo>
                </a:path>
              </a:pathLst>
            </a:custGeom>
            <a:ln w="92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930DBC38-507F-A2EB-2F03-88507AF6056F}"/>
                </a:ext>
              </a:extLst>
            </p:cNvPr>
            <p:cNvSpPr/>
            <p:nvPr/>
          </p:nvSpPr>
          <p:spPr>
            <a:xfrm>
              <a:off x="6655888" y="3475351"/>
              <a:ext cx="432971" cy="19006"/>
            </a:xfrm>
            <a:custGeom>
              <a:avLst/>
              <a:gdLst>
                <a:gd name="connsiteX0" fmla="*/ 702 w 432971"/>
                <a:gd name="connsiteY0" fmla="*/ -190 h 19006"/>
                <a:gd name="connsiteX1" fmla="*/ 433673 w 432971"/>
                <a:gd name="connsiteY1" fmla="*/ -190 h 1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971" h="19006">
                  <a:moveTo>
                    <a:pt x="702" y="-190"/>
                  </a:moveTo>
                  <a:lnTo>
                    <a:pt x="433673" y="-190"/>
                  </a:lnTo>
                </a:path>
              </a:pathLst>
            </a:custGeom>
            <a:ln w="92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E90EA98F-C29B-4D37-0449-7FD7FC9B1612}"/>
                </a:ext>
              </a:extLst>
            </p:cNvPr>
            <p:cNvSpPr/>
            <p:nvPr/>
          </p:nvSpPr>
          <p:spPr>
            <a:xfrm>
              <a:off x="6655888" y="3363594"/>
              <a:ext cx="432971" cy="19006"/>
            </a:xfrm>
            <a:custGeom>
              <a:avLst/>
              <a:gdLst>
                <a:gd name="connsiteX0" fmla="*/ 702 w 432971"/>
                <a:gd name="connsiteY0" fmla="*/ -190 h 19006"/>
                <a:gd name="connsiteX1" fmla="*/ 433673 w 432971"/>
                <a:gd name="connsiteY1" fmla="*/ -190 h 1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971" h="19006">
                  <a:moveTo>
                    <a:pt x="702" y="-190"/>
                  </a:moveTo>
                  <a:lnTo>
                    <a:pt x="433673" y="-190"/>
                  </a:lnTo>
                </a:path>
              </a:pathLst>
            </a:custGeom>
            <a:ln w="92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9E246B42-1AF8-237F-DB6D-98129C14BB8D}"/>
                </a:ext>
              </a:extLst>
            </p:cNvPr>
            <p:cNvSpPr/>
            <p:nvPr/>
          </p:nvSpPr>
          <p:spPr>
            <a:xfrm>
              <a:off x="6655888" y="3251836"/>
              <a:ext cx="432971" cy="19006"/>
            </a:xfrm>
            <a:custGeom>
              <a:avLst/>
              <a:gdLst>
                <a:gd name="connsiteX0" fmla="*/ 702 w 432971"/>
                <a:gd name="connsiteY0" fmla="*/ -190 h 19006"/>
                <a:gd name="connsiteX1" fmla="*/ 433673 w 432971"/>
                <a:gd name="connsiteY1" fmla="*/ -190 h 1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971" h="19006">
                  <a:moveTo>
                    <a:pt x="702" y="-190"/>
                  </a:moveTo>
                  <a:lnTo>
                    <a:pt x="433673" y="-190"/>
                  </a:lnTo>
                </a:path>
              </a:pathLst>
            </a:custGeom>
            <a:ln w="92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158731BB-010D-A9CE-7E47-10D1FAAB3296}"/>
                </a:ext>
              </a:extLst>
            </p:cNvPr>
            <p:cNvSpPr/>
            <p:nvPr/>
          </p:nvSpPr>
          <p:spPr>
            <a:xfrm>
              <a:off x="6222741" y="3363594"/>
              <a:ext cx="433146" cy="19006"/>
            </a:xfrm>
            <a:custGeom>
              <a:avLst/>
              <a:gdLst>
                <a:gd name="connsiteX0" fmla="*/ 702 w 433146"/>
                <a:gd name="connsiteY0" fmla="*/ -190 h 19006"/>
                <a:gd name="connsiteX1" fmla="*/ 433848 w 433146"/>
                <a:gd name="connsiteY1" fmla="*/ -190 h 1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3146" h="19006">
                  <a:moveTo>
                    <a:pt x="702" y="-190"/>
                  </a:moveTo>
                  <a:lnTo>
                    <a:pt x="433848" y="-190"/>
                  </a:lnTo>
                </a:path>
              </a:pathLst>
            </a:custGeom>
            <a:ln w="92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694EDC69-FE55-E8FE-6B45-02ECD4C349C3}"/>
                </a:ext>
              </a:extLst>
            </p:cNvPr>
            <p:cNvSpPr/>
            <p:nvPr/>
          </p:nvSpPr>
          <p:spPr>
            <a:xfrm>
              <a:off x="6222741" y="3475351"/>
              <a:ext cx="17507" cy="111757"/>
            </a:xfrm>
            <a:custGeom>
              <a:avLst/>
              <a:gdLst>
                <a:gd name="connsiteX0" fmla="*/ 702 w 17507"/>
                <a:gd name="connsiteY0" fmla="*/ -190 h 111757"/>
                <a:gd name="connsiteX1" fmla="*/ 702 w 17507"/>
                <a:gd name="connsiteY1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507" h="111757">
                  <a:moveTo>
                    <a:pt x="702" y="-190"/>
                  </a:moveTo>
                  <a:lnTo>
                    <a:pt x="702" y="111568"/>
                  </a:lnTo>
                </a:path>
              </a:pathLst>
            </a:custGeom>
            <a:ln w="92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64F74D9A-A7C5-1CE7-8F3B-9993FCB94C2A}"/>
                </a:ext>
              </a:extLst>
            </p:cNvPr>
            <p:cNvSpPr/>
            <p:nvPr/>
          </p:nvSpPr>
          <p:spPr>
            <a:xfrm>
              <a:off x="6655888" y="3363594"/>
              <a:ext cx="17507" cy="111757"/>
            </a:xfrm>
            <a:custGeom>
              <a:avLst/>
              <a:gdLst>
                <a:gd name="connsiteX0" fmla="*/ 702 w 17507"/>
                <a:gd name="connsiteY0" fmla="*/ -190 h 111757"/>
                <a:gd name="connsiteX1" fmla="*/ 702 w 17507"/>
                <a:gd name="connsiteY1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507" h="111757">
                  <a:moveTo>
                    <a:pt x="702" y="-190"/>
                  </a:moveTo>
                  <a:lnTo>
                    <a:pt x="702" y="111568"/>
                  </a:lnTo>
                </a:path>
              </a:pathLst>
            </a:custGeom>
            <a:ln w="92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9348DCBC-3919-34D0-AE46-5282B5267756}"/>
                </a:ext>
              </a:extLst>
            </p:cNvPr>
            <p:cNvSpPr/>
            <p:nvPr/>
          </p:nvSpPr>
          <p:spPr>
            <a:xfrm>
              <a:off x="6655888" y="3251836"/>
              <a:ext cx="17507" cy="111757"/>
            </a:xfrm>
            <a:custGeom>
              <a:avLst/>
              <a:gdLst>
                <a:gd name="connsiteX0" fmla="*/ 702 w 17507"/>
                <a:gd name="connsiteY0" fmla="*/ 111568 h 111757"/>
                <a:gd name="connsiteX1" fmla="*/ 702 w 17507"/>
                <a:gd name="connsiteY1" fmla="*/ -190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507" h="111757">
                  <a:moveTo>
                    <a:pt x="702" y="111568"/>
                  </a:moveTo>
                  <a:lnTo>
                    <a:pt x="702" y="-190"/>
                  </a:lnTo>
                </a:path>
              </a:pathLst>
            </a:custGeom>
            <a:ln w="92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BD0A71C6-9D10-E3F4-DBFF-87A5950D538F}"/>
                </a:ext>
              </a:extLst>
            </p:cNvPr>
            <p:cNvSpPr/>
            <p:nvPr/>
          </p:nvSpPr>
          <p:spPr>
            <a:xfrm>
              <a:off x="6222741" y="3363594"/>
              <a:ext cx="17507" cy="111757"/>
            </a:xfrm>
            <a:custGeom>
              <a:avLst/>
              <a:gdLst>
                <a:gd name="connsiteX0" fmla="*/ 702 w 17507"/>
                <a:gd name="connsiteY0" fmla="*/ 111568 h 111757"/>
                <a:gd name="connsiteX1" fmla="*/ 702 w 17507"/>
                <a:gd name="connsiteY1" fmla="*/ -190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507" h="111757">
                  <a:moveTo>
                    <a:pt x="702" y="111568"/>
                  </a:moveTo>
                  <a:lnTo>
                    <a:pt x="702" y="-190"/>
                  </a:lnTo>
                </a:path>
              </a:pathLst>
            </a:custGeom>
            <a:ln w="92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E00622DC-9168-2892-C8FF-5DEF0FF731C3}"/>
                </a:ext>
              </a:extLst>
            </p:cNvPr>
            <p:cNvSpPr/>
            <p:nvPr/>
          </p:nvSpPr>
          <p:spPr>
            <a:xfrm>
              <a:off x="9095619" y="3531230"/>
              <a:ext cx="116953" cy="111757"/>
            </a:xfrm>
            <a:custGeom>
              <a:avLst/>
              <a:gdLst>
                <a:gd name="connsiteX0" fmla="*/ 701 w 116953"/>
                <a:gd name="connsiteY0" fmla="*/ -190 h 111757"/>
                <a:gd name="connsiteX1" fmla="*/ 117654 w 116953"/>
                <a:gd name="connsiteY1" fmla="*/ -190 h 111757"/>
                <a:gd name="connsiteX2" fmla="*/ 117654 w 116953"/>
                <a:gd name="connsiteY2" fmla="*/ 111568 h 111757"/>
                <a:gd name="connsiteX3" fmla="*/ 701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1" y="-190"/>
                  </a:moveTo>
                  <a:lnTo>
                    <a:pt x="117654" y="-190"/>
                  </a:lnTo>
                  <a:lnTo>
                    <a:pt x="117654" y="111568"/>
                  </a:lnTo>
                  <a:lnTo>
                    <a:pt x="701" y="111568"/>
                  </a:lnTo>
                  <a:close/>
                </a:path>
              </a:pathLst>
            </a:custGeom>
            <a:solidFill>
              <a:srgbClr val="FFFFFF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0A3EF1D7-D942-02A2-DDF1-D31E857BC034}"/>
                </a:ext>
              </a:extLst>
            </p:cNvPr>
            <p:cNvSpPr/>
            <p:nvPr/>
          </p:nvSpPr>
          <p:spPr>
            <a:xfrm>
              <a:off x="9095619" y="3419473"/>
              <a:ext cx="116953" cy="111757"/>
            </a:xfrm>
            <a:custGeom>
              <a:avLst/>
              <a:gdLst>
                <a:gd name="connsiteX0" fmla="*/ 701 w 116953"/>
                <a:gd name="connsiteY0" fmla="*/ -190 h 111757"/>
                <a:gd name="connsiteX1" fmla="*/ 117654 w 116953"/>
                <a:gd name="connsiteY1" fmla="*/ -190 h 111757"/>
                <a:gd name="connsiteX2" fmla="*/ 117654 w 116953"/>
                <a:gd name="connsiteY2" fmla="*/ 111568 h 111757"/>
                <a:gd name="connsiteX3" fmla="*/ 701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1" y="-190"/>
                  </a:moveTo>
                  <a:lnTo>
                    <a:pt x="117654" y="-190"/>
                  </a:lnTo>
                  <a:lnTo>
                    <a:pt x="117654" y="111568"/>
                  </a:lnTo>
                  <a:lnTo>
                    <a:pt x="701" y="111568"/>
                  </a:lnTo>
                  <a:close/>
                </a:path>
              </a:pathLst>
            </a:custGeom>
            <a:solidFill>
              <a:srgbClr val="FFFFFF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511C887F-A747-F1B7-8278-50D46FC427E1}"/>
                </a:ext>
              </a:extLst>
            </p:cNvPr>
            <p:cNvSpPr/>
            <p:nvPr/>
          </p:nvSpPr>
          <p:spPr>
            <a:xfrm>
              <a:off x="9095619" y="3307715"/>
              <a:ext cx="116953" cy="111757"/>
            </a:xfrm>
            <a:custGeom>
              <a:avLst/>
              <a:gdLst>
                <a:gd name="connsiteX0" fmla="*/ 701 w 116953"/>
                <a:gd name="connsiteY0" fmla="*/ -190 h 111757"/>
                <a:gd name="connsiteX1" fmla="*/ 117654 w 116953"/>
                <a:gd name="connsiteY1" fmla="*/ -190 h 111757"/>
                <a:gd name="connsiteX2" fmla="*/ 117654 w 116953"/>
                <a:gd name="connsiteY2" fmla="*/ 111568 h 111757"/>
                <a:gd name="connsiteX3" fmla="*/ 701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1" y="-190"/>
                  </a:moveTo>
                  <a:lnTo>
                    <a:pt x="117654" y="-190"/>
                  </a:lnTo>
                  <a:lnTo>
                    <a:pt x="117654" y="111568"/>
                  </a:lnTo>
                  <a:lnTo>
                    <a:pt x="701" y="111568"/>
                  </a:lnTo>
                  <a:close/>
                </a:path>
              </a:pathLst>
            </a:custGeom>
            <a:solidFill>
              <a:srgbClr val="FFFFFF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C6A3613C-8B49-3948-27EF-C7F1BBFD84A2}"/>
                </a:ext>
              </a:extLst>
            </p:cNvPr>
            <p:cNvSpPr/>
            <p:nvPr/>
          </p:nvSpPr>
          <p:spPr>
            <a:xfrm>
              <a:off x="9095619" y="3195957"/>
              <a:ext cx="116953" cy="111757"/>
            </a:xfrm>
            <a:custGeom>
              <a:avLst/>
              <a:gdLst>
                <a:gd name="connsiteX0" fmla="*/ 701 w 116953"/>
                <a:gd name="connsiteY0" fmla="*/ -190 h 111757"/>
                <a:gd name="connsiteX1" fmla="*/ 117654 w 116953"/>
                <a:gd name="connsiteY1" fmla="*/ -190 h 111757"/>
                <a:gd name="connsiteX2" fmla="*/ 117654 w 116953"/>
                <a:gd name="connsiteY2" fmla="*/ 111568 h 111757"/>
                <a:gd name="connsiteX3" fmla="*/ 701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1" y="-190"/>
                  </a:moveTo>
                  <a:lnTo>
                    <a:pt x="117654" y="-190"/>
                  </a:lnTo>
                  <a:lnTo>
                    <a:pt x="117654" y="111568"/>
                  </a:lnTo>
                  <a:lnTo>
                    <a:pt x="701" y="111568"/>
                  </a:lnTo>
                  <a:close/>
                </a:path>
              </a:pathLst>
            </a:custGeom>
            <a:solidFill>
              <a:srgbClr val="FFFFFF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F64622-0B56-F851-7232-C2629B114D20}"/>
                </a:ext>
              </a:extLst>
            </p:cNvPr>
            <p:cNvSpPr/>
            <p:nvPr/>
          </p:nvSpPr>
          <p:spPr>
            <a:xfrm>
              <a:off x="9212572" y="3531230"/>
              <a:ext cx="116953" cy="111757"/>
            </a:xfrm>
            <a:custGeom>
              <a:avLst/>
              <a:gdLst>
                <a:gd name="connsiteX0" fmla="*/ 701 w 116953"/>
                <a:gd name="connsiteY0" fmla="*/ -190 h 111757"/>
                <a:gd name="connsiteX1" fmla="*/ 117654 w 116953"/>
                <a:gd name="connsiteY1" fmla="*/ -190 h 111757"/>
                <a:gd name="connsiteX2" fmla="*/ 117654 w 116953"/>
                <a:gd name="connsiteY2" fmla="*/ 111568 h 111757"/>
                <a:gd name="connsiteX3" fmla="*/ 701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1" y="-190"/>
                  </a:moveTo>
                  <a:lnTo>
                    <a:pt x="117654" y="-190"/>
                  </a:lnTo>
                  <a:lnTo>
                    <a:pt x="117654" y="111568"/>
                  </a:lnTo>
                  <a:lnTo>
                    <a:pt x="701" y="111568"/>
                  </a:lnTo>
                  <a:close/>
                </a:path>
              </a:pathLst>
            </a:custGeom>
            <a:solidFill>
              <a:srgbClr val="FFFFFF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E8D552CF-AE47-E0F6-955E-318AFAA8AE3C}"/>
                </a:ext>
              </a:extLst>
            </p:cNvPr>
            <p:cNvSpPr/>
            <p:nvPr/>
          </p:nvSpPr>
          <p:spPr>
            <a:xfrm>
              <a:off x="9212572" y="3419473"/>
              <a:ext cx="116953" cy="111757"/>
            </a:xfrm>
            <a:custGeom>
              <a:avLst/>
              <a:gdLst>
                <a:gd name="connsiteX0" fmla="*/ 701 w 116953"/>
                <a:gd name="connsiteY0" fmla="*/ -190 h 111757"/>
                <a:gd name="connsiteX1" fmla="*/ 117654 w 116953"/>
                <a:gd name="connsiteY1" fmla="*/ -190 h 111757"/>
                <a:gd name="connsiteX2" fmla="*/ 117654 w 116953"/>
                <a:gd name="connsiteY2" fmla="*/ 111568 h 111757"/>
                <a:gd name="connsiteX3" fmla="*/ 701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1" y="-190"/>
                  </a:moveTo>
                  <a:lnTo>
                    <a:pt x="117654" y="-190"/>
                  </a:lnTo>
                  <a:lnTo>
                    <a:pt x="117654" y="111568"/>
                  </a:lnTo>
                  <a:lnTo>
                    <a:pt x="701" y="111568"/>
                  </a:lnTo>
                  <a:close/>
                </a:path>
              </a:pathLst>
            </a:custGeom>
            <a:solidFill>
              <a:srgbClr val="FFFFFF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9031B2EE-AA32-D2C7-B39B-547942B5C609}"/>
                </a:ext>
              </a:extLst>
            </p:cNvPr>
            <p:cNvSpPr/>
            <p:nvPr/>
          </p:nvSpPr>
          <p:spPr>
            <a:xfrm>
              <a:off x="9212572" y="3307715"/>
              <a:ext cx="116953" cy="111757"/>
            </a:xfrm>
            <a:custGeom>
              <a:avLst/>
              <a:gdLst>
                <a:gd name="connsiteX0" fmla="*/ 701 w 116953"/>
                <a:gd name="connsiteY0" fmla="*/ -190 h 111757"/>
                <a:gd name="connsiteX1" fmla="*/ 117654 w 116953"/>
                <a:gd name="connsiteY1" fmla="*/ -190 h 111757"/>
                <a:gd name="connsiteX2" fmla="*/ 117654 w 116953"/>
                <a:gd name="connsiteY2" fmla="*/ 111568 h 111757"/>
                <a:gd name="connsiteX3" fmla="*/ 701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1" y="-190"/>
                  </a:moveTo>
                  <a:lnTo>
                    <a:pt x="117654" y="-190"/>
                  </a:lnTo>
                  <a:lnTo>
                    <a:pt x="117654" y="111568"/>
                  </a:lnTo>
                  <a:lnTo>
                    <a:pt x="701" y="111568"/>
                  </a:lnTo>
                  <a:close/>
                </a:path>
              </a:pathLst>
            </a:custGeom>
            <a:solidFill>
              <a:srgbClr val="FFFFFF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2D4CFCE1-2BA5-087A-A3E2-9BC006230981}"/>
                </a:ext>
              </a:extLst>
            </p:cNvPr>
            <p:cNvSpPr/>
            <p:nvPr/>
          </p:nvSpPr>
          <p:spPr>
            <a:xfrm>
              <a:off x="9212572" y="3195957"/>
              <a:ext cx="116953" cy="111757"/>
            </a:xfrm>
            <a:custGeom>
              <a:avLst/>
              <a:gdLst>
                <a:gd name="connsiteX0" fmla="*/ 701 w 116953"/>
                <a:gd name="connsiteY0" fmla="*/ -190 h 111757"/>
                <a:gd name="connsiteX1" fmla="*/ 117654 w 116953"/>
                <a:gd name="connsiteY1" fmla="*/ -190 h 111757"/>
                <a:gd name="connsiteX2" fmla="*/ 117654 w 116953"/>
                <a:gd name="connsiteY2" fmla="*/ 111568 h 111757"/>
                <a:gd name="connsiteX3" fmla="*/ 701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1" y="-190"/>
                  </a:moveTo>
                  <a:lnTo>
                    <a:pt x="117654" y="-190"/>
                  </a:lnTo>
                  <a:lnTo>
                    <a:pt x="117654" y="111568"/>
                  </a:lnTo>
                  <a:lnTo>
                    <a:pt x="701" y="111568"/>
                  </a:lnTo>
                  <a:close/>
                </a:path>
              </a:pathLst>
            </a:custGeom>
            <a:solidFill>
              <a:srgbClr val="FFFFFF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72763860-76F4-6BB0-FA24-98B0BFC693D8}"/>
                </a:ext>
              </a:extLst>
            </p:cNvPr>
            <p:cNvSpPr/>
            <p:nvPr/>
          </p:nvSpPr>
          <p:spPr>
            <a:xfrm>
              <a:off x="9329525" y="3531230"/>
              <a:ext cx="116953" cy="111757"/>
            </a:xfrm>
            <a:custGeom>
              <a:avLst/>
              <a:gdLst>
                <a:gd name="connsiteX0" fmla="*/ 701 w 116953"/>
                <a:gd name="connsiteY0" fmla="*/ -190 h 111757"/>
                <a:gd name="connsiteX1" fmla="*/ 117654 w 116953"/>
                <a:gd name="connsiteY1" fmla="*/ -190 h 111757"/>
                <a:gd name="connsiteX2" fmla="*/ 117654 w 116953"/>
                <a:gd name="connsiteY2" fmla="*/ 111568 h 111757"/>
                <a:gd name="connsiteX3" fmla="*/ 701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1" y="-190"/>
                  </a:moveTo>
                  <a:lnTo>
                    <a:pt x="117654" y="-190"/>
                  </a:lnTo>
                  <a:lnTo>
                    <a:pt x="117654" y="111568"/>
                  </a:lnTo>
                  <a:lnTo>
                    <a:pt x="701" y="111568"/>
                  </a:lnTo>
                  <a:close/>
                </a:path>
              </a:pathLst>
            </a:custGeom>
            <a:solidFill>
              <a:srgbClr val="AE5A41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FFD67F78-C96A-A72B-5690-B30F30551D48}"/>
                </a:ext>
              </a:extLst>
            </p:cNvPr>
            <p:cNvSpPr/>
            <p:nvPr/>
          </p:nvSpPr>
          <p:spPr>
            <a:xfrm>
              <a:off x="9329525" y="3419473"/>
              <a:ext cx="116953" cy="111757"/>
            </a:xfrm>
            <a:custGeom>
              <a:avLst/>
              <a:gdLst>
                <a:gd name="connsiteX0" fmla="*/ 701 w 116953"/>
                <a:gd name="connsiteY0" fmla="*/ -190 h 111757"/>
                <a:gd name="connsiteX1" fmla="*/ 117654 w 116953"/>
                <a:gd name="connsiteY1" fmla="*/ -190 h 111757"/>
                <a:gd name="connsiteX2" fmla="*/ 117654 w 116953"/>
                <a:gd name="connsiteY2" fmla="*/ 111568 h 111757"/>
                <a:gd name="connsiteX3" fmla="*/ 701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1" y="-190"/>
                  </a:moveTo>
                  <a:lnTo>
                    <a:pt x="117654" y="-190"/>
                  </a:lnTo>
                  <a:lnTo>
                    <a:pt x="117654" y="111568"/>
                  </a:lnTo>
                  <a:lnTo>
                    <a:pt x="701" y="111568"/>
                  </a:lnTo>
                  <a:close/>
                </a:path>
              </a:pathLst>
            </a:custGeom>
            <a:solidFill>
              <a:srgbClr val="AE5A41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75AED6BA-FF71-2BF5-4146-EA356065C1BA}"/>
                </a:ext>
              </a:extLst>
            </p:cNvPr>
            <p:cNvSpPr/>
            <p:nvPr/>
          </p:nvSpPr>
          <p:spPr>
            <a:xfrm>
              <a:off x="9329525" y="3307715"/>
              <a:ext cx="116953" cy="111757"/>
            </a:xfrm>
            <a:custGeom>
              <a:avLst/>
              <a:gdLst>
                <a:gd name="connsiteX0" fmla="*/ 701 w 116953"/>
                <a:gd name="connsiteY0" fmla="*/ -190 h 111757"/>
                <a:gd name="connsiteX1" fmla="*/ 117654 w 116953"/>
                <a:gd name="connsiteY1" fmla="*/ -190 h 111757"/>
                <a:gd name="connsiteX2" fmla="*/ 117654 w 116953"/>
                <a:gd name="connsiteY2" fmla="*/ 111568 h 111757"/>
                <a:gd name="connsiteX3" fmla="*/ 701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1" y="-190"/>
                  </a:moveTo>
                  <a:lnTo>
                    <a:pt x="117654" y="-190"/>
                  </a:lnTo>
                  <a:lnTo>
                    <a:pt x="117654" y="111568"/>
                  </a:lnTo>
                  <a:lnTo>
                    <a:pt x="701" y="111568"/>
                  </a:lnTo>
                  <a:close/>
                </a:path>
              </a:pathLst>
            </a:custGeom>
            <a:solidFill>
              <a:srgbClr val="AE5A41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84218825-1443-65CE-2A91-835139D9494B}"/>
                </a:ext>
              </a:extLst>
            </p:cNvPr>
            <p:cNvSpPr/>
            <p:nvPr/>
          </p:nvSpPr>
          <p:spPr>
            <a:xfrm>
              <a:off x="9329525" y="3195957"/>
              <a:ext cx="116953" cy="111757"/>
            </a:xfrm>
            <a:custGeom>
              <a:avLst/>
              <a:gdLst>
                <a:gd name="connsiteX0" fmla="*/ 701 w 116953"/>
                <a:gd name="connsiteY0" fmla="*/ -190 h 111757"/>
                <a:gd name="connsiteX1" fmla="*/ 117654 w 116953"/>
                <a:gd name="connsiteY1" fmla="*/ -190 h 111757"/>
                <a:gd name="connsiteX2" fmla="*/ 117654 w 116953"/>
                <a:gd name="connsiteY2" fmla="*/ 111568 h 111757"/>
                <a:gd name="connsiteX3" fmla="*/ 701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1" y="-190"/>
                  </a:moveTo>
                  <a:lnTo>
                    <a:pt x="117654" y="-190"/>
                  </a:lnTo>
                  <a:lnTo>
                    <a:pt x="117654" y="111568"/>
                  </a:lnTo>
                  <a:lnTo>
                    <a:pt x="701" y="111568"/>
                  </a:lnTo>
                  <a:close/>
                </a:path>
              </a:pathLst>
            </a:custGeom>
            <a:solidFill>
              <a:srgbClr val="AE5A41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3A8AD1B7-88FF-E288-0C88-50B49272F513}"/>
                </a:ext>
              </a:extLst>
            </p:cNvPr>
            <p:cNvSpPr/>
            <p:nvPr/>
          </p:nvSpPr>
          <p:spPr>
            <a:xfrm>
              <a:off x="9446303" y="3531230"/>
              <a:ext cx="116953" cy="111757"/>
            </a:xfrm>
            <a:custGeom>
              <a:avLst/>
              <a:gdLst>
                <a:gd name="connsiteX0" fmla="*/ 702 w 116953"/>
                <a:gd name="connsiteY0" fmla="*/ -190 h 111757"/>
                <a:gd name="connsiteX1" fmla="*/ 117655 w 116953"/>
                <a:gd name="connsiteY1" fmla="*/ -190 h 111757"/>
                <a:gd name="connsiteX2" fmla="*/ 117655 w 116953"/>
                <a:gd name="connsiteY2" fmla="*/ 111568 h 111757"/>
                <a:gd name="connsiteX3" fmla="*/ 702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2" y="-190"/>
                  </a:moveTo>
                  <a:lnTo>
                    <a:pt x="117655" y="-190"/>
                  </a:lnTo>
                  <a:lnTo>
                    <a:pt x="117655" y="111568"/>
                  </a:lnTo>
                  <a:lnTo>
                    <a:pt x="702" y="111568"/>
                  </a:lnTo>
                  <a:close/>
                </a:path>
              </a:pathLst>
            </a:custGeom>
            <a:solidFill>
              <a:srgbClr val="AE5A41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8F5D2CF2-F8E3-AE2C-3371-AB783AFC95A3}"/>
                </a:ext>
              </a:extLst>
            </p:cNvPr>
            <p:cNvSpPr/>
            <p:nvPr/>
          </p:nvSpPr>
          <p:spPr>
            <a:xfrm>
              <a:off x="9446303" y="3419473"/>
              <a:ext cx="116953" cy="111757"/>
            </a:xfrm>
            <a:custGeom>
              <a:avLst/>
              <a:gdLst>
                <a:gd name="connsiteX0" fmla="*/ 702 w 116953"/>
                <a:gd name="connsiteY0" fmla="*/ -190 h 111757"/>
                <a:gd name="connsiteX1" fmla="*/ 117655 w 116953"/>
                <a:gd name="connsiteY1" fmla="*/ -190 h 111757"/>
                <a:gd name="connsiteX2" fmla="*/ 117655 w 116953"/>
                <a:gd name="connsiteY2" fmla="*/ 111568 h 111757"/>
                <a:gd name="connsiteX3" fmla="*/ 702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2" y="-190"/>
                  </a:moveTo>
                  <a:lnTo>
                    <a:pt x="117655" y="-190"/>
                  </a:lnTo>
                  <a:lnTo>
                    <a:pt x="117655" y="111568"/>
                  </a:lnTo>
                  <a:lnTo>
                    <a:pt x="702" y="111568"/>
                  </a:lnTo>
                  <a:close/>
                </a:path>
              </a:pathLst>
            </a:custGeom>
            <a:solidFill>
              <a:srgbClr val="AE5A41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B6B0D181-81FE-63C5-92FA-A60393D1A7D6}"/>
                </a:ext>
              </a:extLst>
            </p:cNvPr>
            <p:cNvSpPr/>
            <p:nvPr/>
          </p:nvSpPr>
          <p:spPr>
            <a:xfrm>
              <a:off x="9446303" y="3307715"/>
              <a:ext cx="116953" cy="111757"/>
            </a:xfrm>
            <a:custGeom>
              <a:avLst/>
              <a:gdLst>
                <a:gd name="connsiteX0" fmla="*/ 702 w 116953"/>
                <a:gd name="connsiteY0" fmla="*/ -190 h 111757"/>
                <a:gd name="connsiteX1" fmla="*/ 117655 w 116953"/>
                <a:gd name="connsiteY1" fmla="*/ -190 h 111757"/>
                <a:gd name="connsiteX2" fmla="*/ 117655 w 116953"/>
                <a:gd name="connsiteY2" fmla="*/ 111568 h 111757"/>
                <a:gd name="connsiteX3" fmla="*/ 702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2" y="-190"/>
                  </a:moveTo>
                  <a:lnTo>
                    <a:pt x="117655" y="-190"/>
                  </a:lnTo>
                  <a:lnTo>
                    <a:pt x="117655" y="111568"/>
                  </a:lnTo>
                  <a:lnTo>
                    <a:pt x="702" y="111568"/>
                  </a:lnTo>
                  <a:close/>
                </a:path>
              </a:pathLst>
            </a:custGeom>
            <a:solidFill>
              <a:srgbClr val="AE5A41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39AAE899-1552-533D-24F9-C6C1DD95C9A7}"/>
                </a:ext>
              </a:extLst>
            </p:cNvPr>
            <p:cNvSpPr/>
            <p:nvPr/>
          </p:nvSpPr>
          <p:spPr>
            <a:xfrm>
              <a:off x="9446303" y="3195957"/>
              <a:ext cx="116953" cy="111757"/>
            </a:xfrm>
            <a:custGeom>
              <a:avLst/>
              <a:gdLst>
                <a:gd name="connsiteX0" fmla="*/ 702 w 116953"/>
                <a:gd name="connsiteY0" fmla="*/ -190 h 111757"/>
                <a:gd name="connsiteX1" fmla="*/ 117655 w 116953"/>
                <a:gd name="connsiteY1" fmla="*/ -190 h 111757"/>
                <a:gd name="connsiteX2" fmla="*/ 117655 w 116953"/>
                <a:gd name="connsiteY2" fmla="*/ 111568 h 111757"/>
                <a:gd name="connsiteX3" fmla="*/ 702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2" y="-190"/>
                  </a:moveTo>
                  <a:lnTo>
                    <a:pt x="117655" y="-190"/>
                  </a:lnTo>
                  <a:lnTo>
                    <a:pt x="117655" y="111568"/>
                  </a:lnTo>
                  <a:lnTo>
                    <a:pt x="702" y="111568"/>
                  </a:lnTo>
                  <a:close/>
                </a:path>
              </a:pathLst>
            </a:custGeom>
            <a:solidFill>
              <a:srgbClr val="AE5A41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8484F5AB-8CC6-D50A-5CE3-E0684B8D419D}"/>
                </a:ext>
              </a:extLst>
            </p:cNvPr>
            <p:cNvSpPr/>
            <p:nvPr/>
          </p:nvSpPr>
          <p:spPr>
            <a:xfrm>
              <a:off x="9563256" y="3531230"/>
              <a:ext cx="116953" cy="111757"/>
            </a:xfrm>
            <a:custGeom>
              <a:avLst/>
              <a:gdLst>
                <a:gd name="connsiteX0" fmla="*/ 702 w 116953"/>
                <a:gd name="connsiteY0" fmla="*/ -190 h 111757"/>
                <a:gd name="connsiteX1" fmla="*/ 117655 w 116953"/>
                <a:gd name="connsiteY1" fmla="*/ -190 h 111757"/>
                <a:gd name="connsiteX2" fmla="*/ 117655 w 116953"/>
                <a:gd name="connsiteY2" fmla="*/ 111568 h 111757"/>
                <a:gd name="connsiteX3" fmla="*/ 702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2" y="-190"/>
                  </a:moveTo>
                  <a:lnTo>
                    <a:pt x="117655" y="-190"/>
                  </a:lnTo>
                  <a:lnTo>
                    <a:pt x="117655" y="111568"/>
                  </a:lnTo>
                  <a:lnTo>
                    <a:pt x="702" y="111568"/>
                  </a:lnTo>
                  <a:close/>
                </a:path>
              </a:pathLst>
            </a:custGeom>
            <a:solidFill>
              <a:srgbClr val="AE5A41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CDD563D8-C4A2-4C56-657A-CA033E92E5D8}"/>
                </a:ext>
              </a:extLst>
            </p:cNvPr>
            <p:cNvSpPr/>
            <p:nvPr/>
          </p:nvSpPr>
          <p:spPr>
            <a:xfrm>
              <a:off x="9563256" y="3419473"/>
              <a:ext cx="116953" cy="111757"/>
            </a:xfrm>
            <a:custGeom>
              <a:avLst/>
              <a:gdLst>
                <a:gd name="connsiteX0" fmla="*/ 702 w 116953"/>
                <a:gd name="connsiteY0" fmla="*/ -190 h 111757"/>
                <a:gd name="connsiteX1" fmla="*/ 117655 w 116953"/>
                <a:gd name="connsiteY1" fmla="*/ -190 h 111757"/>
                <a:gd name="connsiteX2" fmla="*/ 117655 w 116953"/>
                <a:gd name="connsiteY2" fmla="*/ 111568 h 111757"/>
                <a:gd name="connsiteX3" fmla="*/ 702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2" y="-190"/>
                  </a:moveTo>
                  <a:lnTo>
                    <a:pt x="117655" y="-190"/>
                  </a:lnTo>
                  <a:lnTo>
                    <a:pt x="117655" y="111568"/>
                  </a:lnTo>
                  <a:lnTo>
                    <a:pt x="702" y="111568"/>
                  </a:lnTo>
                  <a:close/>
                </a:path>
              </a:pathLst>
            </a:custGeom>
            <a:solidFill>
              <a:srgbClr val="AE5A41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97A383AC-DBCD-2FEC-07EB-1AC13EDFD53C}"/>
                </a:ext>
              </a:extLst>
            </p:cNvPr>
            <p:cNvSpPr/>
            <p:nvPr/>
          </p:nvSpPr>
          <p:spPr>
            <a:xfrm>
              <a:off x="9563256" y="3307715"/>
              <a:ext cx="116953" cy="111757"/>
            </a:xfrm>
            <a:custGeom>
              <a:avLst/>
              <a:gdLst>
                <a:gd name="connsiteX0" fmla="*/ 702 w 116953"/>
                <a:gd name="connsiteY0" fmla="*/ -190 h 111757"/>
                <a:gd name="connsiteX1" fmla="*/ 117655 w 116953"/>
                <a:gd name="connsiteY1" fmla="*/ -190 h 111757"/>
                <a:gd name="connsiteX2" fmla="*/ 117655 w 116953"/>
                <a:gd name="connsiteY2" fmla="*/ 111568 h 111757"/>
                <a:gd name="connsiteX3" fmla="*/ 702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2" y="-190"/>
                  </a:moveTo>
                  <a:lnTo>
                    <a:pt x="117655" y="-190"/>
                  </a:lnTo>
                  <a:lnTo>
                    <a:pt x="117655" y="111568"/>
                  </a:lnTo>
                  <a:lnTo>
                    <a:pt x="702" y="111568"/>
                  </a:lnTo>
                  <a:close/>
                </a:path>
              </a:pathLst>
            </a:custGeom>
            <a:solidFill>
              <a:srgbClr val="AE5A41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8ACCA503-388D-1656-DAAD-3B6A158A12DC}"/>
                </a:ext>
              </a:extLst>
            </p:cNvPr>
            <p:cNvSpPr/>
            <p:nvPr/>
          </p:nvSpPr>
          <p:spPr>
            <a:xfrm>
              <a:off x="9563256" y="3195957"/>
              <a:ext cx="116953" cy="111757"/>
            </a:xfrm>
            <a:custGeom>
              <a:avLst/>
              <a:gdLst>
                <a:gd name="connsiteX0" fmla="*/ 702 w 116953"/>
                <a:gd name="connsiteY0" fmla="*/ -190 h 111757"/>
                <a:gd name="connsiteX1" fmla="*/ 117655 w 116953"/>
                <a:gd name="connsiteY1" fmla="*/ -190 h 111757"/>
                <a:gd name="connsiteX2" fmla="*/ 117655 w 116953"/>
                <a:gd name="connsiteY2" fmla="*/ 111568 h 111757"/>
                <a:gd name="connsiteX3" fmla="*/ 702 w 116953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953" h="111757">
                  <a:moveTo>
                    <a:pt x="702" y="-190"/>
                  </a:moveTo>
                  <a:lnTo>
                    <a:pt x="117655" y="-190"/>
                  </a:lnTo>
                  <a:lnTo>
                    <a:pt x="117655" y="111568"/>
                  </a:lnTo>
                  <a:lnTo>
                    <a:pt x="702" y="111568"/>
                  </a:lnTo>
                  <a:close/>
                </a:path>
              </a:pathLst>
            </a:custGeom>
            <a:solidFill>
              <a:srgbClr val="AE5A41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9FE07756-69E5-1572-EE39-5D4EFB24EA67}"/>
                </a:ext>
              </a:extLst>
            </p:cNvPr>
            <p:cNvSpPr txBox="1"/>
            <p:nvPr/>
          </p:nvSpPr>
          <p:spPr>
            <a:xfrm>
              <a:off x="7016905" y="3482076"/>
              <a:ext cx="16257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22E43"/>
                  </a:solidFill>
                  <a:latin typeface="Arial"/>
                  <a:cs typeface="Arial"/>
                  <a:sym typeface="Arial"/>
                  <a:rtl val="0"/>
                </a:rPr>
                <a:t>Pelagophyceae sp. CCMP2097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A839501B-A96A-5B9A-E454-F284FABD3CCD}"/>
                </a:ext>
              </a:extLst>
            </p:cNvPr>
            <p:cNvSpPr txBox="1"/>
            <p:nvPr/>
          </p:nvSpPr>
          <p:spPr>
            <a:xfrm>
              <a:off x="7016905" y="3370318"/>
              <a:ext cx="12089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24A63"/>
                  </a:solidFill>
                  <a:latin typeface="Arial"/>
                  <a:cs typeface="Arial"/>
                  <a:sym typeface="Arial"/>
                  <a:rtl val="0"/>
                </a:rPr>
                <a:t>Chrysophaeum taylorii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0AD602B5-C7C8-298A-DF24-09BF06E16B44}"/>
                </a:ext>
              </a:extLst>
            </p:cNvPr>
            <p:cNvSpPr txBox="1"/>
            <p:nvPr/>
          </p:nvSpPr>
          <p:spPr>
            <a:xfrm>
              <a:off x="7016905" y="3258560"/>
              <a:ext cx="15872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BF4E6A"/>
                  </a:solidFill>
                  <a:latin typeface="Arial"/>
                  <a:cs typeface="Arial"/>
                  <a:sym typeface="Arial"/>
                  <a:rtl val="0"/>
                </a:rPr>
                <a:t>Aureococcus anophagefferens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AE092646-BAEE-3F8D-B1FE-555C3B911975}"/>
                </a:ext>
              </a:extLst>
            </p:cNvPr>
            <p:cNvSpPr txBox="1"/>
            <p:nvPr/>
          </p:nvSpPr>
          <p:spPr>
            <a:xfrm>
              <a:off x="7016905" y="3146803"/>
              <a:ext cx="13099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7435A"/>
                  </a:solidFill>
                  <a:latin typeface="Arial"/>
                  <a:cs typeface="Arial"/>
                  <a:sym typeface="Arial"/>
                  <a:rtl val="0"/>
                </a:rPr>
                <a:t>Pelagomonas calceolata</a:t>
              </a:r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A1E14AC3-93DC-7A99-2329-E3DD5FA52893}"/>
                </a:ext>
              </a:extLst>
            </p:cNvPr>
            <p:cNvSpPr/>
            <p:nvPr/>
          </p:nvSpPr>
          <p:spPr>
            <a:xfrm>
              <a:off x="9735359" y="3531230"/>
              <a:ext cx="97344" cy="111757"/>
            </a:xfrm>
            <a:custGeom>
              <a:avLst/>
              <a:gdLst>
                <a:gd name="connsiteX0" fmla="*/ 701 w 97344"/>
                <a:gd name="connsiteY0" fmla="*/ -190 h 111757"/>
                <a:gd name="connsiteX1" fmla="*/ 98046 w 97344"/>
                <a:gd name="connsiteY1" fmla="*/ -190 h 111757"/>
                <a:gd name="connsiteX2" fmla="*/ 98046 w 97344"/>
                <a:gd name="connsiteY2" fmla="*/ 111568 h 111757"/>
                <a:gd name="connsiteX3" fmla="*/ 701 w 97344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344" h="111757">
                  <a:moveTo>
                    <a:pt x="701" y="-190"/>
                  </a:moveTo>
                  <a:lnTo>
                    <a:pt x="98046" y="-190"/>
                  </a:lnTo>
                  <a:lnTo>
                    <a:pt x="98046" y="111568"/>
                  </a:lnTo>
                  <a:lnTo>
                    <a:pt x="701" y="111568"/>
                  </a:lnTo>
                  <a:close/>
                </a:path>
              </a:pathLst>
            </a:custGeom>
            <a:solidFill>
              <a:srgbClr val="3CBA26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DD892EF8-4283-6259-8992-BD68038D58B3}"/>
                </a:ext>
              </a:extLst>
            </p:cNvPr>
            <p:cNvSpPr/>
            <p:nvPr/>
          </p:nvSpPr>
          <p:spPr>
            <a:xfrm>
              <a:off x="9735359" y="3419473"/>
              <a:ext cx="97344" cy="111757"/>
            </a:xfrm>
            <a:custGeom>
              <a:avLst/>
              <a:gdLst>
                <a:gd name="connsiteX0" fmla="*/ 701 w 97344"/>
                <a:gd name="connsiteY0" fmla="*/ -190 h 111757"/>
                <a:gd name="connsiteX1" fmla="*/ 98046 w 97344"/>
                <a:gd name="connsiteY1" fmla="*/ -190 h 111757"/>
                <a:gd name="connsiteX2" fmla="*/ 98046 w 97344"/>
                <a:gd name="connsiteY2" fmla="*/ 111568 h 111757"/>
                <a:gd name="connsiteX3" fmla="*/ 701 w 97344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344" h="111757">
                  <a:moveTo>
                    <a:pt x="701" y="-190"/>
                  </a:moveTo>
                  <a:lnTo>
                    <a:pt x="98046" y="-190"/>
                  </a:lnTo>
                  <a:lnTo>
                    <a:pt x="98046" y="111568"/>
                  </a:lnTo>
                  <a:lnTo>
                    <a:pt x="701" y="111568"/>
                  </a:lnTo>
                  <a:close/>
                </a:path>
              </a:pathLst>
            </a:custGeom>
            <a:solidFill>
              <a:srgbClr val="3CBA26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EB3B973B-99D1-EBBC-8F04-9510E937A63E}"/>
                </a:ext>
              </a:extLst>
            </p:cNvPr>
            <p:cNvSpPr/>
            <p:nvPr/>
          </p:nvSpPr>
          <p:spPr>
            <a:xfrm>
              <a:off x="9735359" y="3307715"/>
              <a:ext cx="97344" cy="111757"/>
            </a:xfrm>
            <a:custGeom>
              <a:avLst/>
              <a:gdLst>
                <a:gd name="connsiteX0" fmla="*/ 701 w 97344"/>
                <a:gd name="connsiteY0" fmla="*/ -190 h 111757"/>
                <a:gd name="connsiteX1" fmla="*/ 98046 w 97344"/>
                <a:gd name="connsiteY1" fmla="*/ -190 h 111757"/>
                <a:gd name="connsiteX2" fmla="*/ 98046 w 97344"/>
                <a:gd name="connsiteY2" fmla="*/ 111568 h 111757"/>
                <a:gd name="connsiteX3" fmla="*/ 701 w 97344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344" h="111757">
                  <a:moveTo>
                    <a:pt x="701" y="-190"/>
                  </a:moveTo>
                  <a:lnTo>
                    <a:pt x="98046" y="-190"/>
                  </a:lnTo>
                  <a:lnTo>
                    <a:pt x="98046" y="111568"/>
                  </a:lnTo>
                  <a:lnTo>
                    <a:pt x="701" y="111568"/>
                  </a:lnTo>
                  <a:close/>
                </a:path>
              </a:pathLst>
            </a:custGeom>
            <a:solidFill>
              <a:srgbClr val="3CBA26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B9E0391-F9B0-69A4-1C7D-A704B7FD7F24}"/>
                </a:ext>
              </a:extLst>
            </p:cNvPr>
            <p:cNvSpPr/>
            <p:nvPr/>
          </p:nvSpPr>
          <p:spPr>
            <a:xfrm>
              <a:off x="9735359" y="3195957"/>
              <a:ext cx="97344" cy="111757"/>
            </a:xfrm>
            <a:custGeom>
              <a:avLst/>
              <a:gdLst>
                <a:gd name="connsiteX0" fmla="*/ 701 w 97344"/>
                <a:gd name="connsiteY0" fmla="*/ -190 h 111757"/>
                <a:gd name="connsiteX1" fmla="*/ 98046 w 97344"/>
                <a:gd name="connsiteY1" fmla="*/ -190 h 111757"/>
                <a:gd name="connsiteX2" fmla="*/ 98046 w 97344"/>
                <a:gd name="connsiteY2" fmla="*/ 111568 h 111757"/>
                <a:gd name="connsiteX3" fmla="*/ 701 w 97344"/>
                <a:gd name="connsiteY3" fmla="*/ 111568 h 11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344" h="111757">
                  <a:moveTo>
                    <a:pt x="701" y="-190"/>
                  </a:moveTo>
                  <a:lnTo>
                    <a:pt x="98046" y="-190"/>
                  </a:lnTo>
                  <a:lnTo>
                    <a:pt x="98046" y="111568"/>
                  </a:lnTo>
                  <a:lnTo>
                    <a:pt x="701" y="111568"/>
                  </a:lnTo>
                  <a:close/>
                </a:path>
              </a:pathLst>
            </a:custGeom>
            <a:solidFill>
              <a:srgbClr val="3CBA26"/>
            </a:solidFill>
            <a:ln w="3672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</p:grpSp>
      <p:grpSp>
        <p:nvGrpSpPr>
          <p:cNvPr id="632" name="Graphic 5">
            <a:extLst>
              <a:ext uri="{FF2B5EF4-FFF2-40B4-BE49-F238E27FC236}">
                <a16:creationId xmlns:a16="http://schemas.microsoft.com/office/drawing/2014/main" id="{1D75EE27-486B-FD4E-939D-680155499BEB}"/>
              </a:ext>
            </a:extLst>
          </p:cNvPr>
          <p:cNvGrpSpPr/>
          <p:nvPr/>
        </p:nvGrpSpPr>
        <p:grpSpPr>
          <a:xfrm>
            <a:off x="6379490" y="4797261"/>
            <a:ext cx="3468472" cy="1177667"/>
            <a:chOff x="6364419" y="4805690"/>
            <a:chExt cx="3468472" cy="1177667"/>
          </a:xfrm>
        </p:grpSpPr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8401D306-D4A1-D40A-711E-85022BAD832C}"/>
                </a:ext>
              </a:extLst>
            </p:cNvPr>
            <p:cNvSpPr/>
            <p:nvPr/>
          </p:nvSpPr>
          <p:spPr>
            <a:xfrm>
              <a:off x="6364419" y="5870200"/>
              <a:ext cx="832170" cy="18182"/>
            </a:xfrm>
            <a:custGeom>
              <a:avLst/>
              <a:gdLst>
                <a:gd name="connsiteX0" fmla="*/ 703 w 832170"/>
                <a:gd name="connsiteY0" fmla="*/ -337 h 18182"/>
                <a:gd name="connsiteX1" fmla="*/ 832874 w 832170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2170" h="18182">
                  <a:moveTo>
                    <a:pt x="703" y="-337"/>
                  </a:moveTo>
                  <a:lnTo>
                    <a:pt x="832874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520ADA5E-D51D-96A8-B817-B281249FEA2C}"/>
                </a:ext>
              </a:extLst>
            </p:cNvPr>
            <p:cNvSpPr/>
            <p:nvPr/>
          </p:nvSpPr>
          <p:spPr>
            <a:xfrm>
              <a:off x="6364419" y="5763287"/>
              <a:ext cx="832170" cy="18182"/>
            </a:xfrm>
            <a:custGeom>
              <a:avLst/>
              <a:gdLst>
                <a:gd name="connsiteX0" fmla="*/ 703 w 832170"/>
                <a:gd name="connsiteY0" fmla="*/ -337 h 18182"/>
                <a:gd name="connsiteX1" fmla="*/ 832874 w 832170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2170" h="18182">
                  <a:moveTo>
                    <a:pt x="703" y="-337"/>
                  </a:moveTo>
                  <a:lnTo>
                    <a:pt x="832874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4057A71E-D273-0F80-29E8-2AEBC641BC1A}"/>
                </a:ext>
              </a:extLst>
            </p:cNvPr>
            <p:cNvSpPr/>
            <p:nvPr/>
          </p:nvSpPr>
          <p:spPr>
            <a:xfrm>
              <a:off x="6364419" y="5656373"/>
              <a:ext cx="832170" cy="18182"/>
            </a:xfrm>
            <a:custGeom>
              <a:avLst/>
              <a:gdLst>
                <a:gd name="connsiteX0" fmla="*/ 703 w 832170"/>
                <a:gd name="connsiteY0" fmla="*/ -337 h 18182"/>
                <a:gd name="connsiteX1" fmla="*/ 832874 w 832170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2170" h="18182">
                  <a:moveTo>
                    <a:pt x="703" y="-337"/>
                  </a:moveTo>
                  <a:lnTo>
                    <a:pt x="832874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31650A04-9F98-868B-3C73-E1AF659D136D}"/>
                </a:ext>
              </a:extLst>
            </p:cNvPr>
            <p:cNvSpPr/>
            <p:nvPr/>
          </p:nvSpPr>
          <p:spPr>
            <a:xfrm>
              <a:off x="6780589" y="5549459"/>
              <a:ext cx="416001" cy="18182"/>
            </a:xfrm>
            <a:custGeom>
              <a:avLst/>
              <a:gdLst>
                <a:gd name="connsiteX0" fmla="*/ 703 w 416001"/>
                <a:gd name="connsiteY0" fmla="*/ -338 h 18182"/>
                <a:gd name="connsiteX1" fmla="*/ 416705 w 416001"/>
                <a:gd name="connsiteY1" fmla="*/ -338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001" h="18182">
                  <a:moveTo>
                    <a:pt x="703" y="-338"/>
                  </a:moveTo>
                  <a:lnTo>
                    <a:pt x="416705" y="-338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40B2689F-1942-D06B-0A8B-1EE93137E729}"/>
                </a:ext>
              </a:extLst>
            </p:cNvPr>
            <p:cNvSpPr/>
            <p:nvPr/>
          </p:nvSpPr>
          <p:spPr>
            <a:xfrm>
              <a:off x="6780589" y="5442546"/>
              <a:ext cx="416001" cy="18182"/>
            </a:xfrm>
            <a:custGeom>
              <a:avLst/>
              <a:gdLst>
                <a:gd name="connsiteX0" fmla="*/ 703 w 416001"/>
                <a:gd name="connsiteY0" fmla="*/ -337 h 18182"/>
                <a:gd name="connsiteX1" fmla="*/ 416705 w 416001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001" h="18182">
                  <a:moveTo>
                    <a:pt x="703" y="-337"/>
                  </a:moveTo>
                  <a:lnTo>
                    <a:pt x="416705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8D53DBD4-89AC-6106-F469-2E3D4210A8FF}"/>
                </a:ext>
              </a:extLst>
            </p:cNvPr>
            <p:cNvSpPr/>
            <p:nvPr/>
          </p:nvSpPr>
          <p:spPr>
            <a:xfrm>
              <a:off x="6780589" y="5335632"/>
              <a:ext cx="416001" cy="18182"/>
            </a:xfrm>
            <a:custGeom>
              <a:avLst/>
              <a:gdLst>
                <a:gd name="connsiteX0" fmla="*/ 703 w 416001"/>
                <a:gd name="connsiteY0" fmla="*/ -337 h 18182"/>
                <a:gd name="connsiteX1" fmla="*/ 416705 w 416001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001" h="18182">
                  <a:moveTo>
                    <a:pt x="703" y="-337"/>
                  </a:moveTo>
                  <a:lnTo>
                    <a:pt x="416705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E695D6A2-F98A-FBD4-2E4F-932AA1D1111C}"/>
                </a:ext>
              </a:extLst>
            </p:cNvPr>
            <p:cNvSpPr/>
            <p:nvPr/>
          </p:nvSpPr>
          <p:spPr>
            <a:xfrm>
              <a:off x="6780589" y="5228718"/>
              <a:ext cx="416001" cy="18182"/>
            </a:xfrm>
            <a:custGeom>
              <a:avLst/>
              <a:gdLst>
                <a:gd name="connsiteX0" fmla="*/ 703 w 416001"/>
                <a:gd name="connsiteY0" fmla="*/ -337 h 18182"/>
                <a:gd name="connsiteX1" fmla="*/ 416705 w 416001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001" h="18182">
                  <a:moveTo>
                    <a:pt x="703" y="-337"/>
                  </a:moveTo>
                  <a:lnTo>
                    <a:pt x="416705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FEB14DE6-0EA6-6A64-0BC4-EE1DD8FF588D}"/>
                </a:ext>
              </a:extLst>
            </p:cNvPr>
            <p:cNvSpPr/>
            <p:nvPr/>
          </p:nvSpPr>
          <p:spPr>
            <a:xfrm>
              <a:off x="6364419" y="5121805"/>
              <a:ext cx="832170" cy="18182"/>
            </a:xfrm>
            <a:custGeom>
              <a:avLst/>
              <a:gdLst>
                <a:gd name="connsiteX0" fmla="*/ 703 w 832170"/>
                <a:gd name="connsiteY0" fmla="*/ -337 h 18182"/>
                <a:gd name="connsiteX1" fmla="*/ 832874 w 832170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2170" h="18182">
                  <a:moveTo>
                    <a:pt x="703" y="-337"/>
                  </a:moveTo>
                  <a:lnTo>
                    <a:pt x="832874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AAA48F02-05FA-E2B6-C3DE-D43DF1EE23DA}"/>
                </a:ext>
              </a:extLst>
            </p:cNvPr>
            <p:cNvSpPr/>
            <p:nvPr/>
          </p:nvSpPr>
          <p:spPr>
            <a:xfrm>
              <a:off x="6364419" y="5014891"/>
              <a:ext cx="832170" cy="18182"/>
            </a:xfrm>
            <a:custGeom>
              <a:avLst/>
              <a:gdLst>
                <a:gd name="connsiteX0" fmla="*/ 703 w 832170"/>
                <a:gd name="connsiteY0" fmla="*/ -337 h 18182"/>
                <a:gd name="connsiteX1" fmla="*/ 832874 w 832170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2170" h="18182">
                  <a:moveTo>
                    <a:pt x="703" y="-337"/>
                  </a:moveTo>
                  <a:lnTo>
                    <a:pt x="832874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B499B8C4-3BE4-D9CA-4193-0AA6ABEB7219}"/>
                </a:ext>
              </a:extLst>
            </p:cNvPr>
            <p:cNvSpPr/>
            <p:nvPr/>
          </p:nvSpPr>
          <p:spPr>
            <a:xfrm>
              <a:off x="6364419" y="4907977"/>
              <a:ext cx="832170" cy="18182"/>
            </a:xfrm>
            <a:custGeom>
              <a:avLst/>
              <a:gdLst>
                <a:gd name="connsiteX0" fmla="*/ 703 w 832170"/>
                <a:gd name="connsiteY0" fmla="*/ -338 h 18182"/>
                <a:gd name="connsiteX1" fmla="*/ 832874 w 832170"/>
                <a:gd name="connsiteY1" fmla="*/ -338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2170" h="18182">
                  <a:moveTo>
                    <a:pt x="703" y="-338"/>
                  </a:moveTo>
                  <a:lnTo>
                    <a:pt x="832874" y="-338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F1E55915-1E7F-5B9F-A9A1-090F1344FCBB}"/>
                </a:ext>
              </a:extLst>
            </p:cNvPr>
            <p:cNvSpPr/>
            <p:nvPr/>
          </p:nvSpPr>
          <p:spPr>
            <a:xfrm>
              <a:off x="6364419" y="5389089"/>
              <a:ext cx="416169" cy="18182"/>
            </a:xfrm>
            <a:custGeom>
              <a:avLst/>
              <a:gdLst>
                <a:gd name="connsiteX0" fmla="*/ 703 w 416169"/>
                <a:gd name="connsiteY0" fmla="*/ -337 h 18182"/>
                <a:gd name="connsiteX1" fmla="*/ 416872 w 416169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169" h="18182">
                  <a:moveTo>
                    <a:pt x="703" y="-337"/>
                  </a:moveTo>
                  <a:lnTo>
                    <a:pt x="416872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832660C3-2BFF-731F-319A-094E1BEBAA4B}"/>
                </a:ext>
              </a:extLst>
            </p:cNvPr>
            <p:cNvSpPr/>
            <p:nvPr/>
          </p:nvSpPr>
          <p:spPr>
            <a:xfrm>
              <a:off x="6364419" y="5870200"/>
              <a:ext cx="16821" cy="32183"/>
            </a:xfrm>
            <a:custGeom>
              <a:avLst/>
              <a:gdLst>
                <a:gd name="connsiteX0" fmla="*/ 703 w 16821"/>
                <a:gd name="connsiteY0" fmla="*/ 31846 h 32183"/>
                <a:gd name="connsiteX1" fmla="*/ 703 w 16821"/>
                <a:gd name="connsiteY1" fmla="*/ -337 h 32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32183">
                  <a:moveTo>
                    <a:pt x="703" y="31846"/>
                  </a:moveTo>
                  <a:lnTo>
                    <a:pt x="703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28C455C5-92CC-DF9C-8023-3A0376516E40}"/>
                </a:ext>
              </a:extLst>
            </p:cNvPr>
            <p:cNvSpPr/>
            <p:nvPr/>
          </p:nvSpPr>
          <p:spPr>
            <a:xfrm>
              <a:off x="6364419" y="5763287"/>
              <a:ext cx="16821" cy="139096"/>
            </a:xfrm>
            <a:custGeom>
              <a:avLst/>
              <a:gdLst>
                <a:gd name="connsiteX0" fmla="*/ 703 w 16821"/>
                <a:gd name="connsiteY0" fmla="*/ 138759 h 139096"/>
                <a:gd name="connsiteX1" fmla="*/ 703 w 16821"/>
                <a:gd name="connsiteY1" fmla="*/ -337 h 13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139096">
                  <a:moveTo>
                    <a:pt x="703" y="138759"/>
                  </a:moveTo>
                  <a:lnTo>
                    <a:pt x="703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E9AAAB92-87A5-4881-4D2D-59B52EC7BC7C}"/>
                </a:ext>
              </a:extLst>
            </p:cNvPr>
            <p:cNvSpPr/>
            <p:nvPr/>
          </p:nvSpPr>
          <p:spPr>
            <a:xfrm>
              <a:off x="6364419" y="5656373"/>
              <a:ext cx="16821" cy="246010"/>
            </a:xfrm>
            <a:custGeom>
              <a:avLst/>
              <a:gdLst>
                <a:gd name="connsiteX0" fmla="*/ 703 w 16821"/>
                <a:gd name="connsiteY0" fmla="*/ 245673 h 246010"/>
                <a:gd name="connsiteX1" fmla="*/ 703 w 16821"/>
                <a:gd name="connsiteY1" fmla="*/ -337 h 246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246010">
                  <a:moveTo>
                    <a:pt x="703" y="245673"/>
                  </a:moveTo>
                  <a:lnTo>
                    <a:pt x="703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0E03B7C7-1765-0592-0562-254C6C8071FE}"/>
                </a:ext>
              </a:extLst>
            </p:cNvPr>
            <p:cNvSpPr/>
            <p:nvPr/>
          </p:nvSpPr>
          <p:spPr>
            <a:xfrm>
              <a:off x="6780589" y="5389089"/>
              <a:ext cx="16821" cy="160370"/>
            </a:xfrm>
            <a:custGeom>
              <a:avLst/>
              <a:gdLst>
                <a:gd name="connsiteX0" fmla="*/ 703 w 16821"/>
                <a:gd name="connsiteY0" fmla="*/ -337 h 160370"/>
                <a:gd name="connsiteX1" fmla="*/ 703 w 16821"/>
                <a:gd name="connsiteY1" fmla="*/ 160033 h 16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160370">
                  <a:moveTo>
                    <a:pt x="703" y="-337"/>
                  </a:moveTo>
                  <a:lnTo>
                    <a:pt x="703" y="160033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1618CCD0-1B8F-6A82-6C58-DA014E50BB5F}"/>
                </a:ext>
              </a:extLst>
            </p:cNvPr>
            <p:cNvSpPr/>
            <p:nvPr/>
          </p:nvSpPr>
          <p:spPr>
            <a:xfrm>
              <a:off x="6780589" y="5389089"/>
              <a:ext cx="16821" cy="53456"/>
            </a:xfrm>
            <a:custGeom>
              <a:avLst/>
              <a:gdLst>
                <a:gd name="connsiteX0" fmla="*/ 703 w 16821"/>
                <a:gd name="connsiteY0" fmla="*/ -337 h 53456"/>
                <a:gd name="connsiteX1" fmla="*/ 703 w 16821"/>
                <a:gd name="connsiteY1" fmla="*/ 53120 h 5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53456">
                  <a:moveTo>
                    <a:pt x="703" y="-337"/>
                  </a:moveTo>
                  <a:lnTo>
                    <a:pt x="703" y="53120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E77D69CC-4410-F51D-8E32-CA2A78011C15}"/>
                </a:ext>
              </a:extLst>
            </p:cNvPr>
            <p:cNvSpPr/>
            <p:nvPr/>
          </p:nvSpPr>
          <p:spPr>
            <a:xfrm>
              <a:off x="6780589" y="5335632"/>
              <a:ext cx="16821" cy="53456"/>
            </a:xfrm>
            <a:custGeom>
              <a:avLst/>
              <a:gdLst>
                <a:gd name="connsiteX0" fmla="*/ 703 w 16821"/>
                <a:gd name="connsiteY0" fmla="*/ 53120 h 53456"/>
                <a:gd name="connsiteX1" fmla="*/ 703 w 16821"/>
                <a:gd name="connsiteY1" fmla="*/ -337 h 5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53456">
                  <a:moveTo>
                    <a:pt x="703" y="53120"/>
                  </a:moveTo>
                  <a:lnTo>
                    <a:pt x="703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AB6C1DEF-CBE1-6427-A0B8-86586FEA7462}"/>
                </a:ext>
              </a:extLst>
            </p:cNvPr>
            <p:cNvSpPr/>
            <p:nvPr/>
          </p:nvSpPr>
          <p:spPr>
            <a:xfrm>
              <a:off x="6780589" y="5228718"/>
              <a:ext cx="16821" cy="160370"/>
            </a:xfrm>
            <a:custGeom>
              <a:avLst/>
              <a:gdLst>
                <a:gd name="connsiteX0" fmla="*/ 703 w 16821"/>
                <a:gd name="connsiteY0" fmla="*/ 160033 h 160370"/>
                <a:gd name="connsiteX1" fmla="*/ 703 w 16821"/>
                <a:gd name="connsiteY1" fmla="*/ -337 h 16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160370">
                  <a:moveTo>
                    <a:pt x="703" y="160033"/>
                  </a:moveTo>
                  <a:lnTo>
                    <a:pt x="703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BAA3F788-9041-01CC-401D-8B850240DBAB}"/>
                </a:ext>
              </a:extLst>
            </p:cNvPr>
            <p:cNvSpPr/>
            <p:nvPr/>
          </p:nvSpPr>
          <p:spPr>
            <a:xfrm>
              <a:off x="6364419" y="5121805"/>
              <a:ext cx="16821" cy="780578"/>
            </a:xfrm>
            <a:custGeom>
              <a:avLst/>
              <a:gdLst>
                <a:gd name="connsiteX0" fmla="*/ 703 w 16821"/>
                <a:gd name="connsiteY0" fmla="*/ 780241 h 780578"/>
                <a:gd name="connsiteX1" fmla="*/ 703 w 16821"/>
                <a:gd name="connsiteY1" fmla="*/ -337 h 78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780578">
                  <a:moveTo>
                    <a:pt x="703" y="780241"/>
                  </a:moveTo>
                  <a:lnTo>
                    <a:pt x="703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5A8F510B-4234-817A-A2A3-E7274D787D2A}"/>
                </a:ext>
              </a:extLst>
            </p:cNvPr>
            <p:cNvSpPr/>
            <p:nvPr/>
          </p:nvSpPr>
          <p:spPr>
            <a:xfrm>
              <a:off x="6364419" y="5014891"/>
              <a:ext cx="16821" cy="887492"/>
            </a:xfrm>
            <a:custGeom>
              <a:avLst/>
              <a:gdLst>
                <a:gd name="connsiteX0" fmla="*/ 703 w 16821"/>
                <a:gd name="connsiteY0" fmla="*/ 887155 h 887492"/>
                <a:gd name="connsiteX1" fmla="*/ 703 w 16821"/>
                <a:gd name="connsiteY1" fmla="*/ -337 h 88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887492">
                  <a:moveTo>
                    <a:pt x="703" y="887155"/>
                  </a:moveTo>
                  <a:lnTo>
                    <a:pt x="703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63CCDFF8-0E0A-812F-B256-235E85A75E3F}"/>
                </a:ext>
              </a:extLst>
            </p:cNvPr>
            <p:cNvSpPr/>
            <p:nvPr/>
          </p:nvSpPr>
          <p:spPr>
            <a:xfrm>
              <a:off x="6364419" y="4907977"/>
              <a:ext cx="16821" cy="994406"/>
            </a:xfrm>
            <a:custGeom>
              <a:avLst/>
              <a:gdLst>
                <a:gd name="connsiteX0" fmla="*/ 703 w 16821"/>
                <a:gd name="connsiteY0" fmla="*/ 994069 h 994406"/>
                <a:gd name="connsiteX1" fmla="*/ 703 w 16821"/>
                <a:gd name="connsiteY1" fmla="*/ -338 h 99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994406">
                  <a:moveTo>
                    <a:pt x="703" y="994069"/>
                  </a:moveTo>
                  <a:lnTo>
                    <a:pt x="703" y="-338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4CA57B76-BA54-2794-DAA8-3F393B566927}"/>
                </a:ext>
              </a:extLst>
            </p:cNvPr>
            <p:cNvSpPr/>
            <p:nvPr/>
          </p:nvSpPr>
          <p:spPr>
            <a:xfrm>
              <a:off x="6364419" y="5389089"/>
              <a:ext cx="16821" cy="513294"/>
            </a:xfrm>
            <a:custGeom>
              <a:avLst/>
              <a:gdLst>
                <a:gd name="connsiteX0" fmla="*/ 703 w 16821"/>
                <a:gd name="connsiteY0" fmla="*/ 512957 h 513294"/>
                <a:gd name="connsiteX1" fmla="*/ 703 w 16821"/>
                <a:gd name="connsiteY1" fmla="*/ -337 h 51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513294">
                  <a:moveTo>
                    <a:pt x="703" y="512957"/>
                  </a:moveTo>
                  <a:lnTo>
                    <a:pt x="703" y="-337"/>
                  </a:lnTo>
                </a:path>
              </a:pathLst>
            </a:custGeom>
            <a:ln w="1797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66A84F58-7E9F-0881-6AD3-4BF107F8BF5B}"/>
                </a:ext>
              </a:extLst>
            </p:cNvPr>
            <p:cNvSpPr/>
            <p:nvPr/>
          </p:nvSpPr>
          <p:spPr>
            <a:xfrm>
              <a:off x="6364419" y="5870200"/>
              <a:ext cx="832170" cy="18182"/>
            </a:xfrm>
            <a:custGeom>
              <a:avLst/>
              <a:gdLst>
                <a:gd name="connsiteX0" fmla="*/ 703 w 832170"/>
                <a:gd name="connsiteY0" fmla="*/ -337 h 18182"/>
                <a:gd name="connsiteX1" fmla="*/ 832874 w 832170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2170" h="18182">
                  <a:moveTo>
                    <a:pt x="703" y="-337"/>
                  </a:moveTo>
                  <a:lnTo>
                    <a:pt x="832874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FFB1456B-B231-AEAB-0BE8-4329A54D2294}"/>
                </a:ext>
              </a:extLst>
            </p:cNvPr>
            <p:cNvSpPr/>
            <p:nvPr/>
          </p:nvSpPr>
          <p:spPr>
            <a:xfrm>
              <a:off x="6364419" y="5763287"/>
              <a:ext cx="832170" cy="18182"/>
            </a:xfrm>
            <a:custGeom>
              <a:avLst/>
              <a:gdLst>
                <a:gd name="connsiteX0" fmla="*/ 703 w 832170"/>
                <a:gd name="connsiteY0" fmla="*/ -337 h 18182"/>
                <a:gd name="connsiteX1" fmla="*/ 832874 w 832170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2170" h="18182">
                  <a:moveTo>
                    <a:pt x="703" y="-337"/>
                  </a:moveTo>
                  <a:lnTo>
                    <a:pt x="832874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D7941BC9-208E-D6BC-75BC-8780901C8E09}"/>
                </a:ext>
              </a:extLst>
            </p:cNvPr>
            <p:cNvSpPr/>
            <p:nvPr/>
          </p:nvSpPr>
          <p:spPr>
            <a:xfrm>
              <a:off x="6364419" y="5656373"/>
              <a:ext cx="832170" cy="18182"/>
            </a:xfrm>
            <a:custGeom>
              <a:avLst/>
              <a:gdLst>
                <a:gd name="connsiteX0" fmla="*/ 703 w 832170"/>
                <a:gd name="connsiteY0" fmla="*/ -337 h 18182"/>
                <a:gd name="connsiteX1" fmla="*/ 832874 w 832170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2170" h="18182">
                  <a:moveTo>
                    <a:pt x="703" y="-337"/>
                  </a:moveTo>
                  <a:lnTo>
                    <a:pt x="832874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93E26E7B-4257-7DEA-1FC0-E1252EBF73AD}"/>
                </a:ext>
              </a:extLst>
            </p:cNvPr>
            <p:cNvSpPr/>
            <p:nvPr/>
          </p:nvSpPr>
          <p:spPr>
            <a:xfrm>
              <a:off x="6780589" y="5549459"/>
              <a:ext cx="416001" cy="18182"/>
            </a:xfrm>
            <a:custGeom>
              <a:avLst/>
              <a:gdLst>
                <a:gd name="connsiteX0" fmla="*/ 703 w 416001"/>
                <a:gd name="connsiteY0" fmla="*/ -338 h 18182"/>
                <a:gd name="connsiteX1" fmla="*/ 416705 w 416001"/>
                <a:gd name="connsiteY1" fmla="*/ -338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001" h="18182">
                  <a:moveTo>
                    <a:pt x="703" y="-338"/>
                  </a:moveTo>
                  <a:lnTo>
                    <a:pt x="416705" y="-338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D9B7D379-7CAB-3505-9E23-98FCC4552D33}"/>
                </a:ext>
              </a:extLst>
            </p:cNvPr>
            <p:cNvSpPr/>
            <p:nvPr/>
          </p:nvSpPr>
          <p:spPr>
            <a:xfrm>
              <a:off x="6780589" y="5442546"/>
              <a:ext cx="416001" cy="18182"/>
            </a:xfrm>
            <a:custGeom>
              <a:avLst/>
              <a:gdLst>
                <a:gd name="connsiteX0" fmla="*/ 703 w 416001"/>
                <a:gd name="connsiteY0" fmla="*/ -337 h 18182"/>
                <a:gd name="connsiteX1" fmla="*/ 416705 w 416001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001" h="18182">
                  <a:moveTo>
                    <a:pt x="703" y="-337"/>
                  </a:moveTo>
                  <a:lnTo>
                    <a:pt x="416705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8F025249-EAC4-F812-CABA-042614456DA8}"/>
                </a:ext>
              </a:extLst>
            </p:cNvPr>
            <p:cNvSpPr/>
            <p:nvPr/>
          </p:nvSpPr>
          <p:spPr>
            <a:xfrm>
              <a:off x="6780589" y="5335632"/>
              <a:ext cx="416001" cy="18182"/>
            </a:xfrm>
            <a:custGeom>
              <a:avLst/>
              <a:gdLst>
                <a:gd name="connsiteX0" fmla="*/ 703 w 416001"/>
                <a:gd name="connsiteY0" fmla="*/ -337 h 18182"/>
                <a:gd name="connsiteX1" fmla="*/ 416705 w 416001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001" h="18182">
                  <a:moveTo>
                    <a:pt x="703" y="-337"/>
                  </a:moveTo>
                  <a:lnTo>
                    <a:pt x="416705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0AF0BFD1-105B-23EE-A3C4-F6ED42BE9244}"/>
                </a:ext>
              </a:extLst>
            </p:cNvPr>
            <p:cNvSpPr/>
            <p:nvPr/>
          </p:nvSpPr>
          <p:spPr>
            <a:xfrm>
              <a:off x="6780589" y="5228718"/>
              <a:ext cx="416001" cy="18182"/>
            </a:xfrm>
            <a:custGeom>
              <a:avLst/>
              <a:gdLst>
                <a:gd name="connsiteX0" fmla="*/ 703 w 416001"/>
                <a:gd name="connsiteY0" fmla="*/ -337 h 18182"/>
                <a:gd name="connsiteX1" fmla="*/ 416705 w 416001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001" h="18182">
                  <a:moveTo>
                    <a:pt x="703" y="-337"/>
                  </a:moveTo>
                  <a:lnTo>
                    <a:pt x="416705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B6450848-9846-585C-8DFA-4DF26E62F668}"/>
                </a:ext>
              </a:extLst>
            </p:cNvPr>
            <p:cNvSpPr/>
            <p:nvPr/>
          </p:nvSpPr>
          <p:spPr>
            <a:xfrm>
              <a:off x="6364419" y="5121805"/>
              <a:ext cx="832170" cy="18182"/>
            </a:xfrm>
            <a:custGeom>
              <a:avLst/>
              <a:gdLst>
                <a:gd name="connsiteX0" fmla="*/ 703 w 832170"/>
                <a:gd name="connsiteY0" fmla="*/ -337 h 18182"/>
                <a:gd name="connsiteX1" fmla="*/ 832874 w 832170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2170" h="18182">
                  <a:moveTo>
                    <a:pt x="703" y="-337"/>
                  </a:moveTo>
                  <a:lnTo>
                    <a:pt x="832874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BD7B4108-2446-2F83-215D-799C85399D2B}"/>
                </a:ext>
              </a:extLst>
            </p:cNvPr>
            <p:cNvSpPr/>
            <p:nvPr/>
          </p:nvSpPr>
          <p:spPr>
            <a:xfrm>
              <a:off x="6364419" y="5014891"/>
              <a:ext cx="832170" cy="18182"/>
            </a:xfrm>
            <a:custGeom>
              <a:avLst/>
              <a:gdLst>
                <a:gd name="connsiteX0" fmla="*/ 703 w 832170"/>
                <a:gd name="connsiteY0" fmla="*/ -337 h 18182"/>
                <a:gd name="connsiteX1" fmla="*/ 832874 w 832170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2170" h="18182">
                  <a:moveTo>
                    <a:pt x="703" y="-337"/>
                  </a:moveTo>
                  <a:lnTo>
                    <a:pt x="832874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F506A253-388E-CFD2-1DFC-38D43EBBA9FF}"/>
                </a:ext>
              </a:extLst>
            </p:cNvPr>
            <p:cNvSpPr/>
            <p:nvPr/>
          </p:nvSpPr>
          <p:spPr>
            <a:xfrm>
              <a:off x="6364419" y="4907977"/>
              <a:ext cx="832170" cy="18182"/>
            </a:xfrm>
            <a:custGeom>
              <a:avLst/>
              <a:gdLst>
                <a:gd name="connsiteX0" fmla="*/ 703 w 832170"/>
                <a:gd name="connsiteY0" fmla="*/ -338 h 18182"/>
                <a:gd name="connsiteX1" fmla="*/ 832874 w 832170"/>
                <a:gd name="connsiteY1" fmla="*/ -338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32170" h="18182">
                  <a:moveTo>
                    <a:pt x="703" y="-338"/>
                  </a:moveTo>
                  <a:lnTo>
                    <a:pt x="832874" y="-338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07B80CD8-D9A5-E0C7-4654-0A224C57B5F8}"/>
                </a:ext>
              </a:extLst>
            </p:cNvPr>
            <p:cNvSpPr/>
            <p:nvPr/>
          </p:nvSpPr>
          <p:spPr>
            <a:xfrm>
              <a:off x="6364419" y="5389089"/>
              <a:ext cx="416169" cy="18182"/>
            </a:xfrm>
            <a:custGeom>
              <a:avLst/>
              <a:gdLst>
                <a:gd name="connsiteX0" fmla="*/ 703 w 416169"/>
                <a:gd name="connsiteY0" fmla="*/ -337 h 18182"/>
                <a:gd name="connsiteX1" fmla="*/ 416872 w 416169"/>
                <a:gd name="connsiteY1" fmla="*/ -337 h 1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6169" h="18182">
                  <a:moveTo>
                    <a:pt x="703" y="-337"/>
                  </a:moveTo>
                  <a:lnTo>
                    <a:pt x="416872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84633C54-C091-72E0-0ED0-DC4ECF2FF4CC}"/>
                </a:ext>
              </a:extLst>
            </p:cNvPr>
            <p:cNvSpPr/>
            <p:nvPr/>
          </p:nvSpPr>
          <p:spPr>
            <a:xfrm>
              <a:off x="6364419" y="5870200"/>
              <a:ext cx="16821" cy="32183"/>
            </a:xfrm>
            <a:custGeom>
              <a:avLst/>
              <a:gdLst>
                <a:gd name="connsiteX0" fmla="*/ 703 w 16821"/>
                <a:gd name="connsiteY0" fmla="*/ 31846 h 32183"/>
                <a:gd name="connsiteX1" fmla="*/ 703 w 16821"/>
                <a:gd name="connsiteY1" fmla="*/ -337 h 32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32183">
                  <a:moveTo>
                    <a:pt x="703" y="31846"/>
                  </a:moveTo>
                  <a:lnTo>
                    <a:pt x="703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797AB0CE-6210-FF6F-2552-ECFC62F74117}"/>
                </a:ext>
              </a:extLst>
            </p:cNvPr>
            <p:cNvSpPr/>
            <p:nvPr/>
          </p:nvSpPr>
          <p:spPr>
            <a:xfrm>
              <a:off x="6364419" y="5763287"/>
              <a:ext cx="16821" cy="139096"/>
            </a:xfrm>
            <a:custGeom>
              <a:avLst/>
              <a:gdLst>
                <a:gd name="connsiteX0" fmla="*/ 703 w 16821"/>
                <a:gd name="connsiteY0" fmla="*/ 138759 h 139096"/>
                <a:gd name="connsiteX1" fmla="*/ 703 w 16821"/>
                <a:gd name="connsiteY1" fmla="*/ -337 h 13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139096">
                  <a:moveTo>
                    <a:pt x="703" y="138759"/>
                  </a:moveTo>
                  <a:lnTo>
                    <a:pt x="703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40108D92-47A8-24AE-FDFD-B3601F757388}"/>
                </a:ext>
              </a:extLst>
            </p:cNvPr>
            <p:cNvSpPr/>
            <p:nvPr/>
          </p:nvSpPr>
          <p:spPr>
            <a:xfrm>
              <a:off x="6364419" y="5656373"/>
              <a:ext cx="16821" cy="246010"/>
            </a:xfrm>
            <a:custGeom>
              <a:avLst/>
              <a:gdLst>
                <a:gd name="connsiteX0" fmla="*/ 703 w 16821"/>
                <a:gd name="connsiteY0" fmla="*/ 245673 h 246010"/>
                <a:gd name="connsiteX1" fmla="*/ 703 w 16821"/>
                <a:gd name="connsiteY1" fmla="*/ -337 h 246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246010">
                  <a:moveTo>
                    <a:pt x="703" y="245673"/>
                  </a:moveTo>
                  <a:lnTo>
                    <a:pt x="703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988E1D1B-C019-8D16-00F1-646B6EEF3E5E}"/>
                </a:ext>
              </a:extLst>
            </p:cNvPr>
            <p:cNvSpPr/>
            <p:nvPr/>
          </p:nvSpPr>
          <p:spPr>
            <a:xfrm>
              <a:off x="6780589" y="5389089"/>
              <a:ext cx="16821" cy="160370"/>
            </a:xfrm>
            <a:custGeom>
              <a:avLst/>
              <a:gdLst>
                <a:gd name="connsiteX0" fmla="*/ 703 w 16821"/>
                <a:gd name="connsiteY0" fmla="*/ -337 h 160370"/>
                <a:gd name="connsiteX1" fmla="*/ 703 w 16821"/>
                <a:gd name="connsiteY1" fmla="*/ 160033 h 16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160370">
                  <a:moveTo>
                    <a:pt x="703" y="-337"/>
                  </a:moveTo>
                  <a:lnTo>
                    <a:pt x="703" y="160033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236B118F-AA28-A10F-F1E7-13E6D0B73A8D}"/>
                </a:ext>
              </a:extLst>
            </p:cNvPr>
            <p:cNvSpPr/>
            <p:nvPr/>
          </p:nvSpPr>
          <p:spPr>
            <a:xfrm>
              <a:off x="6780589" y="5389089"/>
              <a:ext cx="16821" cy="53456"/>
            </a:xfrm>
            <a:custGeom>
              <a:avLst/>
              <a:gdLst>
                <a:gd name="connsiteX0" fmla="*/ 703 w 16821"/>
                <a:gd name="connsiteY0" fmla="*/ -337 h 53456"/>
                <a:gd name="connsiteX1" fmla="*/ 703 w 16821"/>
                <a:gd name="connsiteY1" fmla="*/ 53120 h 5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53456">
                  <a:moveTo>
                    <a:pt x="703" y="-337"/>
                  </a:moveTo>
                  <a:lnTo>
                    <a:pt x="703" y="53120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27977A9F-F0AB-60CE-4C7B-F07551C90E2D}"/>
                </a:ext>
              </a:extLst>
            </p:cNvPr>
            <p:cNvSpPr/>
            <p:nvPr/>
          </p:nvSpPr>
          <p:spPr>
            <a:xfrm>
              <a:off x="6780589" y="5335632"/>
              <a:ext cx="16821" cy="53456"/>
            </a:xfrm>
            <a:custGeom>
              <a:avLst/>
              <a:gdLst>
                <a:gd name="connsiteX0" fmla="*/ 703 w 16821"/>
                <a:gd name="connsiteY0" fmla="*/ 53120 h 53456"/>
                <a:gd name="connsiteX1" fmla="*/ 703 w 16821"/>
                <a:gd name="connsiteY1" fmla="*/ -337 h 53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53456">
                  <a:moveTo>
                    <a:pt x="703" y="53120"/>
                  </a:moveTo>
                  <a:lnTo>
                    <a:pt x="703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D75D97AC-404C-1E5C-17DC-2B6A90C01910}"/>
                </a:ext>
              </a:extLst>
            </p:cNvPr>
            <p:cNvSpPr/>
            <p:nvPr/>
          </p:nvSpPr>
          <p:spPr>
            <a:xfrm>
              <a:off x="6780589" y="5228718"/>
              <a:ext cx="16821" cy="160370"/>
            </a:xfrm>
            <a:custGeom>
              <a:avLst/>
              <a:gdLst>
                <a:gd name="connsiteX0" fmla="*/ 703 w 16821"/>
                <a:gd name="connsiteY0" fmla="*/ 160033 h 160370"/>
                <a:gd name="connsiteX1" fmla="*/ 703 w 16821"/>
                <a:gd name="connsiteY1" fmla="*/ -337 h 160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160370">
                  <a:moveTo>
                    <a:pt x="703" y="160033"/>
                  </a:moveTo>
                  <a:lnTo>
                    <a:pt x="703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FC9CEB95-FBD9-FCC1-E2E7-E04BE81FE871}"/>
                </a:ext>
              </a:extLst>
            </p:cNvPr>
            <p:cNvSpPr/>
            <p:nvPr/>
          </p:nvSpPr>
          <p:spPr>
            <a:xfrm>
              <a:off x="6364419" y="5121805"/>
              <a:ext cx="16821" cy="780578"/>
            </a:xfrm>
            <a:custGeom>
              <a:avLst/>
              <a:gdLst>
                <a:gd name="connsiteX0" fmla="*/ 703 w 16821"/>
                <a:gd name="connsiteY0" fmla="*/ 780241 h 780578"/>
                <a:gd name="connsiteX1" fmla="*/ 703 w 16821"/>
                <a:gd name="connsiteY1" fmla="*/ -337 h 78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780578">
                  <a:moveTo>
                    <a:pt x="703" y="780241"/>
                  </a:moveTo>
                  <a:lnTo>
                    <a:pt x="703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621E7496-ED7F-C0AB-3024-1CF7ADADB73B}"/>
                </a:ext>
              </a:extLst>
            </p:cNvPr>
            <p:cNvSpPr/>
            <p:nvPr/>
          </p:nvSpPr>
          <p:spPr>
            <a:xfrm>
              <a:off x="6364419" y="5014891"/>
              <a:ext cx="16821" cy="887492"/>
            </a:xfrm>
            <a:custGeom>
              <a:avLst/>
              <a:gdLst>
                <a:gd name="connsiteX0" fmla="*/ 703 w 16821"/>
                <a:gd name="connsiteY0" fmla="*/ 887155 h 887492"/>
                <a:gd name="connsiteX1" fmla="*/ 703 w 16821"/>
                <a:gd name="connsiteY1" fmla="*/ -337 h 88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887492">
                  <a:moveTo>
                    <a:pt x="703" y="887155"/>
                  </a:moveTo>
                  <a:lnTo>
                    <a:pt x="703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089AEC24-EDDB-D3DE-6862-D738915883D9}"/>
                </a:ext>
              </a:extLst>
            </p:cNvPr>
            <p:cNvSpPr/>
            <p:nvPr/>
          </p:nvSpPr>
          <p:spPr>
            <a:xfrm>
              <a:off x="6364419" y="4907977"/>
              <a:ext cx="16821" cy="994406"/>
            </a:xfrm>
            <a:custGeom>
              <a:avLst/>
              <a:gdLst>
                <a:gd name="connsiteX0" fmla="*/ 703 w 16821"/>
                <a:gd name="connsiteY0" fmla="*/ 994069 h 994406"/>
                <a:gd name="connsiteX1" fmla="*/ 703 w 16821"/>
                <a:gd name="connsiteY1" fmla="*/ -338 h 994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994406">
                  <a:moveTo>
                    <a:pt x="703" y="994069"/>
                  </a:moveTo>
                  <a:lnTo>
                    <a:pt x="703" y="-338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A6000785-EBF8-E015-2A52-D5E3D09DF6F9}"/>
                </a:ext>
              </a:extLst>
            </p:cNvPr>
            <p:cNvSpPr/>
            <p:nvPr/>
          </p:nvSpPr>
          <p:spPr>
            <a:xfrm>
              <a:off x="6364419" y="5389089"/>
              <a:ext cx="16821" cy="513294"/>
            </a:xfrm>
            <a:custGeom>
              <a:avLst/>
              <a:gdLst>
                <a:gd name="connsiteX0" fmla="*/ 703 w 16821"/>
                <a:gd name="connsiteY0" fmla="*/ 512957 h 513294"/>
                <a:gd name="connsiteX1" fmla="*/ 703 w 16821"/>
                <a:gd name="connsiteY1" fmla="*/ -337 h 513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821" h="513294">
                  <a:moveTo>
                    <a:pt x="703" y="512957"/>
                  </a:moveTo>
                  <a:lnTo>
                    <a:pt x="703" y="-337"/>
                  </a:lnTo>
                </a:path>
              </a:pathLst>
            </a:custGeom>
            <a:ln w="890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9A632934-05BC-7220-9BE6-E93CDD8CD46A}"/>
                </a:ext>
              </a:extLst>
            </p:cNvPr>
            <p:cNvSpPr/>
            <p:nvPr/>
          </p:nvSpPr>
          <p:spPr>
            <a:xfrm>
              <a:off x="9124697" y="5816744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559E83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EDD2C34C-23FE-43E2-F42E-27AF1B0BA31D}"/>
                </a:ext>
              </a:extLst>
            </p:cNvPr>
            <p:cNvSpPr/>
            <p:nvPr/>
          </p:nvSpPr>
          <p:spPr>
            <a:xfrm>
              <a:off x="9124697" y="5709830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B2D4AD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00577D5C-0E6B-8A47-6F44-EAF1504D69A3}"/>
                </a:ext>
              </a:extLst>
            </p:cNvPr>
            <p:cNvSpPr/>
            <p:nvPr/>
          </p:nvSpPr>
          <p:spPr>
            <a:xfrm>
              <a:off x="9124697" y="5602916"/>
              <a:ext cx="112369" cy="106913"/>
            </a:xfrm>
            <a:custGeom>
              <a:avLst/>
              <a:gdLst>
                <a:gd name="connsiteX0" fmla="*/ 703 w 112369"/>
                <a:gd name="connsiteY0" fmla="*/ -338 h 106913"/>
                <a:gd name="connsiteX1" fmla="*/ 113072 w 112369"/>
                <a:gd name="connsiteY1" fmla="*/ -338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8"/>
                  </a:moveTo>
                  <a:lnTo>
                    <a:pt x="113072" y="-338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559E83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71EC6619-929D-C1A9-7C22-AF122E49A1C6}"/>
                </a:ext>
              </a:extLst>
            </p:cNvPr>
            <p:cNvSpPr/>
            <p:nvPr/>
          </p:nvSpPr>
          <p:spPr>
            <a:xfrm>
              <a:off x="9124697" y="5496003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559E83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EFF7CCE2-9A25-9FCC-66C2-06632DCC67F3}"/>
                </a:ext>
              </a:extLst>
            </p:cNvPr>
            <p:cNvSpPr/>
            <p:nvPr/>
          </p:nvSpPr>
          <p:spPr>
            <a:xfrm>
              <a:off x="9124697" y="5389089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559E83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1CA79670-943F-0ADA-BB8D-B0F8E70660CA}"/>
                </a:ext>
              </a:extLst>
            </p:cNvPr>
            <p:cNvSpPr/>
            <p:nvPr/>
          </p:nvSpPr>
          <p:spPr>
            <a:xfrm>
              <a:off x="9124697" y="5282175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559E83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EB46EB26-BD61-94D1-D261-2EA4937DF3E7}"/>
                </a:ext>
              </a:extLst>
            </p:cNvPr>
            <p:cNvSpPr/>
            <p:nvPr/>
          </p:nvSpPr>
          <p:spPr>
            <a:xfrm>
              <a:off x="9124697" y="5175262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559E83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A03FA98B-C5D2-D6FD-081B-2A172DFA98E6}"/>
                </a:ext>
              </a:extLst>
            </p:cNvPr>
            <p:cNvSpPr/>
            <p:nvPr/>
          </p:nvSpPr>
          <p:spPr>
            <a:xfrm>
              <a:off x="9124697" y="5068348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559E83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56AE2A29-B803-398A-7954-FF7E246255FA}"/>
                </a:ext>
              </a:extLst>
            </p:cNvPr>
            <p:cNvSpPr/>
            <p:nvPr/>
          </p:nvSpPr>
          <p:spPr>
            <a:xfrm>
              <a:off x="9124697" y="4961434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559E83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9408EE52-F4C5-D823-5E30-B222B2C29DC3}"/>
                </a:ext>
              </a:extLst>
            </p:cNvPr>
            <p:cNvSpPr/>
            <p:nvPr/>
          </p:nvSpPr>
          <p:spPr>
            <a:xfrm>
              <a:off x="9124697" y="4854521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559E83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72DD6F41-08DA-1D71-90F5-19700AA8E16D}"/>
                </a:ext>
              </a:extLst>
            </p:cNvPr>
            <p:cNvSpPr/>
            <p:nvPr/>
          </p:nvSpPr>
          <p:spPr>
            <a:xfrm>
              <a:off x="9237066" y="5816744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4099A8C6-DEC2-A816-987F-64C4A357A83E}"/>
                </a:ext>
              </a:extLst>
            </p:cNvPr>
            <p:cNvSpPr/>
            <p:nvPr/>
          </p:nvSpPr>
          <p:spPr>
            <a:xfrm>
              <a:off x="9237066" y="5709830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A3DAF6A0-9CDA-565B-B412-3D910F2624EF}"/>
                </a:ext>
              </a:extLst>
            </p:cNvPr>
            <p:cNvSpPr/>
            <p:nvPr/>
          </p:nvSpPr>
          <p:spPr>
            <a:xfrm>
              <a:off x="9237066" y="5602916"/>
              <a:ext cx="112369" cy="106913"/>
            </a:xfrm>
            <a:custGeom>
              <a:avLst/>
              <a:gdLst>
                <a:gd name="connsiteX0" fmla="*/ 703 w 112369"/>
                <a:gd name="connsiteY0" fmla="*/ -338 h 106913"/>
                <a:gd name="connsiteX1" fmla="*/ 113072 w 112369"/>
                <a:gd name="connsiteY1" fmla="*/ -338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8"/>
                  </a:moveTo>
                  <a:lnTo>
                    <a:pt x="113072" y="-338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DBC795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132FD27D-B679-41DB-C117-F1A3829F68CB}"/>
                </a:ext>
              </a:extLst>
            </p:cNvPr>
            <p:cNvSpPr/>
            <p:nvPr/>
          </p:nvSpPr>
          <p:spPr>
            <a:xfrm>
              <a:off x="9237066" y="5496003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6E7EA9D3-9AC9-EC31-95F2-8F086FEC9B1F}"/>
                </a:ext>
              </a:extLst>
            </p:cNvPr>
            <p:cNvSpPr/>
            <p:nvPr/>
          </p:nvSpPr>
          <p:spPr>
            <a:xfrm>
              <a:off x="9237066" y="5389089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C6D7AA0A-B4B9-FC58-3147-81E5746DC730}"/>
                </a:ext>
              </a:extLst>
            </p:cNvPr>
            <p:cNvSpPr/>
            <p:nvPr/>
          </p:nvSpPr>
          <p:spPr>
            <a:xfrm>
              <a:off x="9237066" y="5282175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E722CC81-68E4-1509-F789-98B8B37204F3}"/>
                </a:ext>
              </a:extLst>
            </p:cNvPr>
            <p:cNvSpPr/>
            <p:nvPr/>
          </p:nvSpPr>
          <p:spPr>
            <a:xfrm>
              <a:off x="9237066" y="5175262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9229A141-7ADC-6426-ED8D-30AD482A31EE}"/>
                </a:ext>
              </a:extLst>
            </p:cNvPr>
            <p:cNvSpPr/>
            <p:nvPr/>
          </p:nvSpPr>
          <p:spPr>
            <a:xfrm>
              <a:off x="9237066" y="5068348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4C544271-61A3-E182-C6FF-6D542BCE0D63}"/>
                </a:ext>
              </a:extLst>
            </p:cNvPr>
            <p:cNvSpPr/>
            <p:nvPr/>
          </p:nvSpPr>
          <p:spPr>
            <a:xfrm>
              <a:off x="9237066" y="4961434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DB31EBBE-0884-9605-E76F-F661DBC676CC}"/>
                </a:ext>
              </a:extLst>
            </p:cNvPr>
            <p:cNvSpPr/>
            <p:nvPr/>
          </p:nvSpPr>
          <p:spPr>
            <a:xfrm>
              <a:off x="9237066" y="4854521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51584C66-2233-9D98-6DB3-C4CD7ACFEA43}"/>
                </a:ext>
              </a:extLst>
            </p:cNvPr>
            <p:cNvSpPr/>
            <p:nvPr/>
          </p:nvSpPr>
          <p:spPr>
            <a:xfrm>
              <a:off x="9349435" y="5816744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17783FB1-A515-0A99-6210-C6C12EDA9B19}"/>
                </a:ext>
              </a:extLst>
            </p:cNvPr>
            <p:cNvSpPr/>
            <p:nvPr/>
          </p:nvSpPr>
          <p:spPr>
            <a:xfrm>
              <a:off x="9349435" y="5709830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559E83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92358E79-E595-4A39-9892-3750A98844F3}"/>
                </a:ext>
              </a:extLst>
            </p:cNvPr>
            <p:cNvSpPr/>
            <p:nvPr/>
          </p:nvSpPr>
          <p:spPr>
            <a:xfrm>
              <a:off x="9349435" y="5602916"/>
              <a:ext cx="112369" cy="106913"/>
            </a:xfrm>
            <a:custGeom>
              <a:avLst/>
              <a:gdLst>
                <a:gd name="connsiteX0" fmla="*/ 703 w 112369"/>
                <a:gd name="connsiteY0" fmla="*/ -338 h 106913"/>
                <a:gd name="connsiteX1" fmla="*/ 113072 w 112369"/>
                <a:gd name="connsiteY1" fmla="*/ -338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8"/>
                  </a:moveTo>
                  <a:lnTo>
                    <a:pt x="113072" y="-338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9554F2E7-FD10-8E20-653E-0F879E4FE2BF}"/>
                </a:ext>
              </a:extLst>
            </p:cNvPr>
            <p:cNvSpPr/>
            <p:nvPr/>
          </p:nvSpPr>
          <p:spPr>
            <a:xfrm>
              <a:off x="9349435" y="5496003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EB122E62-AAD0-1B78-4593-DCBD24FD8D1F}"/>
                </a:ext>
              </a:extLst>
            </p:cNvPr>
            <p:cNvSpPr/>
            <p:nvPr/>
          </p:nvSpPr>
          <p:spPr>
            <a:xfrm>
              <a:off x="9349435" y="5389089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07EE26C0-F919-F35C-46D2-1F8F0C4FFB5B}"/>
                </a:ext>
              </a:extLst>
            </p:cNvPr>
            <p:cNvSpPr/>
            <p:nvPr/>
          </p:nvSpPr>
          <p:spPr>
            <a:xfrm>
              <a:off x="9349435" y="5282175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AFCAA157-8D1A-F0F2-8FB1-0F2A88164129}"/>
                </a:ext>
              </a:extLst>
            </p:cNvPr>
            <p:cNvSpPr/>
            <p:nvPr/>
          </p:nvSpPr>
          <p:spPr>
            <a:xfrm>
              <a:off x="9349435" y="5175262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CEAB05B4-57A4-ADA1-17FD-AC6359FBA317}"/>
                </a:ext>
              </a:extLst>
            </p:cNvPr>
            <p:cNvSpPr/>
            <p:nvPr/>
          </p:nvSpPr>
          <p:spPr>
            <a:xfrm>
              <a:off x="9349435" y="5068348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2ABA18CC-F3E2-E3D7-4C58-998907D89E9F}"/>
                </a:ext>
              </a:extLst>
            </p:cNvPr>
            <p:cNvSpPr/>
            <p:nvPr/>
          </p:nvSpPr>
          <p:spPr>
            <a:xfrm>
              <a:off x="9349435" y="4961434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ECCF3BF2-35A2-38C8-07CB-5CE8C0E026BC}"/>
                </a:ext>
              </a:extLst>
            </p:cNvPr>
            <p:cNvSpPr/>
            <p:nvPr/>
          </p:nvSpPr>
          <p:spPr>
            <a:xfrm>
              <a:off x="9349435" y="4854521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1C43628A-E72C-BB4D-A41E-2E3DD4DC7B5B}"/>
                </a:ext>
              </a:extLst>
            </p:cNvPr>
            <p:cNvSpPr/>
            <p:nvPr/>
          </p:nvSpPr>
          <p:spPr>
            <a:xfrm>
              <a:off x="9461636" y="5816744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2B3E094-729F-7B94-8B4E-5F9264CFECC9}"/>
                </a:ext>
              </a:extLst>
            </p:cNvPr>
            <p:cNvSpPr/>
            <p:nvPr/>
          </p:nvSpPr>
          <p:spPr>
            <a:xfrm>
              <a:off x="9461636" y="5709830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D12A5DA7-9BC8-619E-3627-8C56D468D6D1}"/>
                </a:ext>
              </a:extLst>
            </p:cNvPr>
            <p:cNvSpPr/>
            <p:nvPr/>
          </p:nvSpPr>
          <p:spPr>
            <a:xfrm>
              <a:off x="9461636" y="5602916"/>
              <a:ext cx="112369" cy="106913"/>
            </a:xfrm>
            <a:custGeom>
              <a:avLst/>
              <a:gdLst>
                <a:gd name="connsiteX0" fmla="*/ 703 w 112369"/>
                <a:gd name="connsiteY0" fmla="*/ -338 h 106913"/>
                <a:gd name="connsiteX1" fmla="*/ 113072 w 112369"/>
                <a:gd name="connsiteY1" fmla="*/ -338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8"/>
                  </a:moveTo>
                  <a:lnTo>
                    <a:pt x="113072" y="-338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DBC795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8EE31763-F6A8-010D-D4D6-AE20C4C4663B}"/>
                </a:ext>
              </a:extLst>
            </p:cNvPr>
            <p:cNvSpPr/>
            <p:nvPr/>
          </p:nvSpPr>
          <p:spPr>
            <a:xfrm>
              <a:off x="9461636" y="5496003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D727E98A-5A46-A1EF-66AF-AFF0FC850A01}"/>
                </a:ext>
              </a:extLst>
            </p:cNvPr>
            <p:cNvSpPr/>
            <p:nvPr/>
          </p:nvSpPr>
          <p:spPr>
            <a:xfrm>
              <a:off x="9461636" y="5389089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76094B35-95E5-7F62-E4D6-BA0DE9BFCA54}"/>
                </a:ext>
              </a:extLst>
            </p:cNvPr>
            <p:cNvSpPr/>
            <p:nvPr/>
          </p:nvSpPr>
          <p:spPr>
            <a:xfrm>
              <a:off x="9461636" y="5282175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653506D3-13F2-E195-FA70-9ACD7AF01979}"/>
                </a:ext>
              </a:extLst>
            </p:cNvPr>
            <p:cNvSpPr/>
            <p:nvPr/>
          </p:nvSpPr>
          <p:spPr>
            <a:xfrm>
              <a:off x="9461636" y="5175262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C2FEDBD7-6390-33D5-8BBC-95771994D0F5}"/>
                </a:ext>
              </a:extLst>
            </p:cNvPr>
            <p:cNvSpPr/>
            <p:nvPr/>
          </p:nvSpPr>
          <p:spPr>
            <a:xfrm>
              <a:off x="9461636" y="5068348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323734BC-D5E2-FCD6-3196-B31C3FCC261A}"/>
                </a:ext>
              </a:extLst>
            </p:cNvPr>
            <p:cNvSpPr/>
            <p:nvPr/>
          </p:nvSpPr>
          <p:spPr>
            <a:xfrm>
              <a:off x="9461636" y="4961434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E91AE2AE-6258-FBA4-904C-971E9AD34DA3}"/>
                </a:ext>
              </a:extLst>
            </p:cNvPr>
            <p:cNvSpPr/>
            <p:nvPr/>
          </p:nvSpPr>
          <p:spPr>
            <a:xfrm>
              <a:off x="9461636" y="4854521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EC40108A-D11C-1CD1-61B6-A85CDBEC5C0F}"/>
                </a:ext>
              </a:extLst>
            </p:cNvPr>
            <p:cNvSpPr/>
            <p:nvPr/>
          </p:nvSpPr>
          <p:spPr>
            <a:xfrm>
              <a:off x="9574005" y="5816744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B133892F-B6F6-03DB-FC5F-93CEBA802F26}"/>
                </a:ext>
              </a:extLst>
            </p:cNvPr>
            <p:cNvSpPr/>
            <p:nvPr/>
          </p:nvSpPr>
          <p:spPr>
            <a:xfrm>
              <a:off x="9574005" y="5709830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CB044F36-267A-5073-5AA7-C1976F972F9E}"/>
                </a:ext>
              </a:extLst>
            </p:cNvPr>
            <p:cNvSpPr/>
            <p:nvPr/>
          </p:nvSpPr>
          <p:spPr>
            <a:xfrm>
              <a:off x="9574005" y="5602916"/>
              <a:ext cx="112369" cy="106913"/>
            </a:xfrm>
            <a:custGeom>
              <a:avLst/>
              <a:gdLst>
                <a:gd name="connsiteX0" fmla="*/ 703 w 112369"/>
                <a:gd name="connsiteY0" fmla="*/ -338 h 106913"/>
                <a:gd name="connsiteX1" fmla="*/ 113072 w 112369"/>
                <a:gd name="connsiteY1" fmla="*/ -338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8"/>
                  </a:moveTo>
                  <a:lnTo>
                    <a:pt x="113072" y="-338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CD95801F-1CF8-4C9A-9F1C-937A6ECC67B9}"/>
                </a:ext>
              </a:extLst>
            </p:cNvPr>
            <p:cNvSpPr/>
            <p:nvPr/>
          </p:nvSpPr>
          <p:spPr>
            <a:xfrm>
              <a:off x="9574005" y="5496003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C65F83FA-7C70-CD7E-CF2E-263590305CC1}"/>
                </a:ext>
              </a:extLst>
            </p:cNvPr>
            <p:cNvSpPr/>
            <p:nvPr/>
          </p:nvSpPr>
          <p:spPr>
            <a:xfrm>
              <a:off x="9574005" y="5389089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7998A132-9038-ADA4-5608-D13FA7B794DA}"/>
                </a:ext>
              </a:extLst>
            </p:cNvPr>
            <p:cNvSpPr/>
            <p:nvPr/>
          </p:nvSpPr>
          <p:spPr>
            <a:xfrm>
              <a:off x="9574005" y="5282175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E45BDD73-2C38-73DE-CBA9-9D17567A7653}"/>
                </a:ext>
              </a:extLst>
            </p:cNvPr>
            <p:cNvSpPr/>
            <p:nvPr/>
          </p:nvSpPr>
          <p:spPr>
            <a:xfrm>
              <a:off x="9574005" y="5175262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00CE0702-B72A-5364-E109-235CEE7754F1}"/>
                </a:ext>
              </a:extLst>
            </p:cNvPr>
            <p:cNvSpPr/>
            <p:nvPr/>
          </p:nvSpPr>
          <p:spPr>
            <a:xfrm>
              <a:off x="9574005" y="5068348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B0CD9218-81A4-C444-4EE6-EEBBC2A535AB}"/>
                </a:ext>
              </a:extLst>
            </p:cNvPr>
            <p:cNvSpPr/>
            <p:nvPr/>
          </p:nvSpPr>
          <p:spPr>
            <a:xfrm>
              <a:off x="9574005" y="4961434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6 h 106913"/>
                <a:gd name="connsiteX3" fmla="*/ 703 w 112369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3600F013-5197-ADE3-D847-AFCE45E291B3}"/>
                </a:ext>
              </a:extLst>
            </p:cNvPr>
            <p:cNvSpPr/>
            <p:nvPr/>
          </p:nvSpPr>
          <p:spPr>
            <a:xfrm>
              <a:off x="9574005" y="4854521"/>
              <a:ext cx="112369" cy="106913"/>
            </a:xfrm>
            <a:custGeom>
              <a:avLst/>
              <a:gdLst>
                <a:gd name="connsiteX0" fmla="*/ 703 w 112369"/>
                <a:gd name="connsiteY0" fmla="*/ -337 h 106913"/>
                <a:gd name="connsiteX1" fmla="*/ 113072 w 112369"/>
                <a:gd name="connsiteY1" fmla="*/ -337 h 106913"/>
                <a:gd name="connsiteX2" fmla="*/ 113072 w 112369"/>
                <a:gd name="connsiteY2" fmla="*/ 106577 h 106913"/>
                <a:gd name="connsiteX3" fmla="*/ 703 w 112369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69" h="106913">
                  <a:moveTo>
                    <a:pt x="703" y="-337"/>
                  </a:moveTo>
                  <a:lnTo>
                    <a:pt x="113072" y="-337"/>
                  </a:lnTo>
                  <a:lnTo>
                    <a:pt x="11307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E5A41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55AA08CF-0180-63C3-EDFB-96B5D5095753}"/>
                </a:ext>
              </a:extLst>
            </p:cNvPr>
            <p:cNvSpPr txBox="1"/>
            <p:nvPr/>
          </p:nvSpPr>
          <p:spPr>
            <a:xfrm>
              <a:off x="7123772" y="5767913"/>
              <a:ext cx="12522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71D36"/>
                  </a:solidFill>
                  <a:latin typeface="Arial"/>
                  <a:cs typeface="Arial"/>
                  <a:sym typeface="Arial"/>
                  <a:rtl val="0"/>
                </a:rPr>
                <a:t>Phytophthora cactorum</a:t>
              </a:r>
            </a:p>
          </p:txBody>
        </p:sp>
        <p:sp>
          <p:nvSpPr>
            <p:cNvPr id="728" name="TextBox 727">
              <a:extLst>
                <a:ext uri="{FF2B5EF4-FFF2-40B4-BE49-F238E27FC236}">
                  <a16:creationId xmlns:a16="http://schemas.microsoft.com/office/drawing/2014/main" id="{CAC43BDA-29FF-BD4D-D9E0-BB4D8BBE2F0F}"/>
                </a:ext>
              </a:extLst>
            </p:cNvPr>
            <p:cNvSpPr txBox="1"/>
            <p:nvPr/>
          </p:nvSpPr>
          <p:spPr>
            <a:xfrm>
              <a:off x="7123772" y="5660999"/>
              <a:ext cx="12747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B95474"/>
                  </a:solidFill>
                  <a:latin typeface="Arial"/>
                  <a:cs typeface="Arial"/>
                  <a:sym typeface="Arial"/>
                  <a:rtl val="0"/>
                </a:rPr>
                <a:t>Phytophthora palmivora</a:t>
              </a:r>
            </a:p>
          </p:txBody>
        </p:sp>
        <p:sp>
          <p:nvSpPr>
            <p:cNvPr id="729" name="TextBox 728">
              <a:extLst>
                <a:ext uri="{FF2B5EF4-FFF2-40B4-BE49-F238E27FC236}">
                  <a16:creationId xmlns:a16="http://schemas.microsoft.com/office/drawing/2014/main" id="{A9A35200-5ABF-1E45-294A-DD4B51DD7623}"/>
                </a:ext>
              </a:extLst>
            </p:cNvPr>
            <p:cNvSpPr txBox="1"/>
            <p:nvPr/>
          </p:nvSpPr>
          <p:spPr>
            <a:xfrm>
              <a:off x="7123772" y="5554085"/>
              <a:ext cx="13388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B3E53"/>
                  </a:solidFill>
                  <a:latin typeface="Arial"/>
                  <a:cs typeface="Arial"/>
                  <a:sym typeface="Arial"/>
                  <a:rtl val="0"/>
                </a:rPr>
                <a:t>Phytophthora megakarya</a:t>
              </a:r>
            </a:p>
          </p:txBody>
        </p:sp>
        <p:sp>
          <p:nvSpPr>
            <p:cNvPr id="730" name="TextBox 729">
              <a:extLst>
                <a:ext uri="{FF2B5EF4-FFF2-40B4-BE49-F238E27FC236}">
                  <a16:creationId xmlns:a16="http://schemas.microsoft.com/office/drawing/2014/main" id="{DE08CEA9-ED9B-218A-151D-077F9A176DE0}"/>
                </a:ext>
              </a:extLst>
            </p:cNvPr>
            <p:cNvSpPr txBox="1"/>
            <p:nvPr/>
          </p:nvSpPr>
          <p:spPr>
            <a:xfrm>
              <a:off x="7123772" y="5447172"/>
              <a:ext cx="16289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62239"/>
                  </a:solidFill>
                  <a:latin typeface="Arial"/>
                  <a:cs typeface="Arial"/>
                  <a:sym typeface="Arial"/>
                  <a:rtl val="0"/>
                </a:rPr>
                <a:t>Phytophthora nicotianae P1976</a:t>
              </a:r>
            </a:p>
          </p:txBody>
        </p:sp>
        <p:sp>
          <p:nvSpPr>
            <p:cNvPr id="731" name="TextBox 730">
              <a:extLst>
                <a:ext uri="{FF2B5EF4-FFF2-40B4-BE49-F238E27FC236}">
                  <a16:creationId xmlns:a16="http://schemas.microsoft.com/office/drawing/2014/main" id="{EBB3B1F7-9445-03B4-8265-6440D9709A5F}"/>
                </a:ext>
              </a:extLst>
            </p:cNvPr>
            <p:cNvSpPr txBox="1"/>
            <p:nvPr/>
          </p:nvSpPr>
          <p:spPr>
            <a:xfrm>
              <a:off x="7123772" y="5340258"/>
              <a:ext cx="16289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 dirty="0">
                  <a:ln/>
                  <a:solidFill>
                    <a:srgbClr val="D62239"/>
                  </a:solidFill>
                  <a:latin typeface="Arial"/>
                  <a:cs typeface="Arial"/>
                  <a:sym typeface="Arial"/>
                  <a:rtl val="0"/>
                </a:rPr>
                <a:t>Phytophthora </a:t>
              </a:r>
              <a:r>
                <a:rPr lang="en-US" sz="800" i="1" spc="0" baseline="0" dirty="0" err="1">
                  <a:ln/>
                  <a:solidFill>
                    <a:srgbClr val="D62239"/>
                  </a:solidFill>
                  <a:latin typeface="Arial"/>
                  <a:cs typeface="Arial"/>
                  <a:sym typeface="Arial"/>
                  <a:rtl val="0"/>
                </a:rPr>
                <a:t>nicotianae</a:t>
              </a:r>
              <a:r>
                <a:rPr lang="en-US" sz="800" i="1" spc="0" baseline="0" dirty="0">
                  <a:ln/>
                  <a:solidFill>
                    <a:srgbClr val="D62239"/>
                  </a:solidFill>
                  <a:latin typeface="Arial"/>
                  <a:cs typeface="Arial"/>
                  <a:sym typeface="Arial"/>
                  <a:rtl val="0"/>
                </a:rPr>
                <a:t> P1569</a:t>
              </a:r>
            </a:p>
          </p:txBody>
        </p:sp>
        <p:sp>
          <p:nvSpPr>
            <p:cNvPr id="732" name="TextBox 731">
              <a:extLst>
                <a:ext uri="{FF2B5EF4-FFF2-40B4-BE49-F238E27FC236}">
                  <a16:creationId xmlns:a16="http://schemas.microsoft.com/office/drawing/2014/main" id="{0EDE2D1D-0904-675F-38F9-B94EA44B0E04}"/>
                </a:ext>
              </a:extLst>
            </p:cNvPr>
            <p:cNvSpPr txBox="1"/>
            <p:nvPr/>
          </p:nvSpPr>
          <p:spPr>
            <a:xfrm>
              <a:off x="7123772" y="5233345"/>
              <a:ext cx="16866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62239"/>
                  </a:solidFill>
                  <a:latin typeface="Arial"/>
                  <a:cs typeface="Arial"/>
                  <a:sym typeface="Arial"/>
                  <a:rtl val="0"/>
                </a:rPr>
                <a:t>Phytophthora nicotianae P10297</a:t>
              </a:r>
            </a:p>
          </p:txBody>
        </p:sp>
        <p:sp>
          <p:nvSpPr>
            <p:cNvPr id="733" name="TextBox 732">
              <a:extLst>
                <a:ext uri="{FF2B5EF4-FFF2-40B4-BE49-F238E27FC236}">
                  <a16:creationId xmlns:a16="http://schemas.microsoft.com/office/drawing/2014/main" id="{2FEFFE4C-623D-FA1E-C6C1-9DA18DCBBC52}"/>
                </a:ext>
              </a:extLst>
            </p:cNvPr>
            <p:cNvSpPr txBox="1"/>
            <p:nvPr/>
          </p:nvSpPr>
          <p:spPr>
            <a:xfrm>
              <a:off x="7123772" y="5126431"/>
              <a:ext cx="16962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62239"/>
                  </a:solidFill>
                  <a:latin typeface="Arial"/>
                  <a:cs typeface="Arial"/>
                  <a:sym typeface="Arial"/>
                  <a:rtl val="0"/>
                </a:rPr>
                <a:t>Phytophthora nicotianae CJ01A1</a:t>
              </a:r>
            </a:p>
          </p:txBody>
        </p:sp>
        <p:sp>
          <p:nvSpPr>
            <p:cNvPr id="734" name="TextBox 733">
              <a:extLst>
                <a:ext uri="{FF2B5EF4-FFF2-40B4-BE49-F238E27FC236}">
                  <a16:creationId xmlns:a16="http://schemas.microsoft.com/office/drawing/2014/main" id="{D3B17B7A-C3AB-7D5A-2081-0FF6D0037BB7}"/>
                </a:ext>
              </a:extLst>
            </p:cNvPr>
            <p:cNvSpPr txBox="1"/>
            <p:nvPr/>
          </p:nvSpPr>
          <p:spPr>
            <a:xfrm>
              <a:off x="7123772" y="5019517"/>
              <a:ext cx="15408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71D36"/>
                  </a:solidFill>
                  <a:latin typeface="Arial"/>
                  <a:cs typeface="Arial"/>
                  <a:sym typeface="Arial"/>
                  <a:rtl val="0"/>
                </a:rPr>
                <a:t>Phytophthora infestans T30-4</a:t>
              </a:r>
            </a:p>
          </p:txBody>
        </p:sp>
        <p:sp>
          <p:nvSpPr>
            <p:cNvPr id="735" name="TextBox 734">
              <a:extLst>
                <a:ext uri="{FF2B5EF4-FFF2-40B4-BE49-F238E27FC236}">
                  <a16:creationId xmlns:a16="http://schemas.microsoft.com/office/drawing/2014/main" id="{9E51E776-2266-440F-0CDD-6DEF2A5EDDD1}"/>
                </a:ext>
              </a:extLst>
            </p:cNvPr>
            <p:cNvSpPr txBox="1"/>
            <p:nvPr/>
          </p:nvSpPr>
          <p:spPr>
            <a:xfrm>
              <a:off x="7123772" y="4912603"/>
              <a:ext cx="205216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22E43"/>
                  </a:solidFill>
                  <a:latin typeface="Arial"/>
                  <a:cs typeface="Arial"/>
                  <a:sym typeface="Arial"/>
                  <a:rtl val="0"/>
                </a:rPr>
                <a:t>Phytophthora cinnamomi var. cinnamomi</a:t>
              </a:r>
            </a:p>
          </p:txBody>
        </p:sp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342807A6-7A07-1717-A4A0-335E492402BF}"/>
                </a:ext>
              </a:extLst>
            </p:cNvPr>
            <p:cNvSpPr txBox="1"/>
            <p:nvPr/>
          </p:nvSpPr>
          <p:spPr>
            <a:xfrm>
              <a:off x="7123772" y="4805690"/>
              <a:ext cx="11432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62239"/>
                  </a:solidFill>
                  <a:latin typeface="Arial"/>
                  <a:cs typeface="Arial"/>
                  <a:sym typeface="Arial"/>
                  <a:rtl val="0"/>
                </a:rPr>
                <a:t>Phytophthora capsici</a:t>
              </a:r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EAEB2797-343D-D2C9-3E82-559616BA3662}"/>
                </a:ext>
              </a:extLst>
            </p:cNvPr>
            <p:cNvSpPr/>
            <p:nvPr/>
          </p:nvSpPr>
          <p:spPr>
            <a:xfrm>
              <a:off x="9739363" y="5816744"/>
              <a:ext cx="93528" cy="106913"/>
            </a:xfrm>
            <a:custGeom>
              <a:avLst/>
              <a:gdLst>
                <a:gd name="connsiteX0" fmla="*/ 703 w 93528"/>
                <a:gd name="connsiteY0" fmla="*/ -337 h 106913"/>
                <a:gd name="connsiteX1" fmla="*/ 94232 w 93528"/>
                <a:gd name="connsiteY1" fmla="*/ -337 h 106913"/>
                <a:gd name="connsiteX2" fmla="*/ 94232 w 93528"/>
                <a:gd name="connsiteY2" fmla="*/ 106576 h 106913"/>
                <a:gd name="connsiteX3" fmla="*/ 703 w 93528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28" h="106913">
                  <a:moveTo>
                    <a:pt x="703" y="-337"/>
                  </a:moveTo>
                  <a:lnTo>
                    <a:pt x="94232" y="-337"/>
                  </a:lnTo>
                  <a:lnTo>
                    <a:pt x="9423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87142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24124AC9-B152-B4AB-1A7D-9F76F96F7890}"/>
                </a:ext>
              </a:extLst>
            </p:cNvPr>
            <p:cNvSpPr/>
            <p:nvPr/>
          </p:nvSpPr>
          <p:spPr>
            <a:xfrm>
              <a:off x="9739363" y="5709830"/>
              <a:ext cx="93528" cy="106913"/>
            </a:xfrm>
            <a:custGeom>
              <a:avLst/>
              <a:gdLst>
                <a:gd name="connsiteX0" fmla="*/ 703 w 93528"/>
                <a:gd name="connsiteY0" fmla="*/ -337 h 106913"/>
                <a:gd name="connsiteX1" fmla="*/ 94232 w 93528"/>
                <a:gd name="connsiteY1" fmla="*/ -337 h 106913"/>
                <a:gd name="connsiteX2" fmla="*/ 94232 w 93528"/>
                <a:gd name="connsiteY2" fmla="*/ 106576 h 106913"/>
                <a:gd name="connsiteX3" fmla="*/ 703 w 93528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28" h="106913">
                  <a:moveTo>
                    <a:pt x="703" y="-337"/>
                  </a:moveTo>
                  <a:lnTo>
                    <a:pt x="94232" y="-337"/>
                  </a:lnTo>
                  <a:lnTo>
                    <a:pt x="9423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87142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04316E5D-18AA-72F3-1B58-36AFC78A72CA}"/>
                </a:ext>
              </a:extLst>
            </p:cNvPr>
            <p:cNvSpPr/>
            <p:nvPr/>
          </p:nvSpPr>
          <p:spPr>
            <a:xfrm>
              <a:off x="9739363" y="5602916"/>
              <a:ext cx="93528" cy="106913"/>
            </a:xfrm>
            <a:custGeom>
              <a:avLst/>
              <a:gdLst>
                <a:gd name="connsiteX0" fmla="*/ 703 w 93528"/>
                <a:gd name="connsiteY0" fmla="*/ -338 h 106913"/>
                <a:gd name="connsiteX1" fmla="*/ 94232 w 93528"/>
                <a:gd name="connsiteY1" fmla="*/ -338 h 106913"/>
                <a:gd name="connsiteX2" fmla="*/ 94232 w 93528"/>
                <a:gd name="connsiteY2" fmla="*/ 106576 h 106913"/>
                <a:gd name="connsiteX3" fmla="*/ 703 w 93528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28" h="106913">
                  <a:moveTo>
                    <a:pt x="703" y="-338"/>
                  </a:moveTo>
                  <a:lnTo>
                    <a:pt x="94232" y="-338"/>
                  </a:lnTo>
                  <a:lnTo>
                    <a:pt x="9423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87142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44C7EAAD-D1E2-C4F0-1B7B-5E9F05115DD2}"/>
                </a:ext>
              </a:extLst>
            </p:cNvPr>
            <p:cNvSpPr/>
            <p:nvPr/>
          </p:nvSpPr>
          <p:spPr>
            <a:xfrm>
              <a:off x="9739363" y="5496003"/>
              <a:ext cx="93528" cy="106913"/>
            </a:xfrm>
            <a:custGeom>
              <a:avLst/>
              <a:gdLst>
                <a:gd name="connsiteX0" fmla="*/ 703 w 93528"/>
                <a:gd name="connsiteY0" fmla="*/ -337 h 106913"/>
                <a:gd name="connsiteX1" fmla="*/ 94232 w 93528"/>
                <a:gd name="connsiteY1" fmla="*/ -337 h 106913"/>
                <a:gd name="connsiteX2" fmla="*/ 94232 w 93528"/>
                <a:gd name="connsiteY2" fmla="*/ 106577 h 106913"/>
                <a:gd name="connsiteX3" fmla="*/ 703 w 93528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28" h="106913">
                  <a:moveTo>
                    <a:pt x="703" y="-337"/>
                  </a:moveTo>
                  <a:lnTo>
                    <a:pt x="94232" y="-337"/>
                  </a:lnTo>
                  <a:lnTo>
                    <a:pt x="9423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87142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06EE5CCE-67D6-83D7-0928-E5C756FC2124}"/>
                </a:ext>
              </a:extLst>
            </p:cNvPr>
            <p:cNvSpPr/>
            <p:nvPr/>
          </p:nvSpPr>
          <p:spPr>
            <a:xfrm>
              <a:off x="9739363" y="5389089"/>
              <a:ext cx="93528" cy="106913"/>
            </a:xfrm>
            <a:custGeom>
              <a:avLst/>
              <a:gdLst>
                <a:gd name="connsiteX0" fmla="*/ 703 w 93528"/>
                <a:gd name="connsiteY0" fmla="*/ -337 h 106913"/>
                <a:gd name="connsiteX1" fmla="*/ 94232 w 93528"/>
                <a:gd name="connsiteY1" fmla="*/ -337 h 106913"/>
                <a:gd name="connsiteX2" fmla="*/ 94232 w 93528"/>
                <a:gd name="connsiteY2" fmla="*/ 106577 h 106913"/>
                <a:gd name="connsiteX3" fmla="*/ 703 w 93528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28" h="106913">
                  <a:moveTo>
                    <a:pt x="703" y="-337"/>
                  </a:moveTo>
                  <a:lnTo>
                    <a:pt x="94232" y="-337"/>
                  </a:lnTo>
                  <a:lnTo>
                    <a:pt x="9423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87142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601C19E4-2A05-9C38-D109-625A7F3C89FA}"/>
                </a:ext>
              </a:extLst>
            </p:cNvPr>
            <p:cNvSpPr/>
            <p:nvPr/>
          </p:nvSpPr>
          <p:spPr>
            <a:xfrm>
              <a:off x="9739363" y="5282175"/>
              <a:ext cx="93528" cy="106913"/>
            </a:xfrm>
            <a:custGeom>
              <a:avLst/>
              <a:gdLst>
                <a:gd name="connsiteX0" fmla="*/ 703 w 93528"/>
                <a:gd name="connsiteY0" fmla="*/ -337 h 106913"/>
                <a:gd name="connsiteX1" fmla="*/ 94232 w 93528"/>
                <a:gd name="connsiteY1" fmla="*/ -337 h 106913"/>
                <a:gd name="connsiteX2" fmla="*/ 94232 w 93528"/>
                <a:gd name="connsiteY2" fmla="*/ 106577 h 106913"/>
                <a:gd name="connsiteX3" fmla="*/ 703 w 93528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28" h="106913">
                  <a:moveTo>
                    <a:pt x="703" y="-337"/>
                  </a:moveTo>
                  <a:lnTo>
                    <a:pt x="94232" y="-337"/>
                  </a:lnTo>
                  <a:lnTo>
                    <a:pt x="9423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87142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996BE607-91A5-A069-E0A5-ABEEDFF9D553}"/>
                </a:ext>
              </a:extLst>
            </p:cNvPr>
            <p:cNvSpPr/>
            <p:nvPr/>
          </p:nvSpPr>
          <p:spPr>
            <a:xfrm>
              <a:off x="9739363" y="5175262"/>
              <a:ext cx="93528" cy="106913"/>
            </a:xfrm>
            <a:custGeom>
              <a:avLst/>
              <a:gdLst>
                <a:gd name="connsiteX0" fmla="*/ 703 w 93528"/>
                <a:gd name="connsiteY0" fmla="*/ -337 h 106913"/>
                <a:gd name="connsiteX1" fmla="*/ 94232 w 93528"/>
                <a:gd name="connsiteY1" fmla="*/ -337 h 106913"/>
                <a:gd name="connsiteX2" fmla="*/ 94232 w 93528"/>
                <a:gd name="connsiteY2" fmla="*/ 106576 h 106913"/>
                <a:gd name="connsiteX3" fmla="*/ 703 w 93528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28" h="106913">
                  <a:moveTo>
                    <a:pt x="703" y="-337"/>
                  </a:moveTo>
                  <a:lnTo>
                    <a:pt x="94232" y="-337"/>
                  </a:lnTo>
                  <a:lnTo>
                    <a:pt x="9423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87142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8E0E838D-5249-5354-2632-E2D0CDD43EE9}"/>
                </a:ext>
              </a:extLst>
            </p:cNvPr>
            <p:cNvSpPr/>
            <p:nvPr/>
          </p:nvSpPr>
          <p:spPr>
            <a:xfrm>
              <a:off x="9739363" y="5068348"/>
              <a:ext cx="93528" cy="106913"/>
            </a:xfrm>
            <a:custGeom>
              <a:avLst/>
              <a:gdLst>
                <a:gd name="connsiteX0" fmla="*/ 703 w 93528"/>
                <a:gd name="connsiteY0" fmla="*/ -337 h 106913"/>
                <a:gd name="connsiteX1" fmla="*/ 94232 w 93528"/>
                <a:gd name="connsiteY1" fmla="*/ -337 h 106913"/>
                <a:gd name="connsiteX2" fmla="*/ 94232 w 93528"/>
                <a:gd name="connsiteY2" fmla="*/ 106576 h 106913"/>
                <a:gd name="connsiteX3" fmla="*/ 703 w 93528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28" h="106913">
                  <a:moveTo>
                    <a:pt x="703" y="-337"/>
                  </a:moveTo>
                  <a:lnTo>
                    <a:pt x="94232" y="-337"/>
                  </a:lnTo>
                  <a:lnTo>
                    <a:pt x="9423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87142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D0C5124E-C6E4-538B-0090-B37E6B724A12}"/>
                </a:ext>
              </a:extLst>
            </p:cNvPr>
            <p:cNvSpPr/>
            <p:nvPr/>
          </p:nvSpPr>
          <p:spPr>
            <a:xfrm>
              <a:off x="9739363" y="4961434"/>
              <a:ext cx="93528" cy="106913"/>
            </a:xfrm>
            <a:custGeom>
              <a:avLst/>
              <a:gdLst>
                <a:gd name="connsiteX0" fmla="*/ 703 w 93528"/>
                <a:gd name="connsiteY0" fmla="*/ -337 h 106913"/>
                <a:gd name="connsiteX1" fmla="*/ 94232 w 93528"/>
                <a:gd name="connsiteY1" fmla="*/ -337 h 106913"/>
                <a:gd name="connsiteX2" fmla="*/ 94232 w 93528"/>
                <a:gd name="connsiteY2" fmla="*/ 106576 h 106913"/>
                <a:gd name="connsiteX3" fmla="*/ 703 w 93528"/>
                <a:gd name="connsiteY3" fmla="*/ 106576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28" h="106913">
                  <a:moveTo>
                    <a:pt x="703" y="-337"/>
                  </a:moveTo>
                  <a:lnTo>
                    <a:pt x="94232" y="-337"/>
                  </a:lnTo>
                  <a:lnTo>
                    <a:pt x="94232" y="106576"/>
                  </a:lnTo>
                  <a:lnTo>
                    <a:pt x="703" y="106576"/>
                  </a:lnTo>
                  <a:close/>
                </a:path>
              </a:pathLst>
            </a:custGeom>
            <a:solidFill>
              <a:srgbClr val="A87142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59F996F5-24CF-E40A-29D7-DB6BC6C7B724}"/>
                </a:ext>
              </a:extLst>
            </p:cNvPr>
            <p:cNvSpPr/>
            <p:nvPr/>
          </p:nvSpPr>
          <p:spPr>
            <a:xfrm>
              <a:off x="9739363" y="4854521"/>
              <a:ext cx="93528" cy="106913"/>
            </a:xfrm>
            <a:custGeom>
              <a:avLst/>
              <a:gdLst>
                <a:gd name="connsiteX0" fmla="*/ 703 w 93528"/>
                <a:gd name="connsiteY0" fmla="*/ -337 h 106913"/>
                <a:gd name="connsiteX1" fmla="*/ 94232 w 93528"/>
                <a:gd name="connsiteY1" fmla="*/ -337 h 106913"/>
                <a:gd name="connsiteX2" fmla="*/ 94232 w 93528"/>
                <a:gd name="connsiteY2" fmla="*/ 106577 h 106913"/>
                <a:gd name="connsiteX3" fmla="*/ 703 w 93528"/>
                <a:gd name="connsiteY3" fmla="*/ 106577 h 106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528" h="106913">
                  <a:moveTo>
                    <a:pt x="703" y="-337"/>
                  </a:moveTo>
                  <a:lnTo>
                    <a:pt x="94232" y="-337"/>
                  </a:lnTo>
                  <a:lnTo>
                    <a:pt x="94232" y="106577"/>
                  </a:lnTo>
                  <a:lnTo>
                    <a:pt x="703" y="106577"/>
                  </a:lnTo>
                  <a:close/>
                </a:path>
              </a:pathLst>
            </a:custGeom>
            <a:solidFill>
              <a:srgbClr val="A87142"/>
            </a:solidFill>
            <a:ln w="3527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</p:grpSp>
      <p:sp>
        <p:nvSpPr>
          <p:cNvPr id="7" name="Right Bracket 6">
            <a:extLst>
              <a:ext uri="{FF2B5EF4-FFF2-40B4-BE49-F238E27FC236}">
                <a16:creationId xmlns:a16="http://schemas.microsoft.com/office/drawing/2014/main" id="{2DB0B660-8829-AEC4-5F32-4B59CDF06EAE}"/>
              </a:ext>
            </a:extLst>
          </p:cNvPr>
          <p:cNvSpPr/>
          <p:nvPr/>
        </p:nvSpPr>
        <p:spPr>
          <a:xfrm>
            <a:off x="4679738" y="521742"/>
            <a:ext cx="45719" cy="685800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1E2A818-1840-A1F5-ACA1-143CBF84BE65}"/>
              </a:ext>
            </a:extLst>
          </p:cNvPr>
          <p:cNvCxnSpPr>
            <a:cxnSpLocks/>
            <a:stCxn id="7" idx="2"/>
          </p:cNvCxnSpPr>
          <p:nvPr/>
        </p:nvCxnSpPr>
        <p:spPr>
          <a:xfrm rot="10800000" flipH="1" flipV="1">
            <a:off x="4725457" y="864642"/>
            <a:ext cx="1063088" cy="315288"/>
          </a:xfrm>
          <a:prstGeom prst="bentConnector5">
            <a:avLst>
              <a:gd name="adj1" fmla="val 54551"/>
              <a:gd name="adj2" fmla="val -1145"/>
              <a:gd name="adj3" fmla="val 5430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ight Bracket 8">
            <a:extLst>
              <a:ext uri="{FF2B5EF4-FFF2-40B4-BE49-F238E27FC236}">
                <a16:creationId xmlns:a16="http://schemas.microsoft.com/office/drawing/2014/main" id="{5E090CC2-87C4-5408-B08C-C10A537C92D3}"/>
              </a:ext>
            </a:extLst>
          </p:cNvPr>
          <p:cNvSpPr/>
          <p:nvPr/>
        </p:nvSpPr>
        <p:spPr>
          <a:xfrm>
            <a:off x="4687422" y="2306181"/>
            <a:ext cx="45719" cy="202513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9876475-3203-38D2-B322-3B3C10A147B0}"/>
              </a:ext>
            </a:extLst>
          </p:cNvPr>
          <p:cNvCxnSpPr>
            <a:cxnSpLocks/>
            <a:stCxn id="9" idx="2"/>
          </p:cNvCxnSpPr>
          <p:nvPr/>
        </p:nvCxnSpPr>
        <p:spPr>
          <a:xfrm rot="10800000" flipH="1" flipV="1">
            <a:off x="4733141" y="2407437"/>
            <a:ext cx="1480234" cy="1014601"/>
          </a:xfrm>
          <a:prstGeom prst="bentConnector3">
            <a:avLst>
              <a:gd name="adj1" fmla="val 2399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29E02AD1-4F3B-6BD8-8335-04E527BE20CC}"/>
              </a:ext>
            </a:extLst>
          </p:cNvPr>
          <p:cNvSpPr/>
          <p:nvPr/>
        </p:nvSpPr>
        <p:spPr>
          <a:xfrm>
            <a:off x="4679737" y="1651593"/>
            <a:ext cx="45719" cy="584851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ED11C2C-CDDB-FD39-82FC-14F3D0AB2895}"/>
              </a:ext>
            </a:extLst>
          </p:cNvPr>
          <p:cNvCxnSpPr>
            <a:cxnSpLocks/>
            <a:stCxn id="11" idx="2"/>
          </p:cNvCxnSpPr>
          <p:nvPr/>
        </p:nvCxnSpPr>
        <p:spPr>
          <a:xfrm rot="10800000" flipH="1" flipV="1">
            <a:off x="4725456" y="1944019"/>
            <a:ext cx="1108120" cy="632910"/>
          </a:xfrm>
          <a:prstGeom prst="bentConnector3">
            <a:avLst>
              <a:gd name="adj1" fmla="val 4658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EDB6B638-DFBE-B52F-4D28-D4680F59C51E}"/>
              </a:ext>
            </a:extLst>
          </p:cNvPr>
          <p:cNvSpPr/>
          <p:nvPr/>
        </p:nvSpPr>
        <p:spPr>
          <a:xfrm>
            <a:off x="4679737" y="3541623"/>
            <a:ext cx="45719" cy="690461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A00D586-2EBC-A5DD-52C9-3DB442892D6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733141" y="3888318"/>
            <a:ext cx="1629964" cy="1502145"/>
          </a:xfrm>
          <a:prstGeom prst="bentConnector3">
            <a:avLst>
              <a:gd name="adj1" fmla="val 845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5" name="Graphic 14">
            <a:extLst>
              <a:ext uri="{FF2B5EF4-FFF2-40B4-BE49-F238E27FC236}">
                <a16:creationId xmlns:a16="http://schemas.microsoft.com/office/drawing/2014/main" id="{B9CC086D-B0DB-05CC-02B6-21B45947E9AB}"/>
              </a:ext>
            </a:extLst>
          </p:cNvPr>
          <p:cNvGrpSpPr/>
          <p:nvPr/>
        </p:nvGrpSpPr>
        <p:grpSpPr>
          <a:xfrm>
            <a:off x="5336833" y="3651745"/>
            <a:ext cx="4520884" cy="1037872"/>
            <a:chOff x="5336833" y="3651745"/>
            <a:chExt cx="4520884" cy="1037872"/>
          </a:xfrm>
        </p:grpSpPr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968D3E2-EB92-76EE-EAB2-891D48131232}"/>
                </a:ext>
              </a:extLst>
            </p:cNvPr>
            <p:cNvSpPr/>
            <p:nvPr/>
          </p:nvSpPr>
          <p:spPr>
            <a:xfrm>
              <a:off x="5336833" y="4582061"/>
              <a:ext cx="1749466" cy="19981"/>
            </a:xfrm>
            <a:custGeom>
              <a:avLst/>
              <a:gdLst>
                <a:gd name="connsiteX0" fmla="*/ 752 w 1749466"/>
                <a:gd name="connsiteY0" fmla="*/ -274 h 19981"/>
                <a:gd name="connsiteX1" fmla="*/ 1750218 w 1749466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9466" h="19981">
                  <a:moveTo>
                    <a:pt x="752" y="-274"/>
                  </a:moveTo>
                  <a:lnTo>
                    <a:pt x="1750218" y="-274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3B63683-EB5E-F41C-BBD6-F54A0E07B71F}"/>
                </a:ext>
              </a:extLst>
            </p:cNvPr>
            <p:cNvSpPr/>
            <p:nvPr/>
          </p:nvSpPr>
          <p:spPr>
            <a:xfrm>
              <a:off x="5774156" y="4464571"/>
              <a:ext cx="1312143" cy="19981"/>
            </a:xfrm>
            <a:custGeom>
              <a:avLst/>
              <a:gdLst>
                <a:gd name="connsiteX0" fmla="*/ 751 w 1312143"/>
                <a:gd name="connsiteY0" fmla="*/ -274 h 19981"/>
                <a:gd name="connsiteX1" fmla="*/ 1312896 w 1312143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2143" h="19981">
                  <a:moveTo>
                    <a:pt x="751" y="-274"/>
                  </a:moveTo>
                  <a:lnTo>
                    <a:pt x="1312896" y="-274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170E3C6B-968C-F5D2-4C0B-B6E409D502CA}"/>
                </a:ext>
              </a:extLst>
            </p:cNvPr>
            <p:cNvSpPr/>
            <p:nvPr/>
          </p:nvSpPr>
          <p:spPr>
            <a:xfrm>
              <a:off x="6211478" y="4347081"/>
              <a:ext cx="874821" cy="19981"/>
            </a:xfrm>
            <a:custGeom>
              <a:avLst/>
              <a:gdLst>
                <a:gd name="connsiteX0" fmla="*/ 752 w 874821"/>
                <a:gd name="connsiteY0" fmla="*/ -274 h 19981"/>
                <a:gd name="connsiteX1" fmla="*/ 875573 w 874821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4821" h="19981">
                  <a:moveTo>
                    <a:pt x="752" y="-274"/>
                  </a:moveTo>
                  <a:lnTo>
                    <a:pt x="875573" y="-274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204F6CBF-DC7C-49A5-BBF8-3D5CAF6F510B}"/>
                </a:ext>
              </a:extLst>
            </p:cNvPr>
            <p:cNvSpPr/>
            <p:nvPr/>
          </p:nvSpPr>
          <p:spPr>
            <a:xfrm>
              <a:off x="6648977" y="4229592"/>
              <a:ext cx="437322" cy="19981"/>
            </a:xfrm>
            <a:custGeom>
              <a:avLst/>
              <a:gdLst>
                <a:gd name="connsiteX0" fmla="*/ 752 w 437322"/>
                <a:gd name="connsiteY0" fmla="*/ -274 h 19981"/>
                <a:gd name="connsiteX1" fmla="*/ 438074 w 437322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322" h="19981">
                  <a:moveTo>
                    <a:pt x="752" y="-274"/>
                  </a:moveTo>
                  <a:lnTo>
                    <a:pt x="438074" y="-274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F7C24C87-E9E1-FF35-FABD-A704C5283C0A}"/>
                </a:ext>
              </a:extLst>
            </p:cNvPr>
            <p:cNvSpPr/>
            <p:nvPr/>
          </p:nvSpPr>
          <p:spPr>
            <a:xfrm>
              <a:off x="6648977" y="4112102"/>
              <a:ext cx="437322" cy="19981"/>
            </a:xfrm>
            <a:custGeom>
              <a:avLst/>
              <a:gdLst>
                <a:gd name="connsiteX0" fmla="*/ 752 w 437322"/>
                <a:gd name="connsiteY0" fmla="*/ -274 h 19981"/>
                <a:gd name="connsiteX1" fmla="*/ 438074 w 437322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322" h="19981">
                  <a:moveTo>
                    <a:pt x="752" y="-274"/>
                  </a:moveTo>
                  <a:lnTo>
                    <a:pt x="438074" y="-274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A3FE3FCC-9BD7-E688-B9E0-4A73E690E0C3}"/>
                </a:ext>
              </a:extLst>
            </p:cNvPr>
            <p:cNvSpPr/>
            <p:nvPr/>
          </p:nvSpPr>
          <p:spPr>
            <a:xfrm>
              <a:off x="6211478" y="3994612"/>
              <a:ext cx="874821" cy="19981"/>
            </a:xfrm>
            <a:custGeom>
              <a:avLst/>
              <a:gdLst>
                <a:gd name="connsiteX0" fmla="*/ 752 w 874821"/>
                <a:gd name="connsiteY0" fmla="*/ -275 h 19981"/>
                <a:gd name="connsiteX1" fmla="*/ 875573 w 874821"/>
                <a:gd name="connsiteY1" fmla="*/ -275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4821" h="19981">
                  <a:moveTo>
                    <a:pt x="752" y="-275"/>
                  </a:moveTo>
                  <a:lnTo>
                    <a:pt x="875573" y="-275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EAC152E2-F189-2FB0-9A9A-549B35115CA3}"/>
                </a:ext>
              </a:extLst>
            </p:cNvPr>
            <p:cNvSpPr/>
            <p:nvPr/>
          </p:nvSpPr>
          <p:spPr>
            <a:xfrm>
              <a:off x="6211478" y="3877122"/>
              <a:ext cx="874821" cy="19981"/>
            </a:xfrm>
            <a:custGeom>
              <a:avLst/>
              <a:gdLst>
                <a:gd name="connsiteX0" fmla="*/ 752 w 874821"/>
                <a:gd name="connsiteY0" fmla="*/ -274 h 19981"/>
                <a:gd name="connsiteX1" fmla="*/ 875573 w 874821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4821" h="19981">
                  <a:moveTo>
                    <a:pt x="752" y="-274"/>
                  </a:moveTo>
                  <a:lnTo>
                    <a:pt x="875573" y="-274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8362E50-DA13-E087-790E-472B2CD67333}"/>
                </a:ext>
              </a:extLst>
            </p:cNvPr>
            <p:cNvSpPr/>
            <p:nvPr/>
          </p:nvSpPr>
          <p:spPr>
            <a:xfrm>
              <a:off x="6211478" y="3759632"/>
              <a:ext cx="874821" cy="19981"/>
            </a:xfrm>
            <a:custGeom>
              <a:avLst/>
              <a:gdLst>
                <a:gd name="connsiteX0" fmla="*/ 752 w 874821"/>
                <a:gd name="connsiteY0" fmla="*/ -274 h 19981"/>
                <a:gd name="connsiteX1" fmla="*/ 875573 w 874821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4821" h="19981">
                  <a:moveTo>
                    <a:pt x="752" y="-274"/>
                  </a:moveTo>
                  <a:lnTo>
                    <a:pt x="875573" y="-274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497702A3-6BF3-781B-B7BA-9833935CD638}"/>
                </a:ext>
              </a:extLst>
            </p:cNvPr>
            <p:cNvSpPr/>
            <p:nvPr/>
          </p:nvSpPr>
          <p:spPr>
            <a:xfrm>
              <a:off x="5336833" y="4247175"/>
              <a:ext cx="437322" cy="19981"/>
            </a:xfrm>
            <a:custGeom>
              <a:avLst/>
              <a:gdLst>
                <a:gd name="connsiteX0" fmla="*/ 752 w 437322"/>
                <a:gd name="connsiteY0" fmla="*/ -274 h 19981"/>
                <a:gd name="connsiteX1" fmla="*/ 438074 w 437322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322" h="19981">
                  <a:moveTo>
                    <a:pt x="752" y="-274"/>
                  </a:moveTo>
                  <a:lnTo>
                    <a:pt x="438074" y="-274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87E10662-FF67-FB2F-5164-4BE76ADAE0C7}"/>
                </a:ext>
              </a:extLst>
            </p:cNvPr>
            <p:cNvSpPr/>
            <p:nvPr/>
          </p:nvSpPr>
          <p:spPr>
            <a:xfrm>
              <a:off x="5774156" y="4029779"/>
              <a:ext cx="437322" cy="19981"/>
            </a:xfrm>
            <a:custGeom>
              <a:avLst/>
              <a:gdLst>
                <a:gd name="connsiteX0" fmla="*/ 751 w 437322"/>
                <a:gd name="connsiteY0" fmla="*/ -274 h 19981"/>
                <a:gd name="connsiteX1" fmla="*/ 438074 w 437322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322" h="19981">
                  <a:moveTo>
                    <a:pt x="751" y="-274"/>
                  </a:moveTo>
                  <a:lnTo>
                    <a:pt x="438074" y="-274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6F0B202-801C-2B61-47DD-BF90ABF9DBCF}"/>
                </a:ext>
              </a:extLst>
            </p:cNvPr>
            <p:cNvSpPr/>
            <p:nvPr/>
          </p:nvSpPr>
          <p:spPr>
            <a:xfrm>
              <a:off x="6211478" y="4170847"/>
              <a:ext cx="437499" cy="19981"/>
            </a:xfrm>
            <a:custGeom>
              <a:avLst/>
              <a:gdLst>
                <a:gd name="connsiteX0" fmla="*/ 752 w 437499"/>
                <a:gd name="connsiteY0" fmla="*/ -274 h 19981"/>
                <a:gd name="connsiteX1" fmla="*/ 438251 w 437499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499" h="19981">
                  <a:moveTo>
                    <a:pt x="752" y="-274"/>
                  </a:moveTo>
                  <a:lnTo>
                    <a:pt x="438251" y="-274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5435B7F6-1C18-BCB4-CDFF-B36FA7AC4807}"/>
                </a:ext>
              </a:extLst>
            </p:cNvPr>
            <p:cNvSpPr/>
            <p:nvPr/>
          </p:nvSpPr>
          <p:spPr>
            <a:xfrm>
              <a:off x="5336833" y="4414618"/>
              <a:ext cx="17683" cy="167442"/>
            </a:xfrm>
            <a:custGeom>
              <a:avLst/>
              <a:gdLst>
                <a:gd name="connsiteX0" fmla="*/ 752 w 17683"/>
                <a:gd name="connsiteY0" fmla="*/ -274 h 167442"/>
                <a:gd name="connsiteX1" fmla="*/ 752 w 17683"/>
                <a:gd name="connsiteY1" fmla="*/ 167169 h 16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167442">
                  <a:moveTo>
                    <a:pt x="752" y="-274"/>
                  </a:moveTo>
                  <a:lnTo>
                    <a:pt x="752" y="167169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AA19BA24-468C-545A-40E9-92305C44E21A}"/>
                </a:ext>
              </a:extLst>
            </p:cNvPr>
            <p:cNvSpPr/>
            <p:nvPr/>
          </p:nvSpPr>
          <p:spPr>
            <a:xfrm>
              <a:off x="5774156" y="4247175"/>
              <a:ext cx="17683" cy="217396"/>
            </a:xfrm>
            <a:custGeom>
              <a:avLst/>
              <a:gdLst>
                <a:gd name="connsiteX0" fmla="*/ 751 w 17683"/>
                <a:gd name="connsiteY0" fmla="*/ -274 h 217396"/>
                <a:gd name="connsiteX1" fmla="*/ 751 w 17683"/>
                <a:gd name="connsiteY1" fmla="*/ 217122 h 21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217396">
                  <a:moveTo>
                    <a:pt x="751" y="-274"/>
                  </a:moveTo>
                  <a:lnTo>
                    <a:pt x="751" y="217122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60254F64-7579-DE7E-8C5A-C05CC5AE6FDB}"/>
                </a:ext>
              </a:extLst>
            </p:cNvPr>
            <p:cNvSpPr/>
            <p:nvPr/>
          </p:nvSpPr>
          <p:spPr>
            <a:xfrm>
              <a:off x="6211478" y="4029779"/>
              <a:ext cx="17683" cy="317302"/>
            </a:xfrm>
            <a:custGeom>
              <a:avLst/>
              <a:gdLst>
                <a:gd name="connsiteX0" fmla="*/ 752 w 17683"/>
                <a:gd name="connsiteY0" fmla="*/ -274 h 317302"/>
                <a:gd name="connsiteX1" fmla="*/ 752 w 17683"/>
                <a:gd name="connsiteY1" fmla="*/ 317028 h 317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317302">
                  <a:moveTo>
                    <a:pt x="752" y="-274"/>
                  </a:moveTo>
                  <a:lnTo>
                    <a:pt x="752" y="317028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7520988-6F6D-0549-F937-1F9EC1E93DDD}"/>
                </a:ext>
              </a:extLst>
            </p:cNvPr>
            <p:cNvSpPr/>
            <p:nvPr/>
          </p:nvSpPr>
          <p:spPr>
            <a:xfrm>
              <a:off x="6648977" y="4170847"/>
              <a:ext cx="17683" cy="58744"/>
            </a:xfrm>
            <a:custGeom>
              <a:avLst/>
              <a:gdLst>
                <a:gd name="connsiteX0" fmla="*/ 752 w 17683"/>
                <a:gd name="connsiteY0" fmla="*/ -274 h 58744"/>
                <a:gd name="connsiteX1" fmla="*/ 752 w 17683"/>
                <a:gd name="connsiteY1" fmla="*/ 58471 h 58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58744">
                  <a:moveTo>
                    <a:pt x="752" y="-274"/>
                  </a:moveTo>
                  <a:lnTo>
                    <a:pt x="752" y="58471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617D6DCF-BF15-84DA-7C49-ABEE48B3E109}"/>
                </a:ext>
              </a:extLst>
            </p:cNvPr>
            <p:cNvSpPr/>
            <p:nvPr/>
          </p:nvSpPr>
          <p:spPr>
            <a:xfrm>
              <a:off x="6648977" y="4112102"/>
              <a:ext cx="17683" cy="58744"/>
            </a:xfrm>
            <a:custGeom>
              <a:avLst/>
              <a:gdLst>
                <a:gd name="connsiteX0" fmla="*/ 752 w 17683"/>
                <a:gd name="connsiteY0" fmla="*/ 58470 h 58744"/>
                <a:gd name="connsiteX1" fmla="*/ 752 w 17683"/>
                <a:gd name="connsiteY1" fmla="*/ -274 h 58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58744">
                  <a:moveTo>
                    <a:pt x="752" y="58470"/>
                  </a:moveTo>
                  <a:lnTo>
                    <a:pt x="752" y="-274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22DD9C37-082D-6D7A-F064-C053C4060C33}"/>
                </a:ext>
              </a:extLst>
            </p:cNvPr>
            <p:cNvSpPr/>
            <p:nvPr/>
          </p:nvSpPr>
          <p:spPr>
            <a:xfrm>
              <a:off x="6211478" y="3994612"/>
              <a:ext cx="17683" cy="35167"/>
            </a:xfrm>
            <a:custGeom>
              <a:avLst/>
              <a:gdLst>
                <a:gd name="connsiteX0" fmla="*/ 752 w 17683"/>
                <a:gd name="connsiteY0" fmla="*/ 34893 h 35167"/>
                <a:gd name="connsiteX1" fmla="*/ 752 w 17683"/>
                <a:gd name="connsiteY1" fmla="*/ -275 h 35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35167">
                  <a:moveTo>
                    <a:pt x="752" y="34893"/>
                  </a:moveTo>
                  <a:lnTo>
                    <a:pt x="752" y="-275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BE8D619A-BD6C-9249-AD5A-C14678C6E97C}"/>
                </a:ext>
              </a:extLst>
            </p:cNvPr>
            <p:cNvSpPr/>
            <p:nvPr/>
          </p:nvSpPr>
          <p:spPr>
            <a:xfrm>
              <a:off x="6211478" y="3877122"/>
              <a:ext cx="17683" cy="152656"/>
            </a:xfrm>
            <a:custGeom>
              <a:avLst/>
              <a:gdLst>
                <a:gd name="connsiteX0" fmla="*/ 752 w 17683"/>
                <a:gd name="connsiteY0" fmla="*/ 152382 h 152656"/>
                <a:gd name="connsiteX1" fmla="*/ 752 w 17683"/>
                <a:gd name="connsiteY1" fmla="*/ -274 h 15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152656">
                  <a:moveTo>
                    <a:pt x="752" y="152382"/>
                  </a:moveTo>
                  <a:lnTo>
                    <a:pt x="752" y="-274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08F7128C-2496-5F89-F807-7663E40DC92D}"/>
                </a:ext>
              </a:extLst>
            </p:cNvPr>
            <p:cNvSpPr/>
            <p:nvPr/>
          </p:nvSpPr>
          <p:spPr>
            <a:xfrm>
              <a:off x="6211478" y="3759632"/>
              <a:ext cx="17683" cy="270146"/>
            </a:xfrm>
            <a:custGeom>
              <a:avLst/>
              <a:gdLst>
                <a:gd name="connsiteX0" fmla="*/ 752 w 17683"/>
                <a:gd name="connsiteY0" fmla="*/ 269872 h 270146"/>
                <a:gd name="connsiteX1" fmla="*/ 752 w 17683"/>
                <a:gd name="connsiteY1" fmla="*/ -274 h 27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270146">
                  <a:moveTo>
                    <a:pt x="752" y="269872"/>
                  </a:moveTo>
                  <a:lnTo>
                    <a:pt x="752" y="-274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5BF44456-83AB-17C4-503A-89375798F975}"/>
                </a:ext>
              </a:extLst>
            </p:cNvPr>
            <p:cNvSpPr/>
            <p:nvPr/>
          </p:nvSpPr>
          <p:spPr>
            <a:xfrm>
              <a:off x="5336833" y="4247175"/>
              <a:ext cx="17683" cy="167442"/>
            </a:xfrm>
            <a:custGeom>
              <a:avLst/>
              <a:gdLst>
                <a:gd name="connsiteX0" fmla="*/ 752 w 17683"/>
                <a:gd name="connsiteY0" fmla="*/ 167169 h 167442"/>
                <a:gd name="connsiteX1" fmla="*/ 752 w 17683"/>
                <a:gd name="connsiteY1" fmla="*/ -274 h 16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167442">
                  <a:moveTo>
                    <a:pt x="752" y="167169"/>
                  </a:moveTo>
                  <a:lnTo>
                    <a:pt x="752" y="-274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09B63E5-7560-C158-CB6B-E0B8878FEA26}"/>
                </a:ext>
              </a:extLst>
            </p:cNvPr>
            <p:cNvSpPr/>
            <p:nvPr/>
          </p:nvSpPr>
          <p:spPr>
            <a:xfrm>
              <a:off x="5774156" y="4029779"/>
              <a:ext cx="17683" cy="217396"/>
            </a:xfrm>
            <a:custGeom>
              <a:avLst/>
              <a:gdLst>
                <a:gd name="connsiteX0" fmla="*/ 751 w 17683"/>
                <a:gd name="connsiteY0" fmla="*/ 217122 h 217396"/>
                <a:gd name="connsiteX1" fmla="*/ 751 w 17683"/>
                <a:gd name="connsiteY1" fmla="*/ -274 h 21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217396">
                  <a:moveTo>
                    <a:pt x="751" y="217122"/>
                  </a:moveTo>
                  <a:lnTo>
                    <a:pt x="751" y="-274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E96F1737-791C-1FAD-112F-290B00BC12C0}"/>
                </a:ext>
              </a:extLst>
            </p:cNvPr>
            <p:cNvSpPr/>
            <p:nvPr/>
          </p:nvSpPr>
          <p:spPr>
            <a:xfrm>
              <a:off x="6211478" y="4029779"/>
              <a:ext cx="17683" cy="141067"/>
            </a:xfrm>
            <a:custGeom>
              <a:avLst/>
              <a:gdLst>
                <a:gd name="connsiteX0" fmla="*/ 752 w 17683"/>
                <a:gd name="connsiteY0" fmla="*/ -274 h 141067"/>
                <a:gd name="connsiteX1" fmla="*/ 752 w 17683"/>
                <a:gd name="connsiteY1" fmla="*/ 140793 h 141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141067">
                  <a:moveTo>
                    <a:pt x="752" y="-274"/>
                  </a:moveTo>
                  <a:lnTo>
                    <a:pt x="752" y="140793"/>
                  </a:lnTo>
                </a:path>
              </a:pathLst>
            </a:custGeom>
            <a:ln w="1891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93EF8A62-C5EB-77F1-3556-DD6EFF8B22CC}"/>
                </a:ext>
              </a:extLst>
            </p:cNvPr>
            <p:cNvSpPr/>
            <p:nvPr/>
          </p:nvSpPr>
          <p:spPr>
            <a:xfrm>
              <a:off x="5336833" y="4582061"/>
              <a:ext cx="1749466" cy="19981"/>
            </a:xfrm>
            <a:custGeom>
              <a:avLst/>
              <a:gdLst>
                <a:gd name="connsiteX0" fmla="*/ 752 w 1749466"/>
                <a:gd name="connsiteY0" fmla="*/ -274 h 19981"/>
                <a:gd name="connsiteX1" fmla="*/ 1750218 w 1749466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9466" h="19981">
                  <a:moveTo>
                    <a:pt x="752" y="-274"/>
                  </a:moveTo>
                  <a:lnTo>
                    <a:pt x="1750218" y="-274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B9F8E89F-9CFE-1294-3C5D-BB885AD0159C}"/>
                </a:ext>
              </a:extLst>
            </p:cNvPr>
            <p:cNvSpPr/>
            <p:nvPr/>
          </p:nvSpPr>
          <p:spPr>
            <a:xfrm>
              <a:off x="5774156" y="4464571"/>
              <a:ext cx="1312143" cy="19981"/>
            </a:xfrm>
            <a:custGeom>
              <a:avLst/>
              <a:gdLst>
                <a:gd name="connsiteX0" fmla="*/ 751 w 1312143"/>
                <a:gd name="connsiteY0" fmla="*/ -274 h 19981"/>
                <a:gd name="connsiteX1" fmla="*/ 1312896 w 1312143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12143" h="19981">
                  <a:moveTo>
                    <a:pt x="751" y="-274"/>
                  </a:moveTo>
                  <a:lnTo>
                    <a:pt x="1312896" y="-274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EA0C4A52-F8C5-10C4-18DA-C18D70379679}"/>
                </a:ext>
              </a:extLst>
            </p:cNvPr>
            <p:cNvSpPr/>
            <p:nvPr/>
          </p:nvSpPr>
          <p:spPr>
            <a:xfrm>
              <a:off x="6211478" y="4347081"/>
              <a:ext cx="874821" cy="19981"/>
            </a:xfrm>
            <a:custGeom>
              <a:avLst/>
              <a:gdLst>
                <a:gd name="connsiteX0" fmla="*/ 752 w 874821"/>
                <a:gd name="connsiteY0" fmla="*/ -274 h 19981"/>
                <a:gd name="connsiteX1" fmla="*/ 875573 w 874821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4821" h="19981">
                  <a:moveTo>
                    <a:pt x="752" y="-274"/>
                  </a:moveTo>
                  <a:lnTo>
                    <a:pt x="875573" y="-274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065DB613-CEE2-0F4C-7EE8-38C2FA7361F3}"/>
                </a:ext>
              </a:extLst>
            </p:cNvPr>
            <p:cNvSpPr/>
            <p:nvPr/>
          </p:nvSpPr>
          <p:spPr>
            <a:xfrm>
              <a:off x="6648977" y="4229592"/>
              <a:ext cx="437322" cy="19981"/>
            </a:xfrm>
            <a:custGeom>
              <a:avLst/>
              <a:gdLst>
                <a:gd name="connsiteX0" fmla="*/ 752 w 437322"/>
                <a:gd name="connsiteY0" fmla="*/ -274 h 19981"/>
                <a:gd name="connsiteX1" fmla="*/ 438074 w 437322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322" h="19981">
                  <a:moveTo>
                    <a:pt x="752" y="-274"/>
                  </a:moveTo>
                  <a:lnTo>
                    <a:pt x="438074" y="-274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8B58049C-48B3-F8BA-9791-09A48E54D5EA}"/>
                </a:ext>
              </a:extLst>
            </p:cNvPr>
            <p:cNvSpPr/>
            <p:nvPr/>
          </p:nvSpPr>
          <p:spPr>
            <a:xfrm>
              <a:off x="6648977" y="4112102"/>
              <a:ext cx="437322" cy="19981"/>
            </a:xfrm>
            <a:custGeom>
              <a:avLst/>
              <a:gdLst>
                <a:gd name="connsiteX0" fmla="*/ 752 w 437322"/>
                <a:gd name="connsiteY0" fmla="*/ -274 h 19981"/>
                <a:gd name="connsiteX1" fmla="*/ 438074 w 437322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322" h="19981">
                  <a:moveTo>
                    <a:pt x="752" y="-274"/>
                  </a:moveTo>
                  <a:lnTo>
                    <a:pt x="438074" y="-274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24456ED8-4281-03CC-DE0A-5CFA46C6B880}"/>
                </a:ext>
              </a:extLst>
            </p:cNvPr>
            <p:cNvSpPr/>
            <p:nvPr/>
          </p:nvSpPr>
          <p:spPr>
            <a:xfrm>
              <a:off x="6211478" y="3994612"/>
              <a:ext cx="874821" cy="19981"/>
            </a:xfrm>
            <a:custGeom>
              <a:avLst/>
              <a:gdLst>
                <a:gd name="connsiteX0" fmla="*/ 752 w 874821"/>
                <a:gd name="connsiteY0" fmla="*/ -275 h 19981"/>
                <a:gd name="connsiteX1" fmla="*/ 875573 w 874821"/>
                <a:gd name="connsiteY1" fmla="*/ -275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4821" h="19981">
                  <a:moveTo>
                    <a:pt x="752" y="-275"/>
                  </a:moveTo>
                  <a:lnTo>
                    <a:pt x="875573" y="-275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B683AC37-4680-892A-E83C-FA31B921BE1B}"/>
                </a:ext>
              </a:extLst>
            </p:cNvPr>
            <p:cNvSpPr/>
            <p:nvPr/>
          </p:nvSpPr>
          <p:spPr>
            <a:xfrm>
              <a:off x="6211478" y="3877122"/>
              <a:ext cx="874821" cy="19981"/>
            </a:xfrm>
            <a:custGeom>
              <a:avLst/>
              <a:gdLst>
                <a:gd name="connsiteX0" fmla="*/ 752 w 874821"/>
                <a:gd name="connsiteY0" fmla="*/ -274 h 19981"/>
                <a:gd name="connsiteX1" fmla="*/ 875573 w 874821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4821" h="19981">
                  <a:moveTo>
                    <a:pt x="752" y="-274"/>
                  </a:moveTo>
                  <a:lnTo>
                    <a:pt x="875573" y="-274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9C7F3DB-4AC9-FFB2-2005-F706AF785D9F}"/>
                </a:ext>
              </a:extLst>
            </p:cNvPr>
            <p:cNvSpPr/>
            <p:nvPr/>
          </p:nvSpPr>
          <p:spPr>
            <a:xfrm>
              <a:off x="6211478" y="3759632"/>
              <a:ext cx="874821" cy="19981"/>
            </a:xfrm>
            <a:custGeom>
              <a:avLst/>
              <a:gdLst>
                <a:gd name="connsiteX0" fmla="*/ 752 w 874821"/>
                <a:gd name="connsiteY0" fmla="*/ -274 h 19981"/>
                <a:gd name="connsiteX1" fmla="*/ 875573 w 874821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74821" h="19981">
                  <a:moveTo>
                    <a:pt x="752" y="-274"/>
                  </a:moveTo>
                  <a:lnTo>
                    <a:pt x="875573" y="-274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DF12A714-6514-C634-7D6C-229FA49862B9}"/>
                </a:ext>
              </a:extLst>
            </p:cNvPr>
            <p:cNvSpPr/>
            <p:nvPr/>
          </p:nvSpPr>
          <p:spPr>
            <a:xfrm>
              <a:off x="5336833" y="4247175"/>
              <a:ext cx="437322" cy="19981"/>
            </a:xfrm>
            <a:custGeom>
              <a:avLst/>
              <a:gdLst>
                <a:gd name="connsiteX0" fmla="*/ 752 w 437322"/>
                <a:gd name="connsiteY0" fmla="*/ -274 h 19981"/>
                <a:gd name="connsiteX1" fmla="*/ 438074 w 437322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322" h="19981">
                  <a:moveTo>
                    <a:pt x="752" y="-274"/>
                  </a:moveTo>
                  <a:lnTo>
                    <a:pt x="438074" y="-274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67406F2E-5EFF-134E-099F-EE355F3F6976}"/>
                </a:ext>
              </a:extLst>
            </p:cNvPr>
            <p:cNvSpPr/>
            <p:nvPr/>
          </p:nvSpPr>
          <p:spPr>
            <a:xfrm>
              <a:off x="5774156" y="4029779"/>
              <a:ext cx="437322" cy="19981"/>
            </a:xfrm>
            <a:custGeom>
              <a:avLst/>
              <a:gdLst>
                <a:gd name="connsiteX0" fmla="*/ 751 w 437322"/>
                <a:gd name="connsiteY0" fmla="*/ -274 h 19981"/>
                <a:gd name="connsiteX1" fmla="*/ 438074 w 437322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322" h="19981">
                  <a:moveTo>
                    <a:pt x="751" y="-274"/>
                  </a:moveTo>
                  <a:lnTo>
                    <a:pt x="438074" y="-274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9F68DF61-CD8B-0478-569C-DCB74D422DB5}"/>
                </a:ext>
              </a:extLst>
            </p:cNvPr>
            <p:cNvSpPr/>
            <p:nvPr/>
          </p:nvSpPr>
          <p:spPr>
            <a:xfrm>
              <a:off x="6211478" y="4170847"/>
              <a:ext cx="437499" cy="19981"/>
            </a:xfrm>
            <a:custGeom>
              <a:avLst/>
              <a:gdLst>
                <a:gd name="connsiteX0" fmla="*/ 752 w 437499"/>
                <a:gd name="connsiteY0" fmla="*/ -274 h 19981"/>
                <a:gd name="connsiteX1" fmla="*/ 438251 w 437499"/>
                <a:gd name="connsiteY1" fmla="*/ -274 h 1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7499" h="19981">
                  <a:moveTo>
                    <a:pt x="752" y="-274"/>
                  </a:moveTo>
                  <a:lnTo>
                    <a:pt x="438251" y="-274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BDFFAFAC-A094-AB73-8DEA-CB56FF278E15}"/>
                </a:ext>
              </a:extLst>
            </p:cNvPr>
            <p:cNvSpPr/>
            <p:nvPr/>
          </p:nvSpPr>
          <p:spPr>
            <a:xfrm>
              <a:off x="5336833" y="4414618"/>
              <a:ext cx="17683" cy="167442"/>
            </a:xfrm>
            <a:custGeom>
              <a:avLst/>
              <a:gdLst>
                <a:gd name="connsiteX0" fmla="*/ 752 w 17683"/>
                <a:gd name="connsiteY0" fmla="*/ -274 h 167442"/>
                <a:gd name="connsiteX1" fmla="*/ 752 w 17683"/>
                <a:gd name="connsiteY1" fmla="*/ 167169 h 16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167442">
                  <a:moveTo>
                    <a:pt x="752" y="-274"/>
                  </a:moveTo>
                  <a:lnTo>
                    <a:pt x="752" y="167169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A135BA7E-A697-F15E-17EF-E40292F5EBC5}"/>
                </a:ext>
              </a:extLst>
            </p:cNvPr>
            <p:cNvSpPr/>
            <p:nvPr/>
          </p:nvSpPr>
          <p:spPr>
            <a:xfrm>
              <a:off x="5774156" y="4247175"/>
              <a:ext cx="17683" cy="217396"/>
            </a:xfrm>
            <a:custGeom>
              <a:avLst/>
              <a:gdLst>
                <a:gd name="connsiteX0" fmla="*/ 751 w 17683"/>
                <a:gd name="connsiteY0" fmla="*/ -274 h 217396"/>
                <a:gd name="connsiteX1" fmla="*/ 751 w 17683"/>
                <a:gd name="connsiteY1" fmla="*/ 217122 h 21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217396">
                  <a:moveTo>
                    <a:pt x="751" y="-274"/>
                  </a:moveTo>
                  <a:lnTo>
                    <a:pt x="751" y="217122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EB1AA48-F318-F8FF-2891-2A162E0A4493}"/>
                </a:ext>
              </a:extLst>
            </p:cNvPr>
            <p:cNvSpPr/>
            <p:nvPr/>
          </p:nvSpPr>
          <p:spPr>
            <a:xfrm>
              <a:off x="6211478" y="4029779"/>
              <a:ext cx="17683" cy="317302"/>
            </a:xfrm>
            <a:custGeom>
              <a:avLst/>
              <a:gdLst>
                <a:gd name="connsiteX0" fmla="*/ 752 w 17683"/>
                <a:gd name="connsiteY0" fmla="*/ -274 h 317302"/>
                <a:gd name="connsiteX1" fmla="*/ 752 w 17683"/>
                <a:gd name="connsiteY1" fmla="*/ 317028 h 317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317302">
                  <a:moveTo>
                    <a:pt x="752" y="-274"/>
                  </a:moveTo>
                  <a:lnTo>
                    <a:pt x="752" y="317028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EDA07E8-26B0-0AFB-DE47-E24C78B1F036}"/>
                </a:ext>
              </a:extLst>
            </p:cNvPr>
            <p:cNvSpPr/>
            <p:nvPr/>
          </p:nvSpPr>
          <p:spPr>
            <a:xfrm>
              <a:off x="6648977" y="4170847"/>
              <a:ext cx="17683" cy="58744"/>
            </a:xfrm>
            <a:custGeom>
              <a:avLst/>
              <a:gdLst>
                <a:gd name="connsiteX0" fmla="*/ 752 w 17683"/>
                <a:gd name="connsiteY0" fmla="*/ -274 h 58744"/>
                <a:gd name="connsiteX1" fmla="*/ 752 w 17683"/>
                <a:gd name="connsiteY1" fmla="*/ 58471 h 58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58744">
                  <a:moveTo>
                    <a:pt x="752" y="-274"/>
                  </a:moveTo>
                  <a:lnTo>
                    <a:pt x="752" y="58471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D000F492-8AE8-B402-6687-FF18149320F7}"/>
                </a:ext>
              </a:extLst>
            </p:cNvPr>
            <p:cNvSpPr/>
            <p:nvPr/>
          </p:nvSpPr>
          <p:spPr>
            <a:xfrm>
              <a:off x="6648977" y="4112102"/>
              <a:ext cx="17683" cy="58744"/>
            </a:xfrm>
            <a:custGeom>
              <a:avLst/>
              <a:gdLst>
                <a:gd name="connsiteX0" fmla="*/ 752 w 17683"/>
                <a:gd name="connsiteY0" fmla="*/ 58470 h 58744"/>
                <a:gd name="connsiteX1" fmla="*/ 752 w 17683"/>
                <a:gd name="connsiteY1" fmla="*/ -274 h 58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58744">
                  <a:moveTo>
                    <a:pt x="752" y="58470"/>
                  </a:moveTo>
                  <a:lnTo>
                    <a:pt x="752" y="-274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2B943763-E751-27E2-303C-D236ADDFCCAD}"/>
                </a:ext>
              </a:extLst>
            </p:cNvPr>
            <p:cNvSpPr/>
            <p:nvPr/>
          </p:nvSpPr>
          <p:spPr>
            <a:xfrm>
              <a:off x="6211478" y="3994612"/>
              <a:ext cx="17683" cy="35167"/>
            </a:xfrm>
            <a:custGeom>
              <a:avLst/>
              <a:gdLst>
                <a:gd name="connsiteX0" fmla="*/ 752 w 17683"/>
                <a:gd name="connsiteY0" fmla="*/ 34893 h 35167"/>
                <a:gd name="connsiteX1" fmla="*/ 752 w 17683"/>
                <a:gd name="connsiteY1" fmla="*/ -275 h 35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35167">
                  <a:moveTo>
                    <a:pt x="752" y="34893"/>
                  </a:moveTo>
                  <a:lnTo>
                    <a:pt x="752" y="-275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7B1A5E80-31EF-CD8D-8D25-3D6A5EAF92EC}"/>
                </a:ext>
              </a:extLst>
            </p:cNvPr>
            <p:cNvSpPr/>
            <p:nvPr/>
          </p:nvSpPr>
          <p:spPr>
            <a:xfrm>
              <a:off x="6211478" y="3877122"/>
              <a:ext cx="17683" cy="152656"/>
            </a:xfrm>
            <a:custGeom>
              <a:avLst/>
              <a:gdLst>
                <a:gd name="connsiteX0" fmla="*/ 752 w 17683"/>
                <a:gd name="connsiteY0" fmla="*/ 152382 h 152656"/>
                <a:gd name="connsiteX1" fmla="*/ 752 w 17683"/>
                <a:gd name="connsiteY1" fmla="*/ -274 h 15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152656">
                  <a:moveTo>
                    <a:pt x="752" y="152382"/>
                  </a:moveTo>
                  <a:lnTo>
                    <a:pt x="752" y="-274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0D4B3FE4-4797-341B-1DBF-F279661BA4B0}"/>
                </a:ext>
              </a:extLst>
            </p:cNvPr>
            <p:cNvSpPr/>
            <p:nvPr/>
          </p:nvSpPr>
          <p:spPr>
            <a:xfrm>
              <a:off x="6211478" y="3759632"/>
              <a:ext cx="17683" cy="270146"/>
            </a:xfrm>
            <a:custGeom>
              <a:avLst/>
              <a:gdLst>
                <a:gd name="connsiteX0" fmla="*/ 752 w 17683"/>
                <a:gd name="connsiteY0" fmla="*/ 269872 h 270146"/>
                <a:gd name="connsiteX1" fmla="*/ 752 w 17683"/>
                <a:gd name="connsiteY1" fmla="*/ -274 h 270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270146">
                  <a:moveTo>
                    <a:pt x="752" y="269872"/>
                  </a:moveTo>
                  <a:lnTo>
                    <a:pt x="752" y="-274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3ADF8C36-EA5F-7A1A-58F5-680C06F1F385}"/>
                </a:ext>
              </a:extLst>
            </p:cNvPr>
            <p:cNvSpPr/>
            <p:nvPr/>
          </p:nvSpPr>
          <p:spPr>
            <a:xfrm>
              <a:off x="5336833" y="4247175"/>
              <a:ext cx="17683" cy="167442"/>
            </a:xfrm>
            <a:custGeom>
              <a:avLst/>
              <a:gdLst>
                <a:gd name="connsiteX0" fmla="*/ 752 w 17683"/>
                <a:gd name="connsiteY0" fmla="*/ 167169 h 167442"/>
                <a:gd name="connsiteX1" fmla="*/ 752 w 17683"/>
                <a:gd name="connsiteY1" fmla="*/ -274 h 16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167442">
                  <a:moveTo>
                    <a:pt x="752" y="167169"/>
                  </a:moveTo>
                  <a:lnTo>
                    <a:pt x="752" y="-274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5D2F2EE-8A93-9E04-1ABF-1D32E7607018}"/>
                </a:ext>
              </a:extLst>
            </p:cNvPr>
            <p:cNvSpPr/>
            <p:nvPr/>
          </p:nvSpPr>
          <p:spPr>
            <a:xfrm>
              <a:off x="5774156" y="4029779"/>
              <a:ext cx="17683" cy="217396"/>
            </a:xfrm>
            <a:custGeom>
              <a:avLst/>
              <a:gdLst>
                <a:gd name="connsiteX0" fmla="*/ 751 w 17683"/>
                <a:gd name="connsiteY0" fmla="*/ 217122 h 217396"/>
                <a:gd name="connsiteX1" fmla="*/ 751 w 17683"/>
                <a:gd name="connsiteY1" fmla="*/ -274 h 21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217396">
                  <a:moveTo>
                    <a:pt x="751" y="217122"/>
                  </a:moveTo>
                  <a:lnTo>
                    <a:pt x="751" y="-274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DCC9CA3-B477-470D-18F2-4AD2E3177121}"/>
                </a:ext>
              </a:extLst>
            </p:cNvPr>
            <p:cNvSpPr/>
            <p:nvPr/>
          </p:nvSpPr>
          <p:spPr>
            <a:xfrm>
              <a:off x="6211478" y="4029779"/>
              <a:ext cx="17683" cy="141067"/>
            </a:xfrm>
            <a:custGeom>
              <a:avLst/>
              <a:gdLst>
                <a:gd name="connsiteX0" fmla="*/ 752 w 17683"/>
                <a:gd name="connsiteY0" fmla="*/ -274 h 141067"/>
                <a:gd name="connsiteX1" fmla="*/ 752 w 17683"/>
                <a:gd name="connsiteY1" fmla="*/ 140793 h 141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683" h="141067">
                  <a:moveTo>
                    <a:pt x="752" y="-274"/>
                  </a:moveTo>
                  <a:lnTo>
                    <a:pt x="752" y="140793"/>
                  </a:lnTo>
                </a:path>
              </a:pathLst>
            </a:custGeom>
            <a:ln w="936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D7291EA2-4A35-53F0-977E-0CAB9022DADC}"/>
                </a:ext>
              </a:extLst>
            </p:cNvPr>
            <p:cNvSpPr/>
            <p:nvPr/>
          </p:nvSpPr>
          <p:spPr>
            <a:xfrm>
              <a:off x="9113226" y="4523316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FFFFFF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4023940D-7582-CB0C-4768-908ED9DBECAA}"/>
                </a:ext>
              </a:extLst>
            </p:cNvPr>
            <p:cNvSpPr/>
            <p:nvPr/>
          </p:nvSpPr>
          <p:spPr>
            <a:xfrm>
              <a:off x="9113226" y="4405826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FFFFFF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B9969612-1302-E507-4D5C-ECFECDA9923C}"/>
                </a:ext>
              </a:extLst>
            </p:cNvPr>
            <p:cNvSpPr/>
            <p:nvPr/>
          </p:nvSpPr>
          <p:spPr>
            <a:xfrm>
              <a:off x="9113226" y="4288336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FFFFFF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D93F6616-D866-C047-9C5E-305D5125BC3C}"/>
                </a:ext>
              </a:extLst>
            </p:cNvPr>
            <p:cNvSpPr/>
            <p:nvPr/>
          </p:nvSpPr>
          <p:spPr>
            <a:xfrm>
              <a:off x="9113226" y="4170847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5 h 117489"/>
                <a:gd name="connsiteX3" fmla="*/ 752 w 118128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5"/>
                  </a:lnTo>
                  <a:lnTo>
                    <a:pt x="752" y="117215"/>
                  </a:lnTo>
                  <a:close/>
                </a:path>
              </a:pathLst>
            </a:custGeom>
            <a:solidFill>
              <a:srgbClr val="FFFFFF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308716BD-9943-C25E-A6A6-FDF55AC219BC}"/>
                </a:ext>
              </a:extLst>
            </p:cNvPr>
            <p:cNvSpPr/>
            <p:nvPr/>
          </p:nvSpPr>
          <p:spPr>
            <a:xfrm>
              <a:off x="9113226" y="4053357"/>
              <a:ext cx="118128" cy="117489"/>
            </a:xfrm>
            <a:custGeom>
              <a:avLst/>
              <a:gdLst>
                <a:gd name="connsiteX0" fmla="*/ 752 w 118128"/>
                <a:gd name="connsiteY0" fmla="*/ -275 h 117489"/>
                <a:gd name="connsiteX1" fmla="*/ 118880 w 118128"/>
                <a:gd name="connsiteY1" fmla="*/ -275 h 117489"/>
                <a:gd name="connsiteX2" fmla="*/ 118880 w 118128"/>
                <a:gd name="connsiteY2" fmla="*/ 117215 h 117489"/>
                <a:gd name="connsiteX3" fmla="*/ 752 w 118128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5"/>
                  </a:moveTo>
                  <a:lnTo>
                    <a:pt x="118880" y="-275"/>
                  </a:lnTo>
                  <a:lnTo>
                    <a:pt x="118880" y="117215"/>
                  </a:lnTo>
                  <a:lnTo>
                    <a:pt x="752" y="117215"/>
                  </a:lnTo>
                  <a:close/>
                </a:path>
              </a:pathLst>
            </a:custGeom>
            <a:solidFill>
              <a:srgbClr val="FFFFFF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363EAF28-E6F0-0092-9E4E-DC7690A1B830}"/>
                </a:ext>
              </a:extLst>
            </p:cNvPr>
            <p:cNvSpPr/>
            <p:nvPr/>
          </p:nvSpPr>
          <p:spPr>
            <a:xfrm>
              <a:off x="9113226" y="3935867"/>
              <a:ext cx="118128" cy="117489"/>
            </a:xfrm>
            <a:custGeom>
              <a:avLst/>
              <a:gdLst>
                <a:gd name="connsiteX0" fmla="*/ 752 w 118128"/>
                <a:gd name="connsiteY0" fmla="*/ -275 h 117489"/>
                <a:gd name="connsiteX1" fmla="*/ 118880 w 118128"/>
                <a:gd name="connsiteY1" fmla="*/ -275 h 117489"/>
                <a:gd name="connsiteX2" fmla="*/ 118880 w 118128"/>
                <a:gd name="connsiteY2" fmla="*/ 117215 h 117489"/>
                <a:gd name="connsiteX3" fmla="*/ 752 w 118128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5"/>
                  </a:moveTo>
                  <a:lnTo>
                    <a:pt x="118880" y="-275"/>
                  </a:lnTo>
                  <a:lnTo>
                    <a:pt x="118880" y="117215"/>
                  </a:lnTo>
                  <a:lnTo>
                    <a:pt x="752" y="117215"/>
                  </a:lnTo>
                  <a:close/>
                </a:path>
              </a:pathLst>
            </a:custGeom>
            <a:solidFill>
              <a:srgbClr val="FFFFFF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EBD72DCF-7769-1B67-C372-5A7783F7BBE7}"/>
                </a:ext>
              </a:extLst>
            </p:cNvPr>
            <p:cNvSpPr/>
            <p:nvPr/>
          </p:nvSpPr>
          <p:spPr>
            <a:xfrm>
              <a:off x="9113226" y="3818377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FFFFFF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E79CB69-8687-D8BF-EB75-F65F95E9FD39}"/>
                </a:ext>
              </a:extLst>
            </p:cNvPr>
            <p:cNvSpPr/>
            <p:nvPr/>
          </p:nvSpPr>
          <p:spPr>
            <a:xfrm>
              <a:off x="9113226" y="3700888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FFFFFF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6897C700-56A1-8884-33FB-ABEA1FF1BCFB}"/>
                </a:ext>
              </a:extLst>
            </p:cNvPr>
            <p:cNvSpPr/>
            <p:nvPr/>
          </p:nvSpPr>
          <p:spPr>
            <a:xfrm>
              <a:off x="9231354" y="4523316"/>
              <a:ext cx="118128" cy="117489"/>
            </a:xfrm>
            <a:custGeom>
              <a:avLst/>
              <a:gdLst>
                <a:gd name="connsiteX0" fmla="*/ 751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1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1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1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E27582A5-2CAB-0A0D-BFEF-A52E9F5D7FE1}"/>
                </a:ext>
              </a:extLst>
            </p:cNvPr>
            <p:cNvSpPr/>
            <p:nvPr/>
          </p:nvSpPr>
          <p:spPr>
            <a:xfrm>
              <a:off x="9231354" y="4405826"/>
              <a:ext cx="118128" cy="117489"/>
            </a:xfrm>
            <a:custGeom>
              <a:avLst/>
              <a:gdLst>
                <a:gd name="connsiteX0" fmla="*/ 751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1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1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1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12756BF-36F4-7518-DA68-6813F52459BF}"/>
                </a:ext>
              </a:extLst>
            </p:cNvPr>
            <p:cNvSpPr/>
            <p:nvPr/>
          </p:nvSpPr>
          <p:spPr>
            <a:xfrm>
              <a:off x="9231354" y="4288336"/>
              <a:ext cx="118128" cy="117489"/>
            </a:xfrm>
            <a:custGeom>
              <a:avLst/>
              <a:gdLst>
                <a:gd name="connsiteX0" fmla="*/ 751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1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1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1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BBE9582A-88CA-8261-3F1D-C14ECF42B244}"/>
                </a:ext>
              </a:extLst>
            </p:cNvPr>
            <p:cNvSpPr/>
            <p:nvPr/>
          </p:nvSpPr>
          <p:spPr>
            <a:xfrm>
              <a:off x="9231354" y="4170847"/>
              <a:ext cx="118128" cy="117489"/>
            </a:xfrm>
            <a:custGeom>
              <a:avLst/>
              <a:gdLst>
                <a:gd name="connsiteX0" fmla="*/ 751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5 h 117489"/>
                <a:gd name="connsiteX3" fmla="*/ 751 w 118128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1" y="-274"/>
                  </a:moveTo>
                  <a:lnTo>
                    <a:pt x="118880" y="-274"/>
                  </a:lnTo>
                  <a:lnTo>
                    <a:pt x="118880" y="117215"/>
                  </a:lnTo>
                  <a:lnTo>
                    <a:pt x="751" y="117215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ADCED432-3AB8-DF34-CABF-96A65BB41002}"/>
                </a:ext>
              </a:extLst>
            </p:cNvPr>
            <p:cNvSpPr/>
            <p:nvPr/>
          </p:nvSpPr>
          <p:spPr>
            <a:xfrm>
              <a:off x="9231354" y="4053357"/>
              <a:ext cx="118128" cy="117489"/>
            </a:xfrm>
            <a:custGeom>
              <a:avLst/>
              <a:gdLst>
                <a:gd name="connsiteX0" fmla="*/ 751 w 118128"/>
                <a:gd name="connsiteY0" fmla="*/ -275 h 117489"/>
                <a:gd name="connsiteX1" fmla="*/ 118880 w 118128"/>
                <a:gd name="connsiteY1" fmla="*/ -275 h 117489"/>
                <a:gd name="connsiteX2" fmla="*/ 118880 w 118128"/>
                <a:gd name="connsiteY2" fmla="*/ 117215 h 117489"/>
                <a:gd name="connsiteX3" fmla="*/ 751 w 118128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1" y="-275"/>
                  </a:moveTo>
                  <a:lnTo>
                    <a:pt x="118880" y="-275"/>
                  </a:lnTo>
                  <a:lnTo>
                    <a:pt x="118880" y="117215"/>
                  </a:lnTo>
                  <a:lnTo>
                    <a:pt x="751" y="117215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09F6BDF5-DFC6-CDE9-9A95-3A3707D3BA17}"/>
                </a:ext>
              </a:extLst>
            </p:cNvPr>
            <p:cNvSpPr/>
            <p:nvPr/>
          </p:nvSpPr>
          <p:spPr>
            <a:xfrm>
              <a:off x="9231354" y="3935867"/>
              <a:ext cx="118128" cy="117489"/>
            </a:xfrm>
            <a:custGeom>
              <a:avLst/>
              <a:gdLst>
                <a:gd name="connsiteX0" fmla="*/ 751 w 118128"/>
                <a:gd name="connsiteY0" fmla="*/ -275 h 117489"/>
                <a:gd name="connsiteX1" fmla="*/ 118880 w 118128"/>
                <a:gd name="connsiteY1" fmla="*/ -275 h 117489"/>
                <a:gd name="connsiteX2" fmla="*/ 118880 w 118128"/>
                <a:gd name="connsiteY2" fmla="*/ 117215 h 117489"/>
                <a:gd name="connsiteX3" fmla="*/ 751 w 118128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1" y="-275"/>
                  </a:moveTo>
                  <a:lnTo>
                    <a:pt x="118880" y="-275"/>
                  </a:lnTo>
                  <a:lnTo>
                    <a:pt x="118880" y="117215"/>
                  </a:lnTo>
                  <a:lnTo>
                    <a:pt x="751" y="117215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C7CCE22A-F606-041C-F878-49D460E4A062}"/>
                </a:ext>
              </a:extLst>
            </p:cNvPr>
            <p:cNvSpPr/>
            <p:nvPr/>
          </p:nvSpPr>
          <p:spPr>
            <a:xfrm>
              <a:off x="9231354" y="3818377"/>
              <a:ext cx="118128" cy="117489"/>
            </a:xfrm>
            <a:custGeom>
              <a:avLst/>
              <a:gdLst>
                <a:gd name="connsiteX0" fmla="*/ 751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1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1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1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915B91D8-7B1C-1F9D-22BA-F9DF77CCA11B}"/>
                </a:ext>
              </a:extLst>
            </p:cNvPr>
            <p:cNvSpPr/>
            <p:nvPr/>
          </p:nvSpPr>
          <p:spPr>
            <a:xfrm>
              <a:off x="9231354" y="3700888"/>
              <a:ext cx="118128" cy="117489"/>
            </a:xfrm>
            <a:custGeom>
              <a:avLst/>
              <a:gdLst>
                <a:gd name="connsiteX0" fmla="*/ 751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1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1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1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D7BA195-B2B6-2E49-774E-127D15C6D8E9}"/>
                </a:ext>
              </a:extLst>
            </p:cNvPr>
            <p:cNvSpPr/>
            <p:nvPr/>
          </p:nvSpPr>
          <p:spPr>
            <a:xfrm>
              <a:off x="9349482" y="4523316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1 w 118128"/>
                <a:gd name="connsiteY1" fmla="*/ -274 h 117489"/>
                <a:gd name="connsiteX2" fmla="*/ 118881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1" y="-274"/>
                  </a:lnTo>
                  <a:lnTo>
                    <a:pt x="118881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EB51D3DC-E9FF-86C3-2E11-FAD57C3FC616}"/>
                </a:ext>
              </a:extLst>
            </p:cNvPr>
            <p:cNvSpPr/>
            <p:nvPr/>
          </p:nvSpPr>
          <p:spPr>
            <a:xfrm>
              <a:off x="9349482" y="4405826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1 w 118128"/>
                <a:gd name="connsiteY1" fmla="*/ -274 h 117489"/>
                <a:gd name="connsiteX2" fmla="*/ 118881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1" y="-274"/>
                  </a:lnTo>
                  <a:lnTo>
                    <a:pt x="118881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219500E2-11CC-4226-E4D7-C43933B29275}"/>
                </a:ext>
              </a:extLst>
            </p:cNvPr>
            <p:cNvSpPr/>
            <p:nvPr/>
          </p:nvSpPr>
          <p:spPr>
            <a:xfrm>
              <a:off x="9349482" y="4288336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1 w 118128"/>
                <a:gd name="connsiteY1" fmla="*/ -274 h 117489"/>
                <a:gd name="connsiteX2" fmla="*/ 118881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1" y="-274"/>
                  </a:lnTo>
                  <a:lnTo>
                    <a:pt x="118881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0892DCD2-C95D-C76D-0733-CB8CCDD52BED}"/>
                </a:ext>
              </a:extLst>
            </p:cNvPr>
            <p:cNvSpPr/>
            <p:nvPr/>
          </p:nvSpPr>
          <p:spPr>
            <a:xfrm>
              <a:off x="9349482" y="4170847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1 w 118128"/>
                <a:gd name="connsiteY1" fmla="*/ -274 h 117489"/>
                <a:gd name="connsiteX2" fmla="*/ 118881 w 118128"/>
                <a:gd name="connsiteY2" fmla="*/ 117215 h 117489"/>
                <a:gd name="connsiteX3" fmla="*/ 752 w 118128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1" y="-274"/>
                  </a:lnTo>
                  <a:lnTo>
                    <a:pt x="118881" y="117215"/>
                  </a:lnTo>
                  <a:lnTo>
                    <a:pt x="752" y="117215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82CDA71A-59C8-192B-2B23-A927C17434EE}"/>
                </a:ext>
              </a:extLst>
            </p:cNvPr>
            <p:cNvSpPr/>
            <p:nvPr/>
          </p:nvSpPr>
          <p:spPr>
            <a:xfrm>
              <a:off x="9349482" y="4053357"/>
              <a:ext cx="118128" cy="117489"/>
            </a:xfrm>
            <a:custGeom>
              <a:avLst/>
              <a:gdLst>
                <a:gd name="connsiteX0" fmla="*/ 752 w 118128"/>
                <a:gd name="connsiteY0" fmla="*/ -275 h 117489"/>
                <a:gd name="connsiteX1" fmla="*/ 118881 w 118128"/>
                <a:gd name="connsiteY1" fmla="*/ -275 h 117489"/>
                <a:gd name="connsiteX2" fmla="*/ 118881 w 118128"/>
                <a:gd name="connsiteY2" fmla="*/ 117215 h 117489"/>
                <a:gd name="connsiteX3" fmla="*/ 752 w 118128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5"/>
                  </a:moveTo>
                  <a:lnTo>
                    <a:pt x="118881" y="-275"/>
                  </a:lnTo>
                  <a:lnTo>
                    <a:pt x="118881" y="117215"/>
                  </a:lnTo>
                  <a:lnTo>
                    <a:pt x="752" y="117215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B442318C-6BEA-EE98-3604-040E2914BCE0}"/>
                </a:ext>
              </a:extLst>
            </p:cNvPr>
            <p:cNvSpPr/>
            <p:nvPr/>
          </p:nvSpPr>
          <p:spPr>
            <a:xfrm>
              <a:off x="9349482" y="3935867"/>
              <a:ext cx="118128" cy="117489"/>
            </a:xfrm>
            <a:custGeom>
              <a:avLst/>
              <a:gdLst>
                <a:gd name="connsiteX0" fmla="*/ 752 w 118128"/>
                <a:gd name="connsiteY0" fmla="*/ -275 h 117489"/>
                <a:gd name="connsiteX1" fmla="*/ 118881 w 118128"/>
                <a:gd name="connsiteY1" fmla="*/ -275 h 117489"/>
                <a:gd name="connsiteX2" fmla="*/ 118881 w 118128"/>
                <a:gd name="connsiteY2" fmla="*/ 117215 h 117489"/>
                <a:gd name="connsiteX3" fmla="*/ 752 w 118128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5"/>
                  </a:moveTo>
                  <a:lnTo>
                    <a:pt x="118881" y="-275"/>
                  </a:lnTo>
                  <a:lnTo>
                    <a:pt x="118881" y="117215"/>
                  </a:lnTo>
                  <a:lnTo>
                    <a:pt x="752" y="117215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4B198629-DD02-49B2-0E35-D977612ED054}"/>
                </a:ext>
              </a:extLst>
            </p:cNvPr>
            <p:cNvSpPr/>
            <p:nvPr/>
          </p:nvSpPr>
          <p:spPr>
            <a:xfrm>
              <a:off x="9349482" y="3818377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1 w 118128"/>
                <a:gd name="connsiteY1" fmla="*/ -274 h 117489"/>
                <a:gd name="connsiteX2" fmla="*/ 118881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1" y="-274"/>
                  </a:lnTo>
                  <a:lnTo>
                    <a:pt x="118881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5574203B-39D5-2EC9-0A49-06CA90A2DA4E}"/>
                </a:ext>
              </a:extLst>
            </p:cNvPr>
            <p:cNvSpPr/>
            <p:nvPr/>
          </p:nvSpPr>
          <p:spPr>
            <a:xfrm>
              <a:off x="9349482" y="3700888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1 w 118128"/>
                <a:gd name="connsiteY1" fmla="*/ -274 h 117489"/>
                <a:gd name="connsiteX2" fmla="*/ 118881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1" y="-274"/>
                  </a:lnTo>
                  <a:lnTo>
                    <a:pt x="118881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FB0284B9-84EB-3E70-EFDB-D668A2D1414B}"/>
                </a:ext>
              </a:extLst>
            </p:cNvPr>
            <p:cNvSpPr/>
            <p:nvPr/>
          </p:nvSpPr>
          <p:spPr>
            <a:xfrm>
              <a:off x="9467434" y="4523316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A144420C-A3E7-3F5E-9064-72B3FF20704A}"/>
                </a:ext>
              </a:extLst>
            </p:cNvPr>
            <p:cNvSpPr/>
            <p:nvPr/>
          </p:nvSpPr>
          <p:spPr>
            <a:xfrm>
              <a:off x="9467434" y="4405826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559E83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DA97C346-CA24-D413-EF7B-A57ED46BECC4}"/>
                </a:ext>
              </a:extLst>
            </p:cNvPr>
            <p:cNvSpPr/>
            <p:nvPr/>
          </p:nvSpPr>
          <p:spPr>
            <a:xfrm>
              <a:off x="9467434" y="4288336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919AC74F-F74D-C4D7-518C-D7C448FAB6A5}"/>
                </a:ext>
              </a:extLst>
            </p:cNvPr>
            <p:cNvSpPr/>
            <p:nvPr/>
          </p:nvSpPr>
          <p:spPr>
            <a:xfrm>
              <a:off x="9467434" y="4170847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5 h 117489"/>
                <a:gd name="connsiteX3" fmla="*/ 752 w 118128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5"/>
                  </a:lnTo>
                  <a:lnTo>
                    <a:pt x="752" y="117215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A8E32B08-527F-6C9A-31FA-5C7F4F23F704}"/>
                </a:ext>
              </a:extLst>
            </p:cNvPr>
            <p:cNvSpPr/>
            <p:nvPr/>
          </p:nvSpPr>
          <p:spPr>
            <a:xfrm>
              <a:off x="9467434" y="4053357"/>
              <a:ext cx="118128" cy="117489"/>
            </a:xfrm>
            <a:custGeom>
              <a:avLst/>
              <a:gdLst>
                <a:gd name="connsiteX0" fmla="*/ 752 w 118128"/>
                <a:gd name="connsiteY0" fmla="*/ -275 h 117489"/>
                <a:gd name="connsiteX1" fmla="*/ 118880 w 118128"/>
                <a:gd name="connsiteY1" fmla="*/ -275 h 117489"/>
                <a:gd name="connsiteX2" fmla="*/ 118880 w 118128"/>
                <a:gd name="connsiteY2" fmla="*/ 117215 h 117489"/>
                <a:gd name="connsiteX3" fmla="*/ 752 w 118128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5"/>
                  </a:moveTo>
                  <a:lnTo>
                    <a:pt x="118880" y="-275"/>
                  </a:lnTo>
                  <a:lnTo>
                    <a:pt x="118880" y="117215"/>
                  </a:lnTo>
                  <a:lnTo>
                    <a:pt x="752" y="117215"/>
                  </a:lnTo>
                  <a:close/>
                </a:path>
              </a:pathLst>
            </a:custGeom>
            <a:solidFill>
              <a:srgbClr val="B2D4AD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F8CA1CA8-CE5E-5D9B-E9FF-6E546057C814}"/>
                </a:ext>
              </a:extLst>
            </p:cNvPr>
            <p:cNvSpPr/>
            <p:nvPr/>
          </p:nvSpPr>
          <p:spPr>
            <a:xfrm>
              <a:off x="9467434" y="3935867"/>
              <a:ext cx="118128" cy="117489"/>
            </a:xfrm>
            <a:custGeom>
              <a:avLst/>
              <a:gdLst>
                <a:gd name="connsiteX0" fmla="*/ 752 w 118128"/>
                <a:gd name="connsiteY0" fmla="*/ -275 h 117489"/>
                <a:gd name="connsiteX1" fmla="*/ 118880 w 118128"/>
                <a:gd name="connsiteY1" fmla="*/ -275 h 117489"/>
                <a:gd name="connsiteX2" fmla="*/ 118880 w 118128"/>
                <a:gd name="connsiteY2" fmla="*/ 117215 h 117489"/>
                <a:gd name="connsiteX3" fmla="*/ 752 w 118128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5"/>
                  </a:moveTo>
                  <a:lnTo>
                    <a:pt x="118880" y="-275"/>
                  </a:lnTo>
                  <a:lnTo>
                    <a:pt x="118880" y="117215"/>
                  </a:lnTo>
                  <a:lnTo>
                    <a:pt x="752" y="117215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152D3A21-FF64-50E2-8E63-765D0B45FC9C}"/>
                </a:ext>
              </a:extLst>
            </p:cNvPr>
            <p:cNvSpPr/>
            <p:nvPr/>
          </p:nvSpPr>
          <p:spPr>
            <a:xfrm>
              <a:off x="9467434" y="3818377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E665A012-DEAD-8C63-35D3-6784F39559C2}"/>
                </a:ext>
              </a:extLst>
            </p:cNvPr>
            <p:cNvSpPr/>
            <p:nvPr/>
          </p:nvSpPr>
          <p:spPr>
            <a:xfrm>
              <a:off x="9467434" y="3700888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2AC579C2-333C-4AD3-DDCB-7285967FA902}"/>
                </a:ext>
              </a:extLst>
            </p:cNvPr>
            <p:cNvSpPr/>
            <p:nvPr/>
          </p:nvSpPr>
          <p:spPr>
            <a:xfrm>
              <a:off x="9585562" y="4523316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2E27CD40-9D21-72D9-352D-187C9B664DC4}"/>
                </a:ext>
              </a:extLst>
            </p:cNvPr>
            <p:cNvSpPr/>
            <p:nvPr/>
          </p:nvSpPr>
          <p:spPr>
            <a:xfrm>
              <a:off x="9585562" y="4405826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B7D0E30B-2CDF-FD92-B1CB-3B3382672361}"/>
                </a:ext>
              </a:extLst>
            </p:cNvPr>
            <p:cNvSpPr/>
            <p:nvPr/>
          </p:nvSpPr>
          <p:spPr>
            <a:xfrm>
              <a:off x="9585562" y="4288336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4F6BF9BB-E387-2E63-8D52-90A4DEAB96D7}"/>
                </a:ext>
              </a:extLst>
            </p:cNvPr>
            <p:cNvSpPr/>
            <p:nvPr/>
          </p:nvSpPr>
          <p:spPr>
            <a:xfrm>
              <a:off x="9585562" y="4170847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5 h 117489"/>
                <a:gd name="connsiteX3" fmla="*/ 752 w 118128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5"/>
                  </a:lnTo>
                  <a:lnTo>
                    <a:pt x="752" y="117215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EB0BAD2-08B5-FFF7-CED2-02292966283F}"/>
                </a:ext>
              </a:extLst>
            </p:cNvPr>
            <p:cNvSpPr/>
            <p:nvPr/>
          </p:nvSpPr>
          <p:spPr>
            <a:xfrm>
              <a:off x="9585562" y="4053357"/>
              <a:ext cx="118128" cy="117489"/>
            </a:xfrm>
            <a:custGeom>
              <a:avLst/>
              <a:gdLst>
                <a:gd name="connsiteX0" fmla="*/ 752 w 118128"/>
                <a:gd name="connsiteY0" fmla="*/ -275 h 117489"/>
                <a:gd name="connsiteX1" fmla="*/ 118880 w 118128"/>
                <a:gd name="connsiteY1" fmla="*/ -275 h 117489"/>
                <a:gd name="connsiteX2" fmla="*/ 118880 w 118128"/>
                <a:gd name="connsiteY2" fmla="*/ 117215 h 117489"/>
                <a:gd name="connsiteX3" fmla="*/ 752 w 118128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5"/>
                  </a:moveTo>
                  <a:lnTo>
                    <a:pt x="118880" y="-275"/>
                  </a:lnTo>
                  <a:lnTo>
                    <a:pt x="118880" y="117215"/>
                  </a:lnTo>
                  <a:lnTo>
                    <a:pt x="752" y="117215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4D933A56-A599-DB5B-B987-C56644B508C3}"/>
                </a:ext>
              </a:extLst>
            </p:cNvPr>
            <p:cNvSpPr/>
            <p:nvPr/>
          </p:nvSpPr>
          <p:spPr>
            <a:xfrm>
              <a:off x="9585562" y="3935867"/>
              <a:ext cx="118128" cy="117489"/>
            </a:xfrm>
            <a:custGeom>
              <a:avLst/>
              <a:gdLst>
                <a:gd name="connsiteX0" fmla="*/ 752 w 118128"/>
                <a:gd name="connsiteY0" fmla="*/ -275 h 117489"/>
                <a:gd name="connsiteX1" fmla="*/ 118880 w 118128"/>
                <a:gd name="connsiteY1" fmla="*/ -275 h 117489"/>
                <a:gd name="connsiteX2" fmla="*/ 118880 w 118128"/>
                <a:gd name="connsiteY2" fmla="*/ 117215 h 117489"/>
                <a:gd name="connsiteX3" fmla="*/ 752 w 118128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5"/>
                  </a:moveTo>
                  <a:lnTo>
                    <a:pt x="118880" y="-275"/>
                  </a:lnTo>
                  <a:lnTo>
                    <a:pt x="118880" y="117215"/>
                  </a:lnTo>
                  <a:lnTo>
                    <a:pt x="752" y="117215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6A3C1C77-A558-6983-3E03-6EA358CDB55F}"/>
                </a:ext>
              </a:extLst>
            </p:cNvPr>
            <p:cNvSpPr/>
            <p:nvPr/>
          </p:nvSpPr>
          <p:spPr>
            <a:xfrm>
              <a:off x="9585562" y="3818377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2C7A0661-C57A-13B4-DF72-2022E8A73099}"/>
                </a:ext>
              </a:extLst>
            </p:cNvPr>
            <p:cNvSpPr/>
            <p:nvPr/>
          </p:nvSpPr>
          <p:spPr>
            <a:xfrm>
              <a:off x="9585562" y="3700888"/>
              <a:ext cx="118128" cy="117489"/>
            </a:xfrm>
            <a:custGeom>
              <a:avLst/>
              <a:gdLst>
                <a:gd name="connsiteX0" fmla="*/ 752 w 118128"/>
                <a:gd name="connsiteY0" fmla="*/ -274 h 117489"/>
                <a:gd name="connsiteX1" fmla="*/ 118880 w 118128"/>
                <a:gd name="connsiteY1" fmla="*/ -274 h 117489"/>
                <a:gd name="connsiteX2" fmla="*/ 118880 w 118128"/>
                <a:gd name="connsiteY2" fmla="*/ 117216 h 117489"/>
                <a:gd name="connsiteX3" fmla="*/ 752 w 118128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128" h="117489">
                  <a:moveTo>
                    <a:pt x="752" y="-274"/>
                  </a:moveTo>
                  <a:lnTo>
                    <a:pt x="118880" y="-274"/>
                  </a:lnTo>
                  <a:lnTo>
                    <a:pt x="118880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AE5A41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51657911-41D7-FF8D-76E0-CE10764477AF}"/>
                </a:ext>
              </a:extLst>
            </p:cNvPr>
            <p:cNvSpPr txBox="1"/>
            <p:nvPr/>
          </p:nvSpPr>
          <p:spPr>
            <a:xfrm>
              <a:off x="7014506" y="4474173"/>
              <a:ext cx="13692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B3E53"/>
                  </a:solidFill>
                  <a:latin typeface="Arial"/>
                  <a:cs typeface="Arial"/>
                  <a:sym typeface="Arial"/>
                  <a:rtl val="0"/>
                </a:rPr>
                <a:t>Parmales sp. scaly parma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5D84E4A6-80B6-96D2-CDBC-72A71DABFA27}"/>
                </a:ext>
              </a:extLst>
            </p:cNvPr>
            <p:cNvSpPr txBox="1"/>
            <p:nvPr/>
          </p:nvSpPr>
          <p:spPr>
            <a:xfrm>
              <a:off x="7014506" y="4356683"/>
              <a:ext cx="10647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916EA7"/>
                  </a:solidFill>
                  <a:latin typeface="Arial"/>
                  <a:cs typeface="Arial"/>
                  <a:sym typeface="Arial"/>
                  <a:rtl val="0"/>
                </a:rPr>
                <a:t>Tetraparma gracilis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D639AE0-CE52-F731-4990-5CC33EE687C9}"/>
                </a:ext>
              </a:extLst>
            </p:cNvPr>
            <p:cNvSpPr txBox="1"/>
            <p:nvPr/>
          </p:nvSpPr>
          <p:spPr>
            <a:xfrm>
              <a:off x="7014506" y="4239194"/>
              <a:ext cx="104067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986AA0"/>
                  </a:solidFill>
                  <a:latin typeface="Arial"/>
                  <a:cs typeface="Arial"/>
                  <a:sym typeface="Arial"/>
                  <a:rtl val="0"/>
                </a:rPr>
                <a:t>Triparma retinervis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7C1D7AA3-5F22-44EC-1FC2-AB27DEF16712}"/>
                </a:ext>
              </a:extLst>
            </p:cNvPr>
            <p:cNvSpPr txBox="1"/>
            <p:nvPr/>
          </p:nvSpPr>
          <p:spPr>
            <a:xfrm>
              <a:off x="7014506" y="4121704"/>
              <a:ext cx="14670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E384D"/>
                  </a:solidFill>
                  <a:latin typeface="Arial"/>
                  <a:cs typeface="Arial"/>
                  <a:sym typeface="Arial"/>
                  <a:rtl val="0"/>
                </a:rPr>
                <a:t>Triparma laevis f. longispina</a:t>
              </a: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6DBDEE3F-8747-F14F-F230-E224AD85A575}"/>
                </a:ext>
              </a:extLst>
            </p:cNvPr>
            <p:cNvSpPr txBox="1"/>
            <p:nvPr/>
          </p:nvSpPr>
          <p:spPr>
            <a:xfrm>
              <a:off x="7014506" y="4004214"/>
              <a:ext cx="13756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AC5F88"/>
                  </a:solidFill>
                  <a:latin typeface="Arial"/>
                  <a:cs typeface="Arial"/>
                  <a:sym typeface="Arial"/>
                  <a:rtl val="0"/>
                </a:rPr>
                <a:t>Triparma laevis f. inornata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DD5F8647-FF6C-DE7B-AF13-E4B211ABCC21}"/>
                </a:ext>
              </a:extLst>
            </p:cNvPr>
            <p:cNvSpPr txBox="1"/>
            <p:nvPr/>
          </p:nvSpPr>
          <p:spPr>
            <a:xfrm>
              <a:off x="7014506" y="3886724"/>
              <a:ext cx="10759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03246"/>
                  </a:solidFill>
                  <a:latin typeface="Arial"/>
                  <a:cs typeface="Arial"/>
                  <a:sym typeface="Arial"/>
                  <a:rtl val="0"/>
                </a:rPr>
                <a:t>Triparma verrucosa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2EB4D9CB-7384-8A39-89F0-C39AD827025C}"/>
                </a:ext>
              </a:extLst>
            </p:cNvPr>
            <p:cNvSpPr txBox="1"/>
            <p:nvPr/>
          </p:nvSpPr>
          <p:spPr>
            <a:xfrm>
              <a:off x="7014506" y="3769235"/>
              <a:ext cx="9621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F3549"/>
                  </a:solidFill>
                  <a:latin typeface="Arial"/>
                  <a:cs typeface="Arial"/>
                  <a:sym typeface="Arial"/>
                  <a:rtl val="0"/>
                </a:rPr>
                <a:t>Triparma strigata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EF6CE7EB-D0E4-DD09-DB6A-3A60ABFE73F2}"/>
                </a:ext>
              </a:extLst>
            </p:cNvPr>
            <p:cNvSpPr txBox="1"/>
            <p:nvPr/>
          </p:nvSpPr>
          <p:spPr>
            <a:xfrm>
              <a:off x="7014506" y="3651745"/>
              <a:ext cx="11224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B3E53"/>
                  </a:solidFill>
                  <a:latin typeface="Arial"/>
                  <a:cs typeface="Arial"/>
                  <a:sym typeface="Arial"/>
                  <a:rtl val="0"/>
                </a:rPr>
                <a:t>Triparma columacea</a:t>
              </a:r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1370A708-26D8-9709-BC57-F2C764F274A1}"/>
                </a:ext>
              </a:extLst>
            </p:cNvPr>
            <p:cNvSpPr/>
            <p:nvPr/>
          </p:nvSpPr>
          <p:spPr>
            <a:xfrm>
              <a:off x="9759395" y="4523316"/>
              <a:ext cx="98322" cy="117489"/>
            </a:xfrm>
            <a:custGeom>
              <a:avLst/>
              <a:gdLst>
                <a:gd name="connsiteX0" fmla="*/ 752 w 98322"/>
                <a:gd name="connsiteY0" fmla="*/ -274 h 117489"/>
                <a:gd name="connsiteX1" fmla="*/ 99074 w 98322"/>
                <a:gd name="connsiteY1" fmla="*/ -274 h 117489"/>
                <a:gd name="connsiteX2" fmla="*/ 99074 w 98322"/>
                <a:gd name="connsiteY2" fmla="*/ 117216 h 117489"/>
                <a:gd name="connsiteX3" fmla="*/ 752 w 98322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322" h="117489">
                  <a:moveTo>
                    <a:pt x="752" y="-274"/>
                  </a:moveTo>
                  <a:lnTo>
                    <a:pt x="99074" y="-274"/>
                  </a:lnTo>
                  <a:lnTo>
                    <a:pt x="99074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63E3C5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C8B46808-7B0A-D431-32E2-1AD1F47B274A}"/>
                </a:ext>
              </a:extLst>
            </p:cNvPr>
            <p:cNvSpPr/>
            <p:nvPr/>
          </p:nvSpPr>
          <p:spPr>
            <a:xfrm>
              <a:off x="9759395" y="4405826"/>
              <a:ext cx="98322" cy="117489"/>
            </a:xfrm>
            <a:custGeom>
              <a:avLst/>
              <a:gdLst>
                <a:gd name="connsiteX0" fmla="*/ 752 w 98322"/>
                <a:gd name="connsiteY0" fmla="*/ -274 h 117489"/>
                <a:gd name="connsiteX1" fmla="*/ 99074 w 98322"/>
                <a:gd name="connsiteY1" fmla="*/ -274 h 117489"/>
                <a:gd name="connsiteX2" fmla="*/ 99074 w 98322"/>
                <a:gd name="connsiteY2" fmla="*/ 117216 h 117489"/>
                <a:gd name="connsiteX3" fmla="*/ 752 w 98322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322" h="117489">
                  <a:moveTo>
                    <a:pt x="752" y="-274"/>
                  </a:moveTo>
                  <a:lnTo>
                    <a:pt x="99074" y="-274"/>
                  </a:lnTo>
                  <a:lnTo>
                    <a:pt x="99074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63E3C5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38759A34-FC61-9ED0-500C-F1D04EEE93EA}"/>
                </a:ext>
              </a:extLst>
            </p:cNvPr>
            <p:cNvSpPr/>
            <p:nvPr/>
          </p:nvSpPr>
          <p:spPr>
            <a:xfrm>
              <a:off x="9759395" y="4288336"/>
              <a:ext cx="98322" cy="117489"/>
            </a:xfrm>
            <a:custGeom>
              <a:avLst/>
              <a:gdLst>
                <a:gd name="connsiteX0" fmla="*/ 752 w 98322"/>
                <a:gd name="connsiteY0" fmla="*/ -274 h 117489"/>
                <a:gd name="connsiteX1" fmla="*/ 99074 w 98322"/>
                <a:gd name="connsiteY1" fmla="*/ -274 h 117489"/>
                <a:gd name="connsiteX2" fmla="*/ 99074 w 98322"/>
                <a:gd name="connsiteY2" fmla="*/ 117216 h 117489"/>
                <a:gd name="connsiteX3" fmla="*/ 752 w 98322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322" h="117489">
                  <a:moveTo>
                    <a:pt x="752" y="-274"/>
                  </a:moveTo>
                  <a:lnTo>
                    <a:pt x="99074" y="-274"/>
                  </a:lnTo>
                  <a:lnTo>
                    <a:pt x="99074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63E3C5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255704D7-F994-F94F-6486-415BA3339C67}"/>
                </a:ext>
              </a:extLst>
            </p:cNvPr>
            <p:cNvSpPr/>
            <p:nvPr/>
          </p:nvSpPr>
          <p:spPr>
            <a:xfrm>
              <a:off x="9759395" y="4170847"/>
              <a:ext cx="98322" cy="117489"/>
            </a:xfrm>
            <a:custGeom>
              <a:avLst/>
              <a:gdLst>
                <a:gd name="connsiteX0" fmla="*/ 752 w 98322"/>
                <a:gd name="connsiteY0" fmla="*/ -274 h 117489"/>
                <a:gd name="connsiteX1" fmla="*/ 99074 w 98322"/>
                <a:gd name="connsiteY1" fmla="*/ -274 h 117489"/>
                <a:gd name="connsiteX2" fmla="*/ 99074 w 98322"/>
                <a:gd name="connsiteY2" fmla="*/ 117215 h 117489"/>
                <a:gd name="connsiteX3" fmla="*/ 752 w 98322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322" h="117489">
                  <a:moveTo>
                    <a:pt x="752" y="-274"/>
                  </a:moveTo>
                  <a:lnTo>
                    <a:pt x="99074" y="-274"/>
                  </a:lnTo>
                  <a:lnTo>
                    <a:pt x="99074" y="117215"/>
                  </a:lnTo>
                  <a:lnTo>
                    <a:pt x="752" y="117215"/>
                  </a:lnTo>
                  <a:close/>
                </a:path>
              </a:pathLst>
            </a:custGeom>
            <a:solidFill>
              <a:srgbClr val="63E3C5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CD7CB17D-60F6-8E63-3EDB-A94CD0DF8B52}"/>
                </a:ext>
              </a:extLst>
            </p:cNvPr>
            <p:cNvSpPr/>
            <p:nvPr/>
          </p:nvSpPr>
          <p:spPr>
            <a:xfrm>
              <a:off x="9759395" y="4053357"/>
              <a:ext cx="98322" cy="117489"/>
            </a:xfrm>
            <a:custGeom>
              <a:avLst/>
              <a:gdLst>
                <a:gd name="connsiteX0" fmla="*/ 752 w 98322"/>
                <a:gd name="connsiteY0" fmla="*/ -275 h 117489"/>
                <a:gd name="connsiteX1" fmla="*/ 99074 w 98322"/>
                <a:gd name="connsiteY1" fmla="*/ -275 h 117489"/>
                <a:gd name="connsiteX2" fmla="*/ 99074 w 98322"/>
                <a:gd name="connsiteY2" fmla="*/ 117215 h 117489"/>
                <a:gd name="connsiteX3" fmla="*/ 752 w 98322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322" h="117489">
                  <a:moveTo>
                    <a:pt x="752" y="-275"/>
                  </a:moveTo>
                  <a:lnTo>
                    <a:pt x="99074" y="-275"/>
                  </a:lnTo>
                  <a:lnTo>
                    <a:pt x="99074" y="117215"/>
                  </a:lnTo>
                  <a:lnTo>
                    <a:pt x="752" y="117215"/>
                  </a:lnTo>
                  <a:close/>
                </a:path>
              </a:pathLst>
            </a:custGeom>
            <a:solidFill>
              <a:srgbClr val="63E3C5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6B1BA19C-03B7-F388-E59B-AE075DD700EB}"/>
                </a:ext>
              </a:extLst>
            </p:cNvPr>
            <p:cNvSpPr/>
            <p:nvPr/>
          </p:nvSpPr>
          <p:spPr>
            <a:xfrm>
              <a:off x="9759395" y="3935867"/>
              <a:ext cx="98322" cy="117489"/>
            </a:xfrm>
            <a:custGeom>
              <a:avLst/>
              <a:gdLst>
                <a:gd name="connsiteX0" fmla="*/ 752 w 98322"/>
                <a:gd name="connsiteY0" fmla="*/ -275 h 117489"/>
                <a:gd name="connsiteX1" fmla="*/ 99074 w 98322"/>
                <a:gd name="connsiteY1" fmla="*/ -275 h 117489"/>
                <a:gd name="connsiteX2" fmla="*/ 99074 w 98322"/>
                <a:gd name="connsiteY2" fmla="*/ 117215 h 117489"/>
                <a:gd name="connsiteX3" fmla="*/ 752 w 98322"/>
                <a:gd name="connsiteY3" fmla="*/ 117215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322" h="117489">
                  <a:moveTo>
                    <a:pt x="752" y="-275"/>
                  </a:moveTo>
                  <a:lnTo>
                    <a:pt x="99074" y="-275"/>
                  </a:lnTo>
                  <a:lnTo>
                    <a:pt x="99074" y="117215"/>
                  </a:lnTo>
                  <a:lnTo>
                    <a:pt x="752" y="117215"/>
                  </a:lnTo>
                  <a:close/>
                </a:path>
              </a:pathLst>
            </a:custGeom>
            <a:solidFill>
              <a:srgbClr val="63E3C5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0E2FB6C-67D9-966E-3AE5-C0559DF4D709}"/>
                </a:ext>
              </a:extLst>
            </p:cNvPr>
            <p:cNvSpPr/>
            <p:nvPr/>
          </p:nvSpPr>
          <p:spPr>
            <a:xfrm>
              <a:off x="9759395" y="3818377"/>
              <a:ext cx="98322" cy="117489"/>
            </a:xfrm>
            <a:custGeom>
              <a:avLst/>
              <a:gdLst>
                <a:gd name="connsiteX0" fmla="*/ 752 w 98322"/>
                <a:gd name="connsiteY0" fmla="*/ -274 h 117489"/>
                <a:gd name="connsiteX1" fmla="*/ 99074 w 98322"/>
                <a:gd name="connsiteY1" fmla="*/ -274 h 117489"/>
                <a:gd name="connsiteX2" fmla="*/ 99074 w 98322"/>
                <a:gd name="connsiteY2" fmla="*/ 117216 h 117489"/>
                <a:gd name="connsiteX3" fmla="*/ 752 w 98322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322" h="117489">
                  <a:moveTo>
                    <a:pt x="752" y="-274"/>
                  </a:moveTo>
                  <a:lnTo>
                    <a:pt x="99074" y="-274"/>
                  </a:lnTo>
                  <a:lnTo>
                    <a:pt x="99074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63E3C5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50F3B2AF-DE5E-ACB4-09B3-C6265E4D4C30}"/>
                </a:ext>
              </a:extLst>
            </p:cNvPr>
            <p:cNvSpPr/>
            <p:nvPr/>
          </p:nvSpPr>
          <p:spPr>
            <a:xfrm>
              <a:off x="9759395" y="3700888"/>
              <a:ext cx="98322" cy="117489"/>
            </a:xfrm>
            <a:custGeom>
              <a:avLst/>
              <a:gdLst>
                <a:gd name="connsiteX0" fmla="*/ 752 w 98322"/>
                <a:gd name="connsiteY0" fmla="*/ -274 h 117489"/>
                <a:gd name="connsiteX1" fmla="*/ 99074 w 98322"/>
                <a:gd name="connsiteY1" fmla="*/ -274 h 117489"/>
                <a:gd name="connsiteX2" fmla="*/ 99074 w 98322"/>
                <a:gd name="connsiteY2" fmla="*/ 117216 h 117489"/>
                <a:gd name="connsiteX3" fmla="*/ 752 w 98322"/>
                <a:gd name="connsiteY3" fmla="*/ 117216 h 117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322" h="117489">
                  <a:moveTo>
                    <a:pt x="752" y="-274"/>
                  </a:moveTo>
                  <a:lnTo>
                    <a:pt x="99074" y="-274"/>
                  </a:lnTo>
                  <a:lnTo>
                    <a:pt x="99074" y="117216"/>
                  </a:lnTo>
                  <a:lnTo>
                    <a:pt x="752" y="117216"/>
                  </a:lnTo>
                  <a:close/>
                </a:path>
              </a:pathLst>
            </a:custGeom>
            <a:solidFill>
              <a:srgbClr val="63E3C5"/>
            </a:solidFill>
            <a:ln w="3711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</p:grpSp>
      <p:sp>
        <p:nvSpPr>
          <p:cNvPr id="16" name="Right Bracket 15">
            <a:extLst>
              <a:ext uri="{FF2B5EF4-FFF2-40B4-BE49-F238E27FC236}">
                <a16:creationId xmlns:a16="http://schemas.microsoft.com/office/drawing/2014/main" id="{07FA723F-D448-9F4D-DDFA-FB87498FAF31}"/>
              </a:ext>
            </a:extLst>
          </p:cNvPr>
          <p:cNvSpPr/>
          <p:nvPr/>
        </p:nvSpPr>
        <p:spPr>
          <a:xfrm>
            <a:off x="4676980" y="3012170"/>
            <a:ext cx="45719" cy="502438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983E31F-1A89-C504-90C9-6D1882C04991}"/>
              </a:ext>
            </a:extLst>
          </p:cNvPr>
          <p:cNvCxnSpPr>
            <a:cxnSpLocks/>
          </p:cNvCxnSpPr>
          <p:nvPr/>
        </p:nvCxnSpPr>
        <p:spPr>
          <a:xfrm>
            <a:off x="4722697" y="3248145"/>
            <a:ext cx="1065848" cy="994637"/>
          </a:xfrm>
          <a:prstGeom prst="bentConnector3">
            <a:avLst>
              <a:gd name="adj1" fmla="val 2513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47" name="Graphic 17">
            <a:extLst>
              <a:ext uri="{FF2B5EF4-FFF2-40B4-BE49-F238E27FC236}">
                <a16:creationId xmlns:a16="http://schemas.microsoft.com/office/drawing/2014/main" id="{89189FC0-65D4-59F4-29A0-F8D0914A5907}"/>
              </a:ext>
            </a:extLst>
          </p:cNvPr>
          <p:cNvGrpSpPr/>
          <p:nvPr/>
        </p:nvGrpSpPr>
        <p:grpSpPr>
          <a:xfrm>
            <a:off x="6444917" y="5963685"/>
            <a:ext cx="3404987" cy="831375"/>
            <a:chOff x="6444917" y="5963685"/>
            <a:chExt cx="3404987" cy="831375"/>
          </a:xfrm>
        </p:grpSpPr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A5807E9E-50F2-AA9C-6A81-0E7FED4FD381}"/>
                </a:ext>
              </a:extLst>
            </p:cNvPr>
            <p:cNvSpPr/>
            <p:nvPr/>
          </p:nvSpPr>
          <p:spPr>
            <a:xfrm>
              <a:off x="6853470" y="6679649"/>
              <a:ext cx="408387" cy="17458"/>
            </a:xfrm>
            <a:custGeom>
              <a:avLst/>
              <a:gdLst>
                <a:gd name="connsiteX0" fmla="*/ 702 w 408387"/>
                <a:gd name="connsiteY0" fmla="*/ -407 h 17458"/>
                <a:gd name="connsiteX1" fmla="*/ 409089 w 408387"/>
                <a:gd name="connsiteY1" fmla="*/ -407 h 1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387" h="17458">
                  <a:moveTo>
                    <a:pt x="702" y="-407"/>
                  </a:moveTo>
                  <a:lnTo>
                    <a:pt x="409089" y="-407"/>
                  </a:lnTo>
                </a:path>
              </a:pathLst>
            </a:custGeom>
            <a:ln w="176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EE0BC3D9-8FF4-357D-4F20-4B9740AC3265}"/>
                </a:ext>
              </a:extLst>
            </p:cNvPr>
            <p:cNvSpPr/>
            <p:nvPr/>
          </p:nvSpPr>
          <p:spPr>
            <a:xfrm>
              <a:off x="6853470" y="6576994"/>
              <a:ext cx="408387" cy="17458"/>
            </a:xfrm>
            <a:custGeom>
              <a:avLst/>
              <a:gdLst>
                <a:gd name="connsiteX0" fmla="*/ 702 w 408387"/>
                <a:gd name="connsiteY0" fmla="*/ -407 h 17458"/>
                <a:gd name="connsiteX1" fmla="*/ 409089 w 408387"/>
                <a:gd name="connsiteY1" fmla="*/ -407 h 1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387" h="17458">
                  <a:moveTo>
                    <a:pt x="702" y="-407"/>
                  </a:moveTo>
                  <a:lnTo>
                    <a:pt x="409089" y="-407"/>
                  </a:lnTo>
                </a:path>
              </a:pathLst>
            </a:custGeom>
            <a:ln w="176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63B46351-1D04-EBA1-3EFE-3155DBAC7B33}"/>
                </a:ext>
              </a:extLst>
            </p:cNvPr>
            <p:cNvSpPr/>
            <p:nvPr/>
          </p:nvSpPr>
          <p:spPr>
            <a:xfrm>
              <a:off x="6853470" y="6474339"/>
              <a:ext cx="408387" cy="17458"/>
            </a:xfrm>
            <a:custGeom>
              <a:avLst/>
              <a:gdLst>
                <a:gd name="connsiteX0" fmla="*/ 702 w 408387"/>
                <a:gd name="connsiteY0" fmla="*/ -407 h 17458"/>
                <a:gd name="connsiteX1" fmla="*/ 409089 w 408387"/>
                <a:gd name="connsiteY1" fmla="*/ -407 h 1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387" h="17458">
                  <a:moveTo>
                    <a:pt x="702" y="-407"/>
                  </a:moveTo>
                  <a:lnTo>
                    <a:pt x="409089" y="-407"/>
                  </a:lnTo>
                </a:path>
              </a:pathLst>
            </a:custGeom>
            <a:ln w="176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6B538A2D-D71A-175D-E055-BF002692FAC6}"/>
                </a:ext>
              </a:extLst>
            </p:cNvPr>
            <p:cNvSpPr/>
            <p:nvPr/>
          </p:nvSpPr>
          <p:spPr>
            <a:xfrm>
              <a:off x="6853470" y="6371684"/>
              <a:ext cx="408387" cy="17458"/>
            </a:xfrm>
            <a:custGeom>
              <a:avLst/>
              <a:gdLst>
                <a:gd name="connsiteX0" fmla="*/ 702 w 408387"/>
                <a:gd name="connsiteY0" fmla="*/ -407 h 17458"/>
                <a:gd name="connsiteX1" fmla="*/ 409089 w 408387"/>
                <a:gd name="connsiteY1" fmla="*/ -407 h 1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387" h="17458">
                  <a:moveTo>
                    <a:pt x="702" y="-407"/>
                  </a:moveTo>
                  <a:lnTo>
                    <a:pt x="409089" y="-407"/>
                  </a:lnTo>
                </a:path>
              </a:pathLst>
            </a:custGeom>
            <a:ln w="176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AF0CA4BA-B8DE-45C1-188E-E177AF192D13}"/>
                </a:ext>
              </a:extLst>
            </p:cNvPr>
            <p:cNvSpPr/>
            <p:nvPr/>
          </p:nvSpPr>
          <p:spPr>
            <a:xfrm>
              <a:off x="6853470" y="6269028"/>
              <a:ext cx="408387" cy="17458"/>
            </a:xfrm>
            <a:custGeom>
              <a:avLst/>
              <a:gdLst>
                <a:gd name="connsiteX0" fmla="*/ 702 w 408387"/>
                <a:gd name="connsiteY0" fmla="*/ -407 h 17458"/>
                <a:gd name="connsiteX1" fmla="*/ 409089 w 408387"/>
                <a:gd name="connsiteY1" fmla="*/ -407 h 1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387" h="17458">
                  <a:moveTo>
                    <a:pt x="702" y="-407"/>
                  </a:moveTo>
                  <a:lnTo>
                    <a:pt x="409089" y="-407"/>
                  </a:lnTo>
                </a:path>
              </a:pathLst>
            </a:custGeom>
            <a:ln w="176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AC266B78-6FAD-B4EA-AD57-FECCBA9CFEF4}"/>
                </a:ext>
              </a:extLst>
            </p:cNvPr>
            <p:cNvSpPr/>
            <p:nvPr/>
          </p:nvSpPr>
          <p:spPr>
            <a:xfrm>
              <a:off x="6444917" y="6166373"/>
              <a:ext cx="816939" cy="17458"/>
            </a:xfrm>
            <a:custGeom>
              <a:avLst/>
              <a:gdLst>
                <a:gd name="connsiteX0" fmla="*/ 702 w 816939"/>
                <a:gd name="connsiteY0" fmla="*/ -407 h 17458"/>
                <a:gd name="connsiteX1" fmla="*/ 817641 w 816939"/>
                <a:gd name="connsiteY1" fmla="*/ -407 h 1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6939" h="17458">
                  <a:moveTo>
                    <a:pt x="702" y="-407"/>
                  </a:moveTo>
                  <a:lnTo>
                    <a:pt x="817641" y="-407"/>
                  </a:lnTo>
                </a:path>
              </a:pathLst>
            </a:custGeom>
            <a:ln w="176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F322F70-789C-D167-D14C-1E6DDBE72E78}"/>
                </a:ext>
              </a:extLst>
            </p:cNvPr>
            <p:cNvSpPr/>
            <p:nvPr/>
          </p:nvSpPr>
          <p:spPr>
            <a:xfrm>
              <a:off x="6444917" y="6063718"/>
              <a:ext cx="816939" cy="17458"/>
            </a:xfrm>
            <a:custGeom>
              <a:avLst/>
              <a:gdLst>
                <a:gd name="connsiteX0" fmla="*/ 702 w 816939"/>
                <a:gd name="connsiteY0" fmla="*/ -407 h 17458"/>
                <a:gd name="connsiteX1" fmla="*/ 817641 w 816939"/>
                <a:gd name="connsiteY1" fmla="*/ -407 h 1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6939" h="17458">
                  <a:moveTo>
                    <a:pt x="702" y="-407"/>
                  </a:moveTo>
                  <a:lnTo>
                    <a:pt x="817641" y="-407"/>
                  </a:lnTo>
                </a:path>
              </a:pathLst>
            </a:custGeom>
            <a:ln w="176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A5D34701-9501-9440-E55B-403C4C0F97BF}"/>
                </a:ext>
              </a:extLst>
            </p:cNvPr>
            <p:cNvSpPr/>
            <p:nvPr/>
          </p:nvSpPr>
          <p:spPr>
            <a:xfrm>
              <a:off x="6444917" y="6474339"/>
              <a:ext cx="408552" cy="17458"/>
            </a:xfrm>
            <a:custGeom>
              <a:avLst/>
              <a:gdLst>
                <a:gd name="connsiteX0" fmla="*/ 702 w 408552"/>
                <a:gd name="connsiteY0" fmla="*/ -407 h 17458"/>
                <a:gd name="connsiteX1" fmla="*/ 409254 w 408552"/>
                <a:gd name="connsiteY1" fmla="*/ -407 h 1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52" h="17458">
                  <a:moveTo>
                    <a:pt x="702" y="-407"/>
                  </a:moveTo>
                  <a:lnTo>
                    <a:pt x="409254" y="-407"/>
                  </a:lnTo>
                </a:path>
              </a:pathLst>
            </a:custGeom>
            <a:ln w="176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86A63480-EA0A-6F10-5865-BED440086D2E}"/>
                </a:ext>
              </a:extLst>
            </p:cNvPr>
            <p:cNvSpPr/>
            <p:nvPr/>
          </p:nvSpPr>
          <p:spPr>
            <a:xfrm>
              <a:off x="6853470" y="6474339"/>
              <a:ext cx="16513" cy="205310"/>
            </a:xfrm>
            <a:custGeom>
              <a:avLst/>
              <a:gdLst>
                <a:gd name="connsiteX0" fmla="*/ 702 w 16513"/>
                <a:gd name="connsiteY0" fmla="*/ -407 h 205310"/>
                <a:gd name="connsiteX1" fmla="*/ 702 w 16513"/>
                <a:gd name="connsiteY1" fmla="*/ 204904 h 20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13" h="205310">
                  <a:moveTo>
                    <a:pt x="702" y="-407"/>
                  </a:moveTo>
                  <a:lnTo>
                    <a:pt x="702" y="204904"/>
                  </a:lnTo>
                </a:path>
              </a:pathLst>
            </a:custGeom>
            <a:ln w="176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1D1BFF96-8C63-7940-1A96-BDC7D5717625}"/>
                </a:ext>
              </a:extLst>
            </p:cNvPr>
            <p:cNvSpPr/>
            <p:nvPr/>
          </p:nvSpPr>
          <p:spPr>
            <a:xfrm>
              <a:off x="6853470" y="6474339"/>
              <a:ext cx="16513" cy="102655"/>
            </a:xfrm>
            <a:custGeom>
              <a:avLst/>
              <a:gdLst>
                <a:gd name="connsiteX0" fmla="*/ 702 w 16513"/>
                <a:gd name="connsiteY0" fmla="*/ -407 h 102655"/>
                <a:gd name="connsiteX1" fmla="*/ 702 w 16513"/>
                <a:gd name="connsiteY1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13" h="102655">
                  <a:moveTo>
                    <a:pt x="702" y="-407"/>
                  </a:moveTo>
                  <a:lnTo>
                    <a:pt x="702" y="102248"/>
                  </a:lnTo>
                </a:path>
              </a:pathLst>
            </a:custGeom>
            <a:ln w="176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5E356C59-0322-B74A-BD29-DA8A28659CB8}"/>
                </a:ext>
              </a:extLst>
            </p:cNvPr>
            <p:cNvSpPr/>
            <p:nvPr/>
          </p:nvSpPr>
          <p:spPr>
            <a:xfrm>
              <a:off x="6853470" y="6371684"/>
              <a:ext cx="16513" cy="102655"/>
            </a:xfrm>
            <a:custGeom>
              <a:avLst/>
              <a:gdLst>
                <a:gd name="connsiteX0" fmla="*/ 702 w 16513"/>
                <a:gd name="connsiteY0" fmla="*/ 102248 h 102655"/>
                <a:gd name="connsiteX1" fmla="*/ 702 w 16513"/>
                <a:gd name="connsiteY1" fmla="*/ -407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13" h="102655">
                  <a:moveTo>
                    <a:pt x="702" y="102248"/>
                  </a:moveTo>
                  <a:lnTo>
                    <a:pt x="702" y="-407"/>
                  </a:lnTo>
                </a:path>
              </a:pathLst>
            </a:custGeom>
            <a:ln w="176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2E152417-0534-7D24-7CB6-478DBA72A7FA}"/>
                </a:ext>
              </a:extLst>
            </p:cNvPr>
            <p:cNvSpPr/>
            <p:nvPr/>
          </p:nvSpPr>
          <p:spPr>
            <a:xfrm>
              <a:off x="6853470" y="6269028"/>
              <a:ext cx="16513" cy="205310"/>
            </a:xfrm>
            <a:custGeom>
              <a:avLst/>
              <a:gdLst>
                <a:gd name="connsiteX0" fmla="*/ 702 w 16513"/>
                <a:gd name="connsiteY0" fmla="*/ 204903 h 205310"/>
                <a:gd name="connsiteX1" fmla="*/ 702 w 16513"/>
                <a:gd name="connsiteY1" fmla="*/ -407 h 20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13" h="205310">
                  <a:moveTo>
                    <a:pt x="702" y="204903"/>
                  </a:moveTo>
                  <a:lnTo>
                    <a:pt x="702" y="-407"/>
                  </a:lnTo>
                </a:path>
              </a:pathLst>
            </a:custGeom>
            <a:ln w="176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5ECF8FE3-59C4-BE3C-D6C7-C0D95F2F6951}"/>
                </a:ext>
              </a:extLst>
            </p:cNvPr>
            <p:cNvSpPr/>
            <p:nvPr/>
          </p:nvSpPr>
          <p:spPr>
            <a:xfrm>
              <a:off x="6444917" y="6166373"/>
              <a:ext cx="16513" cy="68436"/>
            </a:xfrm>
            <a:custGeom>
              <a:avLst/>
              <a:gdLst>
                <a:gd name="connsiteX0" fmla="*/ 702 w 16513"/>
                <a:gd name="connsiteY0" fmla="*/ 68030 h 68436"/>
                <a:gd name="connsiteX1" fmla="*/ 702 w 16513"/>
                <a:gd name="connsiteY1" fmla="*/ -407 h 6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13" h="68436">
                  <a:moveTo>
                    <a:pt x="702" y="68030"/>
                  </a:moveTo>
                  <a:lnTo>
                    <a:pt x="702" y="-407"/>
                  </a:lnTo>
                </a:path>
              </a:pathLst>
            </a:custGeom>
            <a:ln w="176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0E00ED5C-8999-08E0-70D4-5A6609DE8FE5}"/>
                </a:ext>
              </a:extLst>
            </p:cNvPr>
            <p:cNvSpPr/>
            <p:nvPr/>
          </p:nvSpPr>
          <p:spPr>
            <a:xfrm>
              <a:off x="6444917" y="6063718"/>
              <a:ext cx="16513" cy="171091"/>
            </a:xfrm>
            <a:custGeom>
              <a:avLst/>
              <a:gdLst>
                <a:gd name="connsiteX0" fmla="*/ 702 w 16513"/>
                <a:gd name="connsiteY0" fmla="*/ 170685 h 171091"/>
                <a:gd name="connsiteX1" fmla="*/ 702 w 16513"/>
                <a:gd name="connsiteY1" fmla="*/ -407 h 17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13" h="171091">
                  <a:moveTo>
                    <a:pt x="702" y="170685"/>
                  </a:moveTo>
                  <a:lnTo>
                    <a:pt x="702" y="-407"/>
                  </a:lnTo>
                </a:path>
              </a:pathLst>
            </a:custGeom>
            <a:ln w="176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4552EDF0-37C2-2EC4-549E-A8AE2B4E11B2}"/>
                </a:ext>
              </a:extLst>
            </p:cNvPr>
            <p:cNvSpPr/>
            <p:nvPr/>
          </p:nvSpPr>
          <p:spPr>
            <a:xfrm>
              <a:off x="6444917" y="6234810"/>
              <a:ext cx="16513" cy="239528"/>
            </a:xfrm>
            <a:custGeom>
              <a:avLst/>
              <a:gdLst>
                <a:gd name="connsiteX0" fmla="*/ 702 w 16513"/>
                <a:gd name="connsiteY0" fmla="*/ -407 h 239528"/>
                <a:gd name="connsiteX1" fmla="*/ 702 w 16513"/>
                <a:gd name="connsiteY1" fmla="*/ 239122 h 2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13" h="239528">
                  <a:moveTo>
                    <a:pt x="702" y="-407"/>
                  </a:moveTo>
                  <a:lnTo>
                    <a:pt x="702" y="239122"/>
                  </a:lnTo>
                </a:path>
              </a:pathLst>
            </a:custGeom>
            <a:ln w="176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CFD9F7A4-5D79-C8CF-8237-73F8ABCABE0F}"/>
                </a:ext>
              </a:extLst>
            </p:cNvPr>
            <p:cNvSpPr/>
            <p:nvPr/>
          </p:nvSpPr>
          <p:spPr>
            <a:xfrm>
              <a:off x="6853470" y="6679649"/>
              <a:ext cx="408387" cy="17458"/>
            </a:xfrm>
            <a:custGeom>
              <a:avLst/>
              <a:gdLst>
                <a:gd name="connsiteX0" fmla="*/ 702 w 408387"/>
                <a:gd name="connsiteY0" fmla="*/ -407 h 17458"/>
                <a:gd name="connsiteX1" fmla="*/ 409089 w 408387"/>
                <a:gd name="connsiteY1" fmla="*/ -407 h 1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387" h="17458">
                  <a:moveTo>
                    <a:pt x="702" y="-407"/>
                  </a:moveTo>
                  <a:lnTo>
                    <a:pt x="409089" y="-407"/>
                  </a:lnTo>
                </a:path>
              </a:pathLst>
            </a:custGeom>
            <a:ln w="873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2CB9423B-F07C-8707-1A27-36B8A9DDCA7D}"/>
                </a:ext>
              </a:extLst>
            </p:cNvPr>
            <p:cNvSpPr/>
            <p:nvPr/>
          </p:nvSpPr>
          <p:spPr>
            <a:xfrm>
              <a:off x="6853470" y="6576994"/>
              <a:ext cx="408387" cy="17458"/>
            </a:xfrm>
            <a:custGeom>
              <a:avLst/>
              <a:gdLst>
                <a:gd name="connsiteX0" fmla="*/ 702 w 408387"/>
                <a:gd name="connsiteY0" fmla="*/ -407 h 17458"/>
                <a:gd name="connsiteX1" fmla="*/ 409089 w 408387"/>
                <a:gd name="connsiteY1" fmla="*/ -407 h 1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387" h="17458">
                  <a:moveTo>
                    <a:pt x="702" y="-407"/>
                  </a:moveTo>
                  <a:lnTo>
                    <a:pt x="409089" y="-407"/>
                  </a:lnTo>
                </a:path>
              </a:pathLst>
            </a:custGeom>
            <a:ln w="873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AD70E12E-0EC1-822D-FE38-9137A10C610B}"/>
                </a:ext>
              </a:extLst>
            </p:cNvPr>
            <p:cNvSpPr/>
            <p:nvPr/>
          </p:nvSpPr>
          <p:spPr>
            <a:xfrm>
              <a:off x="6853470" y="6474339"/>
              <a:ext cx="408387" cy="17458"/>
            </a:xfrm>
            <a:custGeom>
              <a:avLst/>
              <a:gdLst>
                <a:gd name="connsiteX0" fmla="*/ 702 w 408387"/>
                <a:gd name="connsiteY0" fmla="*/ -407 h 17458"/>
                <a:gd name="connsiteX1" fmla="*/ 409089 w 408387"/>
                <a:gd name="connsiteY1" fmla="*/ -407 h 1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387" h="17458">
                  <a:moveTo>
                    <a:pt x="702" y="-407"/>
                  </a:moveTo>
                  <a:lnTo>
                    <a:pt x="409089" y="-407"/>
                  </a:lnTo>
                </a:path>
              </a:pathLst>
            </a:custGeom>
            <a:ln w="873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00C51B6E-A77F-5DF8-D619-5D93FA1CA05D}"/>
                </a:ext>
              </a:extLst>
            </p:cNvPr>
            <p:cNvSpPr/>
            <p:nvPr/>
          </p:nvSpPr>
          <p:spPr>
            <a:xfrm>
              <a:off x="6853470" y="6371684"/>
              <a:ext cx="408387" cy="17458"/>
            </a:xfrm>
            <a:custGeom>
              <a:avLst/>
              <a:gdLst>
                <a:gd name="connsiteX0" fmla="*/ 702 w 408387"/>
                <a:gd name="connsiteY0" fmla="*/ -407 h 17458"/>
                <a:gd name="connsiteX1" fmla="*/ 409089 w 408387"/>
                <a:gd name="connsiteY1" fmla="*/ -407 h 1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387" h="17458">
                  <a:moveTo>
                    <a:pt x="702" y="-407"/>
                  </a:moveTo>
                  <a:lnTo>
                    <a:pt x="409089" y="-407"/>
                  </a:lnTo>
                </a:path>
              </a:pathLst>
            </a:custGeom>
            <a:ln w="873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C2593AE5-0D4C-9BB1-29AD-8CDF5E198E14}"/>
                </a:ext>
              </a:extLst>
            </p:cNvPr>
            <p:cNvSpPr/>
            <p:nvPr/>
          </p:nvSpPr>
          <p:spPr>
            <a:xfrm>
              <a:off x="6853470" y="6269028"/>
              <a:ext cx="408387" cy="17458"/>
            </a:xfrm>
            <a:custGeom>
              <a:avLst/>
              <a:gdLst>
                <a:gd name="connsiteX0" fmla="*/ 702 w 408387"/>
                <a:gd name="connsiteY0" fmla="*/ -407 h 17458"/>
                <a:gd name="connsiteX1" fmla="*/ 409089 w 408387"/>
                <a:gd name="connsiteY1" fmla="*/ -407 h 1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387" h="17458">
                  <a:moveTo>
                    <a:pt x="702" y="-407"/>
                  </a:moveTo>
                  <a:lnTo>
                    <a:pt x="409089" y="-407"/>
                  </a:lnTo>
                </a:path>
              </a:pathLst>
            </a:custGeom>
            <a:ln w="873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B7B18ACE-C453-2A52-E7CA-0C32BCCC11D2}"/>
                </a:ext>
              </a:extLst>
            </p:cNvPr>
            <p:cNvSpPr/>
            <p:nvPr/>
          </p:nvSpPr>
          <p:spPr>
            <a:xfrm>
              <a:off x="6444917" y="6166373"/>
              <a:ext cx="816939" cy="17458"/>
            </a:xfrm>
            <a:custGeom>
              <a:avLst/>
              <a:gdLst>
                <a:gd name="connsiteX0" fmla="*/ 702 w 816939"/>
                <a:gd name="connsiteY0" fmla="*/ -407 h 17458"/>
                <a:gd name="connsiteX1" fmla="*/ 817641 w 816939"/>
                <a:gd name="connsiteY1" fmla="*/ -407 h 1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6939" h="17458">
                  <a:moveTo>
                    <a:pt x="702" y="-407"/>
                  </a:moveTo>
                  <a:lnTo>
                    <a:pt x="817641" y="-407"/>
                  </a:lnTo>
                </a:path>
              </a:pathLst>
            </a:custGeom>
            <a:ln w="873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A52597F2-2830-2794-A556-04B08B70D6D8}"/>
                </a:ext>
              </a:extLst>
            </p:cNvPr>
            <p:cNvSpPr/>
            <p:nvPr/>
          </p:nvSpPr>
          <p:spPr>
            <a:xfrm>
              <a:off x="6444917" y="6063718"/>
              <a:ext cx="816939" cy="17458"/>
            </a:xfrm>
            <a:custGeom>
              <a:avLst/>
              <a:gdLst>
                <a:gd name="connsiteX0" fmla="*/ 702 w 816939"/>
                <a:gd name="connsiteY0" fmla="*/ -407 h 17458"/>
                <a:gd name="connsiteX1" fmla="*/ 817641 w 816939"/>
                <a:gd name="connsiteY1" fmla="*/ -407 h 1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6939" h="17458">
                  <a:moveTo>
                    <a:pt x="702" y="-407"/>
                  </a:moveTo>
                  <a:lnTo>
                    <a:pt x="817641" y="-407"/>
                  </a:lnTo>
                </a:path>
              </a:pathLst>
            </a:custGeom>
            <a:ln w="873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D7966535-C725-E025-AB7D-854B5CA7ABA5}"/>
                </a:ext>
              </a:extLst>
            </p:cNvPr>
            <p:cNvSpPr/>
            <p:nvPr/>
          </p:nvSpPr>
          <p:spPr>
            <a:xfrm>
              <a:off x="6444917" y="6474339"/>
              <a:ext cx="408552" cy="17458"/>
            </a:xfrm>
            <a:custGeom>
              <a:avLst/>
              <a:gdLst>
                <a:gd name="connsiteX0" fmla="*/ 702 w 408552"/>
                <a:gd name="connsiteY0" fmla="*/ -407 h 17458"/>
                <a:gd name="connsiteX1" fmla="*/ 409254 w 408552"/>
                <a:gd name="connsiteY1" fmla="*/ -407 h 17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52" h="17458">
                  <a:moveTo>
                    <a:pt x="702" y="-407"/>
                  </a:moveTo>
                  <a:lnTo>
                    <a:pt x="409254" y="-407"/>
                  </a:lnTo>
                </a:path>
              </a:pathLst>
            </a:custGeom>
            <a:ln w="873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26B7576D-1B26-3955-E8C4-CEBB5CE2021A}"/>
                </a:ext>
              </a:extLst>
            </p:cNvPr>
            <p:cNvSpPr/>
            <p:nvPr/>
          </p:nvSpPr>
          <p:spPr>
            <a:xfrm>
              <a:off x="6853470" y="6474339"/>
              <a:ext cx="16513" cy="205310"/>
            </a:xfrm>
            <a:custGeom>
              <a:avLst/>
              <a:gdLst>
                <a:gd name="connsiteX0" fmla="*/ 702 w 16513"/>
                <a:gd name="connsiteY0" fmla="*/ -407 h 205310"/>
                <a:gd name="connsiteX1" fmla="*/ 702 w 16513"/>
                <a:gd name="connsiteY1" fmla="*/ 204904 h 20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13" h="205310">
                  <a:moveTo>
                    <a:pt x="702" y="-407"/>
                  </a:moveTo>
                  <a:lnTo>
                    <a:pt x="702" y="204904"/>
                  </a:lnTo>
                </a:path>
              </a:pathLst>
            </a:custGeom>
            <a:ln w="873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5A6AA52A-2AD6-8E31-0E0B-A2270A45F203}"/>
                </a:ext>
              </a:extLst>
            </p:cNvPr>
            <p:cNvSpPr/>
            <p:nvPr/>
          </p:nvSpPr>
          <p:spPr>
            <a:xfrm>
              <a:off x="6853470" y="6474339"/>
              <a:ext cx="16513" cy="102655"/>
            </a:xfrm>
            <a:custGeom>
              <a:avLst/>
              <a:gdLst>
                <a:gd name="connsiteX0" fmla="*/ 702 w 16513"/>
                <a:gd name="connsiteY0" fmla="*/ -407 h 102655"/>
                <a:gd name="connsiteX1" fmla="*/ 702 w 16513"/>
                <a:gd name="connsiteY1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13" h="102655">
                  <a:moveTo>
                    <a:pt x="702" y="-407"/>
                  </a:moveTo>
                  <a:lnTo>
                    <a:pt x="702" y="102248"/>
                  </a:lnTo>
                </a:path>
              </a:pathLst>
            </a:custGeom>
            <a:ln w="873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41F31A7C-39E9-002A-522E-C2303FB03D3A}"/>
                </a:ext>
              </a:extLst>
            </p:cNvPr>
            <p:cNvSpPr/>
            <p:nvPr/>
          </p:nvSpPr>
          <p:spPr>
            <a:xfrm>
              <a:off x="6853470" y="6371684"/>
              <a:ext cx="16513" cy="102655"/>
            </a:xfrm>
            <a:custGeom>
              <a:avLst/>
              <a:gdLst>
                <a:gd name="connsiteX0" fmla="*/ 702 w 16513"/>
                <a:gd name="connsiteY0" fmla="*/ 102248 h 102655"/>
                <a:gd name="connsiteX1" fmla="*/ 702 w 16513"/>
                <a:gd name="connsiteY1" fmla="*/ -407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13" h="102655">
                  <a:moveTo>
                    <a:pt x="702" y="102248"/>
                  </a:moveTo>
                  <a:lnTo>
                    <a:pt x="702" y="-407"/>
                  </a:lnTo>
                </a:path>
              </a:pathLst>
            </a:custGeom>
            <a:ln w="873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6F8B2EED-AE61-3E10-FCA6-E3291888D418}"/>
                </a:ext>
              </a:extLst>
            </p:cNvPr>
            <p:cNvSpPr/>
            <p:nvPr/>
          </p:nvSpPr>
          <p:spPr>
            <a:xfrm>
              <a:off x="6853470" y="6269028"/>
              <a:ext cx="16513" cy="205310"/>
            </a:xfrm>
            <a:custGeom>
              <a:avLst/>
              <a:gdLst>
                <a:gd name="connsiteX0" fmla="*/ 702 w 16513"/>
                <a:gd name="connsiteY0" fmla="*/ 204903 h 205310"/>
                <a:gd name="connsiteX1" fmla="*/ 702 w 16513"/>
                <a:gd name="connsiteY1" fmla="*/ -407 h 20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13" h="205310">
                  <a:moveTo>
                    <a:pt x="702" y="204903"/>
                  </a:moveTo>
                  <a:lnTo>
                    <a:pt x="702" y="-407"/>
                  </a:lnTo>
                </a:path>
              </a:pathLst>
            </a:custGeom>
            <a:ln w="873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1CC1D7B9-304F-985E-97AB-811661B27FB8}"/>
                </a:ext>
              </a:extLst>
            </p:cNvPr>
            <p:cNvSpPr/>
            <p:nvPr/>
          </p:nvSpPr>
          <p:spPr>
            <a:xfrm>
              <a:off x="6444917" y="6166373"/>
              <a:ext cx="16513" cy="68436"/>
            </a:xfrm>
            <a:custGeom>
              <a:avLst/>
              <a:gdLst>
                <a:gd name="connsiteX0" fmla="*/ 702 w 16513"/>
                <a:gd name="connsiteY0" fmla="*/ 68030 h 68436"/>
                <a:gd name="connsiteX1" fmla="*/ 702 w 16513"/>
                <a:gd name="connsiteY1" fmla="*/ -407 h 6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13" h="68436">
                  <a:moveTo>
                    <a:pt x="702" y="68030"/>
                  </a:moveTo>
                  <a:lnTo>
                    <a:pt x="702" y="-407"/>
                  </a:lnTo>
                </a:path>
              </a:pathLst>
            </a:custGeom>
            <a:ln w="873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2559C753-0FBA-F167-752D-F53ED193F899}"/>
                </a:ext>
              </a:extLst>
            </p:cNvPr>
            <p:cNvSpPr/>
            <p:nvPr/>
          </p:nvSpPr>
          <p:spPr>
            <a:xfrm>
              <a:off x="6444917" y="6063718"/>
              <a:ext cx="16513" cy="171091"/>
            </a:xfrm>
            <a:custGeom>
              <a:avLst/>
              <a:gdLst>
                <a:gd name="connsiteX0" fmla="*/ 702 w 16513"/>
                <a:gd name="connsiteY0" fmla="*/ 170685 h 171091"/>
                <a:gd name="connsiteX1" fmla="*/ 702 w 16513"/>
                <a:gd name="connsiteY1" fmla="*/ -407 h 17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13" h="171091">
                  <a:moveTo>
                    <a:pt x="702" y="170685"/>
                  </a:moveTo>
                  <a:lnTo>
                    <a:pt x="702" y="-407"/>
                  </a:lnTo>
                </a:path>
              </a:pathLst>
            </a:custGeom>
            <a:ln w="873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id="{143DD21B-5809-F44A-4191-6A0C1A8CE24D}"/>
                </a:ext>
              </a:extLst>
            </p:cNvPr>
            <p:cNvSpPr/>
            <p:nvPr/>
          </p:nvSpPr>
          <p:spPr>
            <a:xfrm>
              <a:off x="6444917" y="6234810"/>
              <a:ext cx="16513" cy="239528"/>
            </a:xfrm>
            <a:custGeom>
              <a:avLst/>
              <a:gdLst>
                <a:gd name="connsiteX0" fmla="*/ 702 w 16513"/>
                <a:gd name="connsiteY0" fmla="*/ -407 h 239528"/>
                <a:gd name="connsiteX1" fmla="*/ 702 w 16513"/>
                <a:gd name="connsiteY1" fmla="*/ 239122 h 2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13" h="239528">
                  <a:moveTo>
                    <a:pt x="702" y="-407"/>
                  </a:moveTo>
                  <a:lnTo>
                    <a:pt x="702" y="239122"/>
                  </a:lnTo>
                </a:path>
              </a:pathLst>
            </a:custGeom>
            <a:ln w="8731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245108B1-EF60-8642-1277-14019033CA73}"/>
                </a:ext>
              </a:extLst>
            </p:cNvPr>
            <p:cNvSpPr/>
            <p:nvPr/>
          </p:nvSpPr>
          <p:spPr>
            <a:xfrm>
              <a:off x="9154673" y="662832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FFFFFF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D2224855-3144-6AC4-7D55-874C2F340D19}"/>
                </a:ext>
              </a:extLst>
            </p:cNvPr>
            <p:cNvSpPr/>
            <p:nvPr/>
          </p:nvSpPr>
          <p:spPr>
            <a:xfrm>
              <a:off x="9154673" y="6525666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FFFFFF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244769A0-4883-224F-86D8-C3DEE377109B}"/>
                </a:ext>
              </a:extLst>
            </p:cNvPr>
            <p:cNvSpPr/>
            <p:nvPr/>
          </p:nvSpPr>
          <p:spPr>
            <a:xfrm>
              <a:off x="9154673" y="642301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FFFFFF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id="{CD20AF41-BD51-2171-6B7F-56F9BA1FE87E}"/>
                </a:ext>
              </a:extLst>
            </p:cNvPr>
            <p:cNvSpPr/>
            <p:nvPr/>
          </p:nvSpPr>
          <p:spPr>
            <a:xfrm>
              <a:off x="9154673" y="6320356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9 h 102655"/>
                <a:gd name="connsiteX3" fmla="*/ 702 w 110312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FFFFFF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06F3BDD8-8320-F1F3-600C-6887CFA83468}"/>
                </a:ext>
              </a:extLst>
            </p:cNvPr>
            <p:cNvSpPr/>
            <p:nvPr/>
          </p:nvSpPr>
          <p:spPr>
            <a:xfrm>
              <a:off x="9154673" y="621770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9 h 102655"/>
                <a:gd name="connsiteX3" fmla="*/ 702 w 110312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FFFFFF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4575776F-40D6-75E2-9ABB-C7B20D522AD6}"/>
                </a:ext>
              </a:extLst>
            </p:cNvPr>
            <p:cNvSpPr/>
            <p:nvPr/>
          </p:nvSpPr>
          <p:spPr>
            <a:xfrm>
              <a:off x="9154673" y="6115046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9 h 102655"/>
                <a:gd name="connsiteX3" fmla="*/ 702 w 110312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FFFFFF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1B65C2AA-FCF9-706C-DF4D-F38D3007D58A}"/>
                </a:ext>
              </a:extLst>
            </p:cNvPr>
            <p:cNvSpPr/>
            <p:nvPr/>
          </p:nvSpPr>
          <p:spPr>
            <a:xfrm>
              <a:off x="9154673" y="601239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FFFFFF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97C13280-A909-5828-DF9D-9932E8B7BA42}"/>
                </a:ext>
              </a:extLst>
            </p:cNvPr>
            <p:cNvSpPr/>
            <p:nvPr/>
          </p:nvSpPr>
          <p:spPr>
            <a:xfrm>
              <a:off x="9264985" y="662832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FFEF1ADC-B504-E519-FA11-16BEE2C7755E}"/>
                </a:ext>
              </a:extLst>
            </p:cNvPr>
            <p:cNvSpPr/>
            <p:nvPr/>
          </p:nvSpPr>
          <p:spPr>
            <a:xfrm>
              <a:off x="9264985" y="6525666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62784EF1-5FEC-2198-889D-BC6702973992}"/>
                </a:ext>
              </a:extLst>
            </p:cNvPr>
            <p:cNvSpPr/>
            <p:nvPr/>
          </p:nvSpPr>
          <p:spPr>
            <a:xfrm>
              <a:off x="9264985" y="642301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88EC230F-81C6-0C8E-720E-2FF22C961A63}"/>
                </a:ext>
              </a:extLst>
            </p:cNvPr>
            <p:cNvSpPr/>
            <p:nvPr/>
          </p:nvSpPr>
          <p:spPr>
            <a:xfrm>
              <a:off x="9264985" y="6320356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9 h 102655"/>
                <a:gd name="connsiteX3" fmla="*/ 702 w 110312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id="{0BC8620D-6CC8-9F1C-B932-60377EB4060E}"/>
                </a:ext>
              </a:extLst>
            </p:cNvPr>
            <p:cNvSpPr/>
            <p:nvPr/>
          </p:nvSpPr>
          <p:spPr>
            <a:xfrm>
              <a:off x="9264985" y="621770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9 h 102655"/>
                <a:gd name="connsiteX3" fmla="*/ 702 w 110312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43750E1D-9709-12BA-23CD-16E94990506B}"/>
                </a:ext>
              </a:extLst>
            </p:cNvPr>
            <p:cNvSpPr/>
            <p:nvPr/>
          </p:nvSpPr>
          <p:spPr>
            <a:xfrm>
              <a:off x="9264985" y="6115046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9 h 102655"/>
                <a:gd name="connsiteX3" fmla="*/ 702 w 110312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id="{301A9C21-802C-671F-F63C-8E39F0B1991C}"/>
                </a:ext>
              </a:extLst>
            </p:cNvPr>
            <p:cNvSpPr/>
            <p:nvPr/>
          </p:nvSpPr>
          <p:spPr>
            <a:xfrm>
              <a:off x="9264985" y="601239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A9D7B844-745B-0150-D958-49374B52845B}"/>
                </a:ext>
              </a:extLst>
            </p:cNvPr>
            <p:cNvSpPr/>
            <p:nvPr/>
          </p:nvSpPr>
          <p:spPr>
            <a:xfrm>
              <a:off x="9375298" y="662832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E8144672-6A28-F00B-112C-0FD263B81F06}"/>
                </a:ext>
              </a:extLst>
            </p:cNvPr>
            <p:cNvSpPr/>
            <p:nvPr/>
          </p:nvSpPr>
          <p:spPr>
            <a:xfrm>
              <a:off x="9375298" y="6525666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988CD6A0-4EF3-95D7-E7B1-9FF189C1336D}"/>
                </a:ext>
              </a:extLst>
            </p:cNvPr>
            <p:cNvSpPr/>
            <p:nvPr/>
          </p:nvSpPr>
          <p:spPr>
            <a:xfrm>
              <a:off x="9375298" y="642301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C8CAA89B-59F6-12DC-9DF4-BCE839DA8F32}"/>
                </a:ext>
              </a:extLst>
            </p:cNvPr>
            <p:cNvSpPr/>
            <p:nvPr/>
          </p:nvSpPr>
          <p:spPr>
            <a:xfrm>
              <a:off x="9375298" y="6320356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9 h 102655"/>
                <a:gd name="connsiteX3" fmla="*/ 702 w 110312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84C5D2A1-EC94-5D90-F662-E12E7B787062}"/>
                </a:ext>
              </a:extLst>
            </p:cNvPr>
            <p:cNvSpPr/>
            <p:nvPr/>
          </p:nvSpPr>
          <p:spPr>
            <a:xfrm>
              <a:off x="9375298" y="621770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9 h 102655"/>
                <a:gd name="connsiteX3" fmla="*/ 702 w 110312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4400BB82-B126-784E-4C47-6697121E3F3E}"/>
                </a:ext>
              </a:extLst>
            </p:cNvPr>
            <p:cNvSpPr/>
            <p:nvPr/>
          </p:nvSpPr>
          <p:spPr>
            <a:xfrm>
              <a:off x="9375298" y="6115046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9 h 102655"/>
                <a:gd name="connsiteX3" fmla="*/ 702 w 110312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46C24DB3-E63D-349D-1C04-E91447F558BC}"/>
                </a:ext>
              </a:extLst>
            </p:cNvPr>
            <p:cNvSpPr/>
            <p:nvPr/>
          </p:nvSpPr>
          <p:spPr>
            <a:xfrm>
              <a:off x="9375298" y="601239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5 w 110312"/>
                <a:gd name="connsiteY1" fmla="*/ -407 h 102655"/>
                <a:gd name="connsiteX2" fmla="*/ 111015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5" y="-407"/>
                  </a:lnTo>
                  <a:lnTo>
                    <a:pt x="111015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8AD0DE72-BC6B-A8F9-473F-4551C0DFA79A}"/>
                </a:ext>
              </a:extLst>
            </p:cNvPr>
            <p:cNvSpPr/>
            <p:nvPr/>
          </p:nvSpPr>
          <p:spPr>
            <a:xfrm>
              <a:off x="9485445" y="662832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4 w 110312"/>
                <a:gd name="connsiteY1" fmla="*/ -407 h 102655"/>
                <a:gd name="connsiteX2" fmla="*/ 111014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4" y="-407"/>
                  </a:lnTo>
                  <a:lnTo>
                    <a:pt x="111014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559E83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6BD50F99-89D8-EA89-01EC-A6FFA9B5FBD4}"/>
                </a:ext>
              </a:extLst>
            </p:cNvPr>
            <p:cNvSpPr/>
            <p:nvPr/>
          </p:nvSpPr>
          <p:spPr>
            <a:xfrm>
              <a:off x="9485445" y="6525666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4 w 110312"/>
                <a:gd name="connsiteY1" fmla="*/ -407 h 102655"/>
                <a:gd name="connsiteX2" fmla="*/ 111014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4" y="-407"/>
                  </a:lnTo>
                  <a:lnTo>
                    <a:pt x="111014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559E83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6177FA8B-547B-2D7F-7808-B6DB2DF1A754}"/>
                </a:ext>
              </a:extLst>
            </p:cNvPr>
            <p:cNvSpPr/>
            <p:nvPr/>
          </p:nvSpPr>
          <p:spPr>
            <a:xfrm>
              <a:off x="9485445" y="642301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4 w 110312"/>
                <a:gd name="connsiteY1" fmla="*/ -407 h 102655"/>
                <a:gd name="connsiteX2" fmla="*/ 111014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4" y="-407"/>
                  </a:lnTo>
                  <a:lnTo>
                    <a:pt x="111014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559E83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932FC2EE-983B-EDA7-0AF4-0847843340C1}"/>
                </a:ext>
              </a:extLst>
            </p:cNvPr>
            <p:cNvSpPr/>
            <p:nvPr/>
          </p:nvSpPr>
          <p:spPr>
            <a:xfrm>
              <a:off x="9485445" y="6320356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4 w 110312"/>
                <a:gd name="connsiteY1" fmla="*/ -407 h 102655"/>
                <a:gd name="connsiteX2" fmla="*/ 111014 w 110312"/>
                <a:gd name="connsiteY2" fmla="*/ 102249 h 102655"/>
                <a:gd name="connsiteX3" fmla="*/ 702 w 110312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4" y="-407"/>
                  </a:lnTo>
                  <a:lnTo>
                    <a:pt x="111014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559E83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9BBAA3F6-EDE7-39BD-8D08-6AFFAB7591FD}"/>
                </a:ext>
              </a:extLst>
            </p:cNvPr>
            <p:cNvSpPr/>
            <p:nvPr/>
          </p:nvSpPr>
          <p:spPr>
            <a:xfrm>
              <a:off x="9485445" y="621770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4 w 110312"/>
                <a:gd name="connsiteY1" fmla="*/ -407 h 102655"/>
                <a:gd name="connsiteX2" fmla="*/ 111014 w 110312"/>
                <a:gd name="connsiteY2" fmla="*/ 102249 h 102655"/>
                <a:gd name="connsiteX3" fmla="*/ 702 w 110312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4" y="-407"/>
                  </a:lnTo>
                  <a:lnTo>
                    <a:pt x="111014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9B295176-6617-F915-AB2E-04CEC476CB68}"/>
                </a:ext>
              </a:extLst>
            </p:cNvPr>
            <p:cNvSpPr/>
            <p:nvPr/>
          </p:nvSpPr>
          <p:spPr>
            <a:xfrm>
              <a:off x="9485445" y="6115046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4 w 110312"/>
                <a:gd name="connsiteY1" fmla="*/ -407 h 102655"/>
                <a:gd name="connsiteX2" fmla="*/ 111014 w 110312"/>
                <a:gd name="connsiteY2" fmla="*/ 102249 h 102655"/>
                <a:gd name="connsiteX3" fmla="*/ 702 w 110312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4" y="-407"/>
                  </a:lnTo>
                  <a:lnTo>
                    <a:pt x="111014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559E83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86EEDF15-6EC0-4A2E-A60D-CF72DCECA63E}"/>
                </a:ext>
              </a:extLst>
            </p:cNvPr>
            <p:cNvSpPr/>
            <p:nvPr/>
          </p:nvSpPr>
          <p:spPr>
            <a:xfrm>
              <a:off x="9485445" y="601239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4 w 110312"/>
                <a:gd name="connsiteY1" fmla="*/ -407 h 102655"/>
                <a:gd name="connsiteX2" fmla="*/ 111014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4" y="-407"/>
                  </a:lnTo>
                  <a:lnTo>
                    <a:pt x="111014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559E83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ECD0EAFF-F73A-AA13-A5EB-3CDC8BC13F98}"/>
                </a:ext>
              </a:extLst>
            </p:cNvPr>
            <p:cNvSpPr/>
            <p:nvPr/>
          </p:nvSpPr>
          <p:spPr>
            <a:xfrm>
              <a:off x="9595757" y="662832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4 w 110312"/>
                <a:gd name="connsiteY1" fmla="*/ -407 h 102655"/>
                <a:gd name="connsiteX2" fmla="*/ 111014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4" y="-407"/>
                  </a:lnTo>
                  <a:lnTo>
                    <a:pt x="111014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06BD8356-C9EC-4506-FFD4-28A9D0B88351}"/>
                </a:ext>
              </a:extLst>
            </p:cNvPr>
            <p:cNvSpPr/>
            <p:nvPr/>
          </p:nvSpPr>
          <p:spPr>
            <a:xfrm>
              <a:off x="9595757" y="6525666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4 w 110312"/>
                <a:gd name="connsiteY1" fmla="*/ -407 h 102655"/>
                <a:gd name="connsiteX2" fmla="*/ 111014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4" y="-407"/>
                  </a:lnTo>
                  <a:lnTo>
                    <a:pt x="111014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BDB77EE1-99B5-D6AA-B92A-40FEAC591307}"/>
                </a:ext>
              </a:extLst>
            </p:cNvPr>
            <p:cNvSpPr/>
            <p:nvPr/>
          </p:nvSpPr>
          <p:spPr>
            <a:xfrm>
              <a:off x="9595757" y="642301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4 w 110312"/>
                <a:gd name="connsiteY1" fmla="*/ -407 h 102655"/>
                <a:gd name="connsiteX2" fmla="*/ 111014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4" y="-407"/>
                  </a:lnTo>
                  <a:lnTo>
                    <a:pt x="111014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70586B06-4F2A-F955-EC4C-D5E0F9B8E422}"/>
                </a:ext>
              </a:extLst>
            </p:cNvPr>
            <p:cNvSpPr/>
            <p:nvPr/>
          </p:nvSpPr>
          <p:spPr>
            <a:xfrm>
              <a:off x="9595757" y="6320356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4 w 110312"/>
                <a:gd name="connsiteY1" fmla="*/ -407 h 102655"/>
                <a:gd name="connsiteX2" fmla="*/ 111014 w 110312"/>
                <a:gd name="connsiteY2" fmla="*/ 102249 h 102655"/>
                <a:gd name="connsiteX3" fmla="*/ 702 w 110312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4" y="-407"/>
                  </a:lnTo>
                  <a:lnTo>
                    <a:pt x="111014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79DE37AA-6187-BBF4-7FD9-C7081700B7BF}"/>
                </a:ext>
              </a:extLst>
            </p:cNvPr>
            <p:cNvSpPr/>
            <p:nvPr/>
          </p:nvSpPr>
          <p:spPr>
            <a:xfrm>
              <a:off x="9595757" y="621770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4 w 110312"/>
                <a:gd name="connsiteY1" fmla="*/ -407 h 102655"/>
                <a:gd name="connsiteX2" fmla="*/ 111014 w 110312"/>
                <a:gd name="connsiteY2" fmla="*/ 102249 h 102655"/>
                <a:gd name="connsiteX3" fmla="*/ 702 w 110312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4" y="-407"/>
                  </a:lnTo>
                  <a:lnTo>
                    <a:pt x="111014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5D7526B1-B4DF-E96E-A5C3-90099275AE25}"/>
                </a:ext>
              </a:extLst>
            </p:cNvPr>
            <p:cNvSpPr/>
            <p:nvPr/>
          </p:nvSpPr>
          <p:spPr>
            <a:xfrm>
              <a:off x="9595757" y="6115046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4 w 110312"/>
                <a:gd name="connsiteY1" fmla="*/ -407 h 102655"/>
                <a:gd name="connsiteX2" fmla="*/ 111014 w 110312"/>
                <a:gd name="connsiteY2" fmla="*/ 102249 h 102655"/>
                <a:gd name="connsiteX3" fmla="*/ 702 w 110312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4" y="-407"/>
                  </a:lnTo>
                  <a:lnTo>
                    <a:pt x="111014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0F704C35-3A86-1817-2ECB-C60B2F979CDC}"/>
                </a:ext>
              </a:extLst>
            </p:cNvPr>
            <p:cNvSpPr/>
            <p:nvPr/>
          </p:nvSpPr>
          <p:spPr>
            <a:xfrm>
              <a:off x="9595757" y="6012391"/>
              <a:ext cx="110312" cy="102655"/>
            </a:xfrm>
            <a:custGeom>
              <a:avLst/>
              <a:gdLst>
                <a:gd name="connsiteX0" fmla="*/ 702 w 110312"/>
                <a:gd name="connsiteY0" fmla="*/ -407 h 102655"/>
                <a:gd name="connsiteX1" fmla="*/ 111014 w 110312"/>
                <a:gd name="connsiteY1" fmla="*/ -407 h 102655"/>
                <a:gd name="connsiteX2" fmla="*/ 111014 w 110312"/>
                <a:gd name="connsiteY2" fmla="*/ 102248 h 102655"/>
                <a:gd name="connsiteX3" fmla="*/ 702 w 110312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12" h="102655">
                  <a:moveTo>
                    <a:pt x="702" y="-407"/>
                  </a:moveTo>
                  <a:lnTo>
                    <a:pt x="111014" y="-407"/>
                  </a:lnTo>
                  <a:lnTo>
                    <a:pt x="111014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AE5A41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13" name="TextBox 812">
              <a:extLst>
                <a:ext uri="{FF2B5EF4-FFF2-40B4-BE49-F238E27FC236}">
                  <a16:creationId xmlns:a16="http://schemas.microsoft.com/office/drawing/2014/main" id="{820B5AF8-F0B4-7B6B-D33D-BC8E4D768C53}"/>
                </a:ext>
              </a:extLst>
            </p:cNvPr>
            <p:cNvSpPr txBox="1"/>
            <p:nvPr/>
          </p:nvSpPr>
          <p:spPr>
            <a:xfrm>
              <a:off x="7188747" y="6579616"/>
              <a:ext cx="115608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03246"/>
                  </a:solidFill>
                  <a:latin typeface="Arial"/>
                  <a:cs typeface="Arial"/>
                  <a:sym typeface="Arial"/>
                  <a:rtl val="0"/>
                </a:rPr>
                <a:t>Blastocystis sp. NMH</a:t>
              </a:r>
            </a:p>
          </p:txBody>
        </p:sp>
        <p:sp>
          <p:nvSpPr>
            <p:cNvPr id="814" name="TextBox 813">
              <a:extLst>
                <a:ext uri="{FF2B5EF4-FFF2-40B4-BE49-F238E27FC236}">
                  <a16:creationId xmlns:a16="http://schemas.microsoft.com/office/drawing/2014/main" id="{AD26E80A-12E3-A93B-05F4-B489E422BB10}"/>
                </a:ext>
              </a:extLst>
            </p:cNvPr>
            <p:cNvSpPr txBox="1"/>
            <p:nvPr/>
          </p:nvSpPr>
          <p:spPr>
            <a:xfrm>
              <a:off x="7188747" y="6476960"/>
              <a:ext cx="11224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E384D"/>
                  </a:solidFill>
                  <a:latin typeface="Arial"/>
                  <a:cs typeface="Arial"/>
                  <a:sym typeface="Arial"/>
                  <a:rtl val="0"/>
                </a:rPr>
                <a:t>Blastocystis sp. JDR</a:t>
              </a:r>
            </a:p>
          </p:txBody>
        </p:sp>
        <p:sp>
          <p:nvSpPr>
            <p:cNvPr id="815" name="TextBox 814">
              <a:extLst>
                <a:ext uri="{FF2B5EF4-FFF2-40B4-BE49-F238E27FC236}">
                  <a16:creationId xmlns:a16="http://schemas.microsoft.com/office/drawing/2014/main" id="{7AB6DB07-D546-5802-2947-4B2CA909E4E9}"/>
                </a:ext>
              </a:extLst>
            </p:cNvPr>
            <p:cNvSpPr txBox="1"/>
            <p:nvPr/>
          </p:nvSpPr>
          <p:spPr>
            <a:xfrm>
              <a:off x="7188747" y="6374306"/>
              <a:ext cx="10550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14C67"/>
                  </a:solidFill>
                  <a:latin typeface="Arial"/>
                  <a:cs typeface="Arial"/>
                  <a:sym typeface="Arial"/>
                  <a:rtl val="0"/>
                </a:rPr>
                <a:t>Blastocystis sp. DL</a:t>
              </a:r>
            </a:p>
          </p:txBody>
        </p:sp>
        <p:sp>
          <p:nvSpPr>
            <p:cNvPr id="816" name="TextBox 815">
              <a:extLst>
                <a:ext uri="{FF2B5EF4-FFF2-40B4-BE49-F238E27FC236}">
                  <a16:creationId xmlns:a16="http://schemas.microsoft.com/office/drawing/2014/main" id="{83FC8112-1D16-D9B5-95DE-642E760888DD}"/>
                </a:ext>
              </a:extLst>
            </p:cNvPr>
            <p:cNvSpPr txBox="1"/>
            <p:nvPr/>
          </p:nvSpPr>
          <p:spPr>
            <a:xfrm>
              <a:off x="7188747" y="6271651"/>
              <a:ext cx="11128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E384D"/>
                  </a:solidFill>
                  <a:latin typeface="Arial"/>
                  <a:cs typeface="Arial"/>
                  <a:sym typeface="Arial"/>
                  <a:rtl val="0"/>
                </a:rPr>
                <a:t>Blastocystis sp. BT1</a:t>
              </a:r>
            </a:p>
          </p:txBody>
        </p:sp>
        <p:sp>
          <p:nvSpPr>
            <p:cNvPr id="817" name="TextBox 816">
              <a:extLst>
                <a:ext uri="{FF2B5EF4-FFF2-40B4-BE49-F238E27FC236}">
                  <a16:creationId xmlns:a16="http://schemas.microsoft.com/office/drawing/2014/main" id="{ED957B98-40C9-26A2-DA90-E94CFDA1C99A}"/>
                </a:ext>
              </a:extLst>
            </p:cNvPr>
            <p:cNvSpPr txBox="1"/>
            <p:nvPr/>
          </p:nvSpPr>
          <p:spPr>
            <a:xfrm>
              <a:off x="7188747" y="6168996"/>
              <a:ext cx="134203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4273D"/>
                  </a:solidFill>
                  <a:latin typeface="Arial"/>
                  <a:cs typeface="Arial"/>
                  <a:sym typeface="Arial"/>
                  <a:rtl val="0"/>
                </a:rPr>
                <a:t>Blastocystis sp. Blastoise</a:t>
              </a:r>
            </a:p>
          </p:txBody>
        </p:sp>
        <p:sp>
          <p:nvSpPr>
            <p:cNvPr id="818" name="TextBox 817">
              <a:extLst>
                <a:ext uri="{FF2B5EF4-FFF2-40B4-BE49-F238E27FC236}">
                  <a16:creationId xmlns:a16="http://schemas.microsoft.com/office/drawing/2014/main" id="{D4C31354-05E1-099D-7195-CEF4FB9E2B4D}"/>
                </a:ext>
              </a:extLst>
            </p:cNvPr>
            <p:cNvSpPr txBox="1"/>
            <p:nvPr/>
          </p:nvSpPr>
          <p:spPr>
            <a:xfrm>
              <a:off x="7188747" y="6066341"/>
              <a:ext cx="13724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4273D"/>
                  </a:solidFill>
                  <a:latin typeface="Arial"/>
                  <a:cs typeface="Arial"/>
                  <a:sym typeface="Arial"/>
                  <a:rtl val="0"/>
                </a:rPr>
                <a:t>Blastocystis sp. subtype 4</a:t>
              </a:r>
            </a:p>
          </p:txBody>
        </p:sp>
        <p:sp>
          <p:nvSpPr>
            <p:cNvPr id="819" name="TextBox 818">
              <a:extLst>
                <a:ext uri="{FF2B5EF4-FFF2-40B4-BE49-F238E27FC236}">
                  <a16:creationId xmlns:a16="http://schemas.microsoft.com/office/drawing/2014/main" id="{E684740C-E0DF-DE40-DA85-60A7DEAF19D8}"/>
                </a:ext>
              </a:extLst>
            </p:cNvPr>
            <p:cNvSpPr txBox="1"/>
            <p:nvPr/>
          </p:nvSpPr>
          <p:spPr>
            <a:xfrm>
              <a:off x="7188747" y="5963685"/>
              <a:ext cx="18822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62239"/>
                  </a:solidFill>
                  <a:latin typeface="Arial"/>
                  <a:cs typeface="Arial"/>
                  <a:sym typeface="Arial"/>
                  <a:rtl val="0"/>
                </a:rPr>
                <a:t>Blastocystis sp. ATCC 50177/Nand II</a:t>
              </a:r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C1F089E5-4428-B126-7545-31703A7A2CE3}"/>
                </a:ext>
              </a:extLst>
            </p:cNvPr>
            <p:cNvSpPr/>
            <p:nvPr/>
          </p:nvSpPr>
          <p:spPr>
            <a:xfrm>
              <a:off x="9758088" y="6628321"/>
              <a:ext cx="91816" cy="102655"/>
            </a:xfrm>
            <a:custGeom>
              <a:avLst/>
              <a:gdLst>
                <a:gd name="connsiteX0" fmla="*/ 702 w 91816"/>
                <a:gd name="connsiteY0" fmla="*/ -407 h 102655"/>
                <a:gd name="connsiteX1" fmla="*/ 92519 w 91816"/>
                <a:gd name="connsiteY1" fmla="*/ -407 h 102655"/>
                <a:gd name="connsiteX2" fmla="*/ 92519 w 91816"/>
                <a:gd name="connsiteY2" fmla="*/ 102248 h 102655"/>
                <a:gd name="connsiteX3" fmla="*/ 702 w 91816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16" h="102655">
                  <a:moveTo>
                    <a:pt x="702" y="-407"/>
                  </a:moveTo>
                  <a:lnTo>
                    <a:pt x="92519" y="-407"/>
                  </a:lnTo>
                  <a:lnTo>
                    <a:pt x="92519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FE4A49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A38EB698-E786-9433-C2A4-CF468307AE5B}"/>
                </a:ext>
              </a:extLst>
            </p:cNvPr>
            <p:cNvSpPr/>
            <p:nvPr/>
          </p:nvSpPr>
          <p:spPr>
            <a:xfrm>
              <a:off x="9758088" y="6525666"/>
              <a:ext cx="91816" cy="102655"/>
            </a:xfrm>
            <a:custGeom>
              <a:avLst/>
              <a:gdLst>
                <a:gd name="connsiteX0" fmla="*/ 702 w 91816"/>
                <a:gd name="connsiteY0" fmla="*/ -407 h 102655"/>
                <a:gd name="connsiteX1" fmla="*/ 92519 w 91816"/>
                <a:gd name="connsiteY1" fmla="*/ -407 h 102655"/>
                <a:gd name="connsiteX2" fmla="*/ 92519 w 91816"/>
                <a:gd name="connsiteY2" fmla="*/ 102248 h 102655"/>
                <a:gd name="connsiteX3" fmla="*/ 702 w 91816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16" h="102655">
                  <a:moveTo>
                    <a:pt x="702" y="-407"/>
                  </a:moveTo>
                  <a:lnTo>
                    <a:pt x="92519" y="-407"/>
                  </a:lnTo>
                  <a:lnTo>
                    <a:pt x="92519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FE4A49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A7B0740B-7B3A-4D0D-2DDC-871B5512D443}"/>
                </a:ext>
              </a:extLst>
            </p:cNvPr>
            <p:cNvSpPr/>
            <p:nvPr/>
          </p:nvSpPr>
          <p:spPr>
            <a:xfrm>
              <a:off x="9758088" y="6423011"/>
              <a:ext cx="91816" cy="102655"/>
            </a:xfrm>
            <a:custGeom>
              <a:avLst/>
              <a:gdLst>
                <a:gd name="connsiteX0" fmla="*/ 702 w 91816"/>
                <a:gd name="connsiteY0" fmla="*/ -407 h 102655"/>
                <a:gd name="connsiteX1" fmla="*/ 92519 w 91816"/>
                <a:gd name="connsiteY1" fmla="*/ -407 h 102655"/>
                <a:gd name="connsiteX2" fmla="*/ 92519 w 91816"/>
                <a:gd name="connsiteY2" fmla="*/ 102248 h 102655"/>
                <a:gd name="connsiteX3" fmla="*/ 702 w 91816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16" h="102655">
                  <a:moveTo>
                    <a:pt x="702" y="-407"/>
                  </a:moveTo>
                  <a:lnTo>
                    <a:pt x="92519" y="-407"/>
                  </a:lnTo>
                  <a:lnTo>
                    <a:pt x="92519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FE4A49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7B1B7FE3-6AFA-7E93-EA4B-0B18C454F534}"/>
                </a:ext>
              </a:extLst>
            </p:cNvPr>
            <p:cNvSpPr/>
            <p:nvPr/>
          </p:nvSpPr>
          <p:spPr>
            <a:xfrm>
              <a:off x="9758088" y="6320356"/>
              <a:ext cx="91816" cy="102655"/>
            </a:xfrm>
            <a:custGeom>
              <a:avLst/>
              <a:gdLst>
                <a:gd name="connsiteX0" fmla="*/ 702 w 91816"/>
                <a:gd name="connsiteY0" fmla="*/ -407 h 102655"/>
                <a:gd name="connsiteX1" fmla="*/ 92519 w 91816"/>
                <a:gd name="connsiteY1" fmla="*/ -407 h 102655"/>
                <a:gd name="connsiteX2" fmla="*/ 92519 w 91816"/>
                <a:gd name="connsiteY2" fmla="*/ 102249 h 102655"/>
                <a:gd name="connsiteX3" fmla="*/ 702 w 91816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16" h="102655">
                  <a:moveTo>
                    <a:pt x="702" y="-407"/>
                  </a:moveTo>
                  <a:lnTo>
                    <a:pt x="92519" y="-407"/>
                  </a:lnTo>
                  <a:lnTo>
                    <a:pt x="92519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FE4A49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37406500-BCD5-BB9D-3AB7-56B5B1E25818}"/>
                </a:ext>
              </a:extLst>
            </p:cNvPr>
            <p:cNvSpPr/>
            <p:nvPr/>
          </p:nvSpPr>
          <p:spPr>
            <a:xfrm>
              <a:off x="9758088" y="6217701"/>
              <a:ext cx="91816" cy="102655"/>
            </a:xfrm>
            <a:custGeom>
              <a:avLst/>
              <a:gdLst>
                <a:gd name="connsiteX0" fmla="*/ 702 w 91816"/>
                <a:gd name="connsiteY0" fmla="*/ -407 h 102655"/>
                <a:gd name="connsiteX1" fmla="*/ 92519 w 91816"/>
                <a:gd name="connsiteY1" fmla="*/ -407 h 102655"/>
                <a:gd name="connsiteX2" fmla="*/ 92519 w 91816"/>
                <a:gd name="connsiteY2" fmla="*/ 102249 h 102655"/>
                <a:gd name="connsiteX3" fmla="*/ 702 w 91816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16" h="102655">
                  <a:moveTo>
                    <a:pt x="702" y="-407"/>
                  </a:moveTo>
                  <a:lnTo>
                    <a:pt x="92519" y="-407"/>
                  </a:lnTo>
                  <a:lnTo>
                    <a:pt x="92519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FE4A49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1721795E-CB4D-5230-80EE-1585CAE1E071}"/>
                </a:ext>
              </a:extLst>
            </p:cNvPr>
            <p:cNvSpPr/>
            <p:nvPr/>
          </p:nvSpPr>
          <p:spPr>
            <a:xfrm>
              <a:off x="9758088" y="6115046"/>
              <a:ext cx="91816" cy="102655"/>
            </a:xfrm>
            <a:custGeom>
              <a:avLst/>
              <a:gdLst>
                <a:gd name="connsiteX0" fmla="*/ 702 w 91816"/>
                <a:gd name="connsiteY0" fmla="*/ -407 h 102655"/>
                <a:gd name="connsiteX1" fmla="*/ 92519 w 91816"/>
                <a:gd name="connsiteY1" fmla="*/ -407 h 102655"/>
                <a:gd name="connsiteX2" fmla="*/ 92519 w 91816"/>
                <a:gd name="connsiteY2" fmla="*/ 102249 h 102655"/>
                <a:gd name="connsiteX3" fmla="*/ 702 w 91816"/>
                <a:gd name="connsiteY3" fmla="*/ 102249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16" h="102655">
                  <a:moveTo>
                    <a:pt x="702" y="-407"/>
                  </a:moveTo>
                  <a:lnTo>
                    <a:pt x="92519" y="-407"/>
                  </a:lnTo>
                  <a:lnTo>
                    <a:pt x="92519" y="102249"/>
                  </a:lnTo>
                  <a:lnTo>
                    <a:pt x="702" y="102249"/>
                  </a:lnTo>
                  <a:close/>
                </a:path>
              </a:pathLst>
            </a:custGeom>
            <a:solidFill>
              <a:srgbClr val="FE4A49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8EB077AB-FF9F-A4BA-1F0F-2BF7AE60C9FC}"/>
                </a:ext>
              </a:extLst>
            </p:cNvPr>
            <p:cNvSpPr/>
            <p:nvPr/>
          </p:nvSpPr>
          <p:spPr>
            <a:xfrm>
              <a:off x="9758088" y="6012391"/>
              <a:ext cx="91816" cy="102655"/>
            </a:xfrm>
            <a:custGeom>
              <a:avLst/>
              <a:gdLst>
                <a:gd name="connsiteX0" fmla="*/ 702 w 91816"/>
                <a:gd name="connsiteY0" fmla="*/ -407 h 102655"/>
                <a:gd name="connsiteX1" fmla="*/ 92519 w 91816"/>
                <a:gd name="connsiteY1" fmla="*/ -407 h 102655"/>
                <a:gd name="connsiteX2" fmla="*/ 92519 w 91816"/>
                <a:gd name="connsiteY2" fmla="*/ 102248 h 102655"/>
                <a:gd name="connsiteX3" fmla="*/ 702 w 91816"/>
                <a:gd name="connsiteY3" fmla="*/ 102248 h 102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16" h="102655">
                  <a:moveTo>
                    <a:pt x="702" y="-407"/>
                  </a:moveTo>
                  <a:lnTo>
                    <a:pt x="92519" y="-407"/>
                  </a:lnTo>
                  <a:lnTo>
                    <a:pt x="92519" y="102248"/>
                  </a:lnTo>
                  <a:lnTo>
                    <a:pt x="702" y="102248"/>
                  </a:lnTo>
                  <a:close/>
                </a:path>
              </a:pathLst>
            </a:custGeom>
            <a:solidFill>
              <a:srgbClr val="FE4A49"/>
            </a:solidFill>
            <a:ln w="34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</p:grpSp>
      <p:sp>
        <p:nvSpPr>
          <p:cNvPr id="19" name="Right Bracket 18">
            <a:extLst>
              <a:ext uri="{FF2B5EF4-FFF2-40B4-BE49-F238E27FC236}">
                <a16:creationId xmlns:a16="http://schemas.microsoft.com/office/drawing/2014/main" id="{76665DAD-4C5F-FFF4-AF72-EB95EC1CFCA9}"/>
              </a:ext>
            </a:extLst>
          </p:cNvPr>
          <p:cNvSpPr/>
          <p:nvPr/>
        </p:nvSpPr>
        <p:spPr>
          <a:xfrm>
            <a:off x="4670847" y="6096649"/>
            <a:ext cx="53401" cy="43067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DA356AF-4BB1-5F9A-D4FE-36F2406398E9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 flipH="1" flipV="1">
            <a:off x="4724247" y="6311986"/>
            <a:ext cx="1711835" cy="65197"/>
          </a:xfrm>
          <a:prstGeom prst="bentConnector5">
            <a:avLst>
              <a:gd name="adj1" fmla="val 29611"/>
              <a:gd name="adj2" fmla="val 101647"/>
              <a:gd name="adj3" fmla="val 5311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6839C7-D405-6472-67CC-8FD7F9453FCA}"/>
              </a:ext>
            </a:extLst>
          </p:cNvPr>
          <p:cNvGrpSpPr/>
          <p:nvPr/>
        </p:nvGrpSpPr>
        <p:grpSpPr>
          <a:xfrm>
            <a:off x="9065932" y="-193472"/>
            <a:ext cx="665714" cy="717857"/>
            <a:chOff x="6366985" y="-33159"/>
            <a:chExt cx="549573" cy="49953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EE2D3B-B263-3D96-5619-2097754B29DE}"/>
                </a:ext>
              </a:extLst>
            </p:cNvPr>
            <p:cNvSpPr txBox="1"/>
            <p:nvPr/>
          </p:nvSpPr>
          <p:spPr>
            <a:xfrm rot="16200000">
              <a:off x="6232827" y="161575"/>
              <a:ext cx="433469" cy="165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SIN1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0E1E13A-7BA0-DEF8-C4C9-8500199E57E9}"/>
                </a:ext>
              </a:extLst>
            </p:cNvPr>
            <p:cNvSpPr txBox="1"/>
            <p:nvPr/>
          </p:nvSpPr>
          <p:spPr>
            <a:xfrm rot="16200000">
              <a:off x="6300122" y="131439"/>
              <a:ext cx="493572" cy="165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RICTOR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A29C03-28ED-5EF2-23E0-A16B6C862970}"/>
                </a:ext>
              </a:extLst>
            </p:cNvPr>
            <p:cNvSpPr txBox="1"/>
            <p:nvPr/>
          </p:nvSpPr>
          <p:spPr>
            <a:xfrm rot="16200000">
              <a:off x="6397493" y="131610"/>
              <a:ext cx="493572" cy="165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RAPTOR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B3B579-D6BC-BD1E-9D38-F63F26B68834}"/>
                </a:ext>
              </a:extLst>
            </p:cNvPr>
            <p:cNvSpPr txBox="1"/>
            <p:nvPr/>
          </p:nvSpPr>
          <p:spPr>
            <a:xfrm rot="16200000">
              <a:off x="6489826" y="131050"/>
              <a:ext cx="493572" cy="165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LST8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A7F82A9-C6EB-890B-8E35-E27C8A7CF4B5}"/>
                </a:ext>
              </a:extLst>
            </p:cNvPr>
            <p:cNvSpPr txBox="1"/>
            <p:nvPr/>
          </p:nvSpPr>
          <p:spPr>
            <a:xfrm rot="16200000">
              <a:off x="6587196" y="137016"/>
              <a:ext cx="493572" cy="165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TOR</a:t>
              </a:r>
            </a:p>
          </p:txBody>
        </p:sp>
      </p:grpSp>
      <p:grpSp>
        <p:nvGrpSpPr>
          <p:cNvPr id="28" name="Graphic 1">
            <a:extLst>
              <a:ext uri="{FF2B5EF4-FFF2-40B4-BE49-F238E27FC236}">
                <a16:creationId xmlns:a16="http://schemas.microsoft.com/office/drawing/2014/main" id="{6B26ECEA-54E1-BFF6-39D8-2D41D6E37045}"/>
              </a:ext>
            </a:extLst>
          </p:cNvPr>
          <p:cNvGrpSpPr/>
          <p:nvPr/>
        </p:nvGrpSpPr>
        <p:grpSpPr>
          <a:xfrm>
            <a:off x="10440561" y="191433"/>
            <a:ext cx="1812441" cy="6293017"/>
            <a:chOff x="6509931" y="33855"/>
            <a:chExt cx="2948054" cy="6628792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661279-E544-FEED-7C3B-142B299AA12A}"/>
                </a:ext>
              </a:extLst>
            </p:cNvPr>
            <p:cNvSpPr/>
            <p:nvPr/>
          </p:nvSpPr>
          <p:spPr>
            <a:xfrm>
              <a:off x="6509931" y="33855"/>
              <a:ext cx="1736956" cy="2094507"/>
            </a:xfrm>
            <a:custGeom>
              <a:avLst/>
              <a:gdLst>
                <a:gd name="connsiteX0" fmla="*/ -1576 w 1736956"/>
                <a:gd name="connsiteY0" fmla="*/ -548 h 2094507"/>
                <a:gd name="connsiteX1" fmla="*/ 1735381 w 1736956"/>
                <a:gd name="connsiteY1" fmla="*/ -548 h 2094507"/>
                <a:gd name="connsiteX2" fmla="*/ 1735381 w 1736956"/>
                <a:gd name="connsiteY2" fmla="*/ 2093960 h 2094507"/>
                <a:gd name="connsiteX3" fmla="*/ -1576 w 1736956"/>
                <a:gd name="connsiteY3" fmla="*/ 2093960 h 209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6956" h="2094507">
                  <a:moveTo>
                    <a:pt x="-1576" y="-548"/>
                  </a:moveTo>
                  <a:lnTo>
                    <a:pt x="1735381" y="-548"/>
                  </a:lnTo>
                  <a:lnTo>
                    <a:pt x="1735381" y="2093960"/>
                  </a:lnTo>
                  <a:lnTo>
                    <a:pt x="-1576" y="2093960"/>
                  </a:lnTo>
                  <a:close/>
                </a:path>
              </a:pathLst>
            </a:custGeom>
            <a:noFill/>
            <a:ln w="20051" cap="rnd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41AA552-7BDF-FBC0-C14D-1F820E9983FB}"/>
                </a:ext>
              </a:extLst>
            </p:cNvPr>
            <p:cNvSpPr txBox="1"/>
            <p:nvPr/>
          </p:nvSpPr>
          <p:spPr>
            <a:xfrm>
              <a:off x="6521527" y="68240"/>
              <a:ext cx="2679458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Completeness Score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568B945-4B43-E9FA-745A-8BD9B1409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2967" y="404081"/>
              <a:ext cx="324903" cy="1621263"/>
            </a:xfrm>
            <a:custGeom>
              <a:avLst/>
              <a:gdLst>
                <a:gd name="connsiteX0" fmla="*/ -1577 w 324903"/>
                <a:gd name="connsiteY0" fmla="*/ -547 h 1621263"/>
                <a:gd name="connsiteX1" fmla="*/ 323328 w 324903"/>
                <a:gd name="connsiteY1" fmla="*/ -547 h 1621263"/>
                <a:gd name="connsiteX2" fmla="*/ 323328 w 324903"/>
                <a:gd name="connsiteY2" fmla="*/ 1620717 h 1621263"/>
                <a:gd name="connsiteX3" fmla="*/ -1577 w 324903"/>
                <a:gd name="connsiteY3" fmla="*/ 1620717 h 1621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1621263">
                  <a:moveTo>
                    <a:pt x="-1577" y="-547"/>
                  </a:moveTo>
                  <a:lnTo>
                    <a:pt x="323328" y="-547"/>
                  </a:lnTo>
                  <a:lnTo>
                    <a:pt x="323328" y="1620717"/>
                  </a:lnTo>
                  <a:lnTo>
                    <a:pt x="-1577" y="1620717"/>
                  </a:lnTo>
                  <a:close/>
                </a:path>
              </a:pathLst>
            </a:custGeom>
          </p:spPr>
        </p:pic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8D0B8B9-F9BA-7E57-BD6E-D372BA5612F2}"/>
                </a:ext>
              </a:extLst>
            </p:cNvPr>
            <p:cNvSpPr/>
            <p:nvPr/>
          </p:nvSpPr>
          <p:spPr>
            <a:xfrm>
              <a:off x="6873002" y="1642923"/>
              <a:ext cx="64869" cy="18764"/>
            </a:xfrm>
            <a:custGeom>
              <a:avLst/>
              <a:gdLst>
                <a:gd name="connsiteX0" fmla="*/ -1216 w 64869"/>
                <a:gd name="connsiteY0" fmla="*/ -516 h 18764"/>
                <a:gd name="connsiteX1" fmla="*/ 63653 w 64869"/>
                <a:gd name="connsiteY1" fmla="*/ -516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869" h="18764">
                  <a:moveTo>
                    <a:pt x="-1216" y="-516"/>
                  </a:moveTo>
                  <a:lnTo>
                    <a:pt x="63653" y="-516"/>
                  </a:lnTo>
                </a:path>
              </a:pathLst>
            </a:custGeom>
            <a:noFill/>
            <a:ln w="712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4C831E7-9951-A846-62AD-18ABCE713D8F}"/>
                </a:ext>
              </a:extLst>
            </p:cNvPr>
            <p:cNvSpPr/>
            <p:nvPr/>
          </p:nvSpPr>
          <p:spPr>
            <a:xfrm>
              <a:off x="6873002" y="1231040"/>
              <a:ext cx="64869" cy="18764"/>
            </a:xfrm>
            <a:custGeom>
              <a:avLst/>
              <a:gdLst>
                <a:gd name="connsiteX0" fmla="*/ -1216 w 64869"/>
                <a:gd name="connsiteY0" fmla="*/ -516 h 18764"/>
                <a:gd name="connsiteX1" fmla="*/ 63653 w 64869"/>
                <a:gd name="connsiteY1" fmla="*/ -516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869" h="18764">
                  <a:moveTo>
                    <a:pt x="-1216" y="-516"/>
                  </a:moveTo>
                  <a:lnTo>
                    <a:pt x="63653" y="-516"/>
                  </a:lnTo>
                </a:path>
              </a:pathLst>
            </a:custGeom>
            <a:noFill/>
            <a:ln w="712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FBBA8B9-D10D-32A9-F0CF-62C1C0E2C8C8}"/>
                </a:ext>
              </a:extLst>
            </p:cNvPr>
            <p:cNvSpPr/>
            <p:nvPr/>
          </p:nvSpPr>
          <p:spPr>
            <a:xfrm>
              <a:off x="6873002" y="818969"/>
              <a:ext cx="64869" cy="18764"/>
            </a:xfrm>
            <a:custGeom>
              <a:avLst/>
              <a:gdLst>
                <a:gd name="connsiteX0" fmla="*/ -1216 w 64869"/>
                <a:gd name="connsiteY0" fmla="*/ -516 h 18764"/>
                <a:gd name="connsiteX1" fmla="*/ 63653 w 64869"/>
                <a:gd name="connsiteY1" fmla="*/ -516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869" h="18764">
                  <a:moveTo>
                    <a:pt x="-1216" y="-516"/>
                  </a:moveTo>
                  <a:lnTo>
                    <a:pt x="63653" y="-516"/>
                  </a:lnTo>
                </a:path>
              </a:pathLst>
            </a:custGeom>
            <a:noFill/>
            <a:ln w="712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4E6982F-67EA-C033-1EFC-53536D69BBF2}"/>
                </a:ext>
              </a:extLst>
            </p:cNvPr>
            <p:cNvSpPr/>
            <p:nvPr/>
          </p:nvSpPr>
          <p:spPr>
            <a:xfrm>
              <a:off x="6873002" y="406897"/>
              <a:ext cx="64869" cy="18764"/>
            </a:xfrm>
            <a:custGeom>
              <a:avLst/>
              <a:gdLst>
                <a:gd name="connsiteX0" fmla="*/ -1216 w 64869"/>
                <a:gd name="connsiteY0" fmla="*/ -516 h 18764"/>
                <a:gd name="connsiteX1" fmla="*/ 63653 w 64869"/>
                <a:gd name="connsiteY1" fmla="*/ -516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869" h="18764">
                  <a:moveTo>
                    <a:pt x="-1216" y="-516"/>
                  </a:moveTo>
                  <a:lnTo>
                    <a:pt x="63653" y="-516"/>
                  </a:lnTo>
                </a:path>
              </a:pathLst>
            </a:custGeom>
            <a:noFill/>
            <a:ln w="712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75852FE-7D21-B54A-5453-33A175813543}"/>
                </a:ext>
              </a:extLst>
            </p:cNvPr>
            <p:cNvSpPr/>
            <p:nvPr/>
          </p:nvSpPr>
          <p:spPr>
            <a:xfrm>
              <a:off x="6612967" y="1642923"/>
              <a:ext cx="65055" cy="18764"/>
            </a:xfrm>
            <a:custGeom>
              <a:avLst/>
              <a:gdLst>
                <a:gd name="connsiteX0" fmla="*/ 63839 w 65055"/>
                <a:gd name="connsiteY0" fmla="*/ -516 h 18764"/>
                <a:gd name="connsiteX1" fmla="*/ -1216 w 65055"/>
                <a:gd name="connsiteY1" fmla="*/ -516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55" h="18764">
                  <a:moveTo>
                    <a:pt x="63839" y="-516"/>
                  </a:moveTo>
                  <a:lnTo>
                    <a:pt x="-1216" y="-516"/>
                  </a:lnTo>
                </a:path>
              </a:pathLst>
            </a:custGeom>
            <a:noFill/>
            <a:ln w="712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B0EAA37-BA70-7B5A-A5AD-E31BDA0E9E4E}"/>
                </a:ext>
              </a:extLst>
            </p:cNvPr>
            <p:cNvSpPr/>
            <p:nvPr/>
          </p:nvSpPr>
          <p:spPr>
            <a:xfrm>
              <a:off x="6612967" y="1231040"/>
              <a:ext cx="65055" cy="18764"/>
            </a:xfrm>
            <a:custGeom>
              <a:avLst/>
              <a:gdLst>
                <a:gd name="connsiteX0" fmla="*/ 63839 w 65055"/>
                <a:gd name="connsiteY0" fmla="*/ -516 h 18764"/>
                <a:gd name="connsiteX1" fmla="*/ -1216 w 65055"/>
                <a:gd name="connsiteY1" fmla="*/ -516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55" h="18764">
                  <a:moveTo>
                    <a:pt x="63839" y="-516"/>
                  </a:moveTo>
                  <a:lnTo>
                    <a:pt x="-1216" y="-516"/>
                  </a:lnTo>
                </a:path>
              </a:pathLst>
            </a:custGeom>
            <a:noFill/>
            <a:ln w="712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45B3A42-15E3-16F7-49FB-44092E156A07}"/>
                </a:ext>
              </a:extLst>
            </p:cNvPr>
            <p:cNvSpPr/>
            <p:nvPr/>
          </p:nvSpPr>
          <p:spPr>
            <a:xfrm>
              <a:off x="6612967" y="818969"/>
              <a:ext cx="65055" cy="18764"/>
            </a:xfrm>
            <a:custGeom>
              <a:avLst/>
              <a:gdLst>
                <a:gd name="connsiteX0" fmla="*/ 63839 w 65055"/>
                <a:gd name="connsiteY0" fmla="*/ -516 h 18764"/>
                <a:gd name="connsiteX1" fmla="*/ -1216 w 65055"/>
                <a:gd name="connsiteY1" fmla="*/ -516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55" h="18764">
                  <a:moveTo>
                    <a:pt x="63839" y="-516"/>
                  </a:moveTo>
                  <a:lnTo>
                    <a:pt x="-1216" y="-516"/>
                  </a:lnTo>
                </a:path>
              </a:pathLst>
            </a:custGeom>
            <a:noFill/>
            <a:ln w="712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BE39C58-E334-05B0-C777-1DA67EDCE054}"/>
                </a:ext>
              </a:extLst>
            </p:cNvPr>
            <p:cNvSpPr/>
            <p:nvPr/>
          </p:nvSpPr>
          <p:spPr>
            <a:xfrm>
              <a:off x="6612967" y="406897"/>
              <a:ext cx="65055" cy="18764"/>
            </a:xfrm>
            <a:custGeom>
              <a:avLst/>
              <a:gdLst>
                <a:gd name="connsiteX0" fmla="*/ 63839 w 65055"/>
                <a:gd name="connsiteY0" fmla="*/ -516 h 18764"/>
                <a:gd name="connsiteX1" fmla="*/ -1216 w 65055"/>
                <a:gd name="connsiteY1" fmla="*/ -516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55" h="18764">
                  <a:moveTo>
                    <a:pt x="63839" y="-516"/>
                  </a:moveTo>
                  <a:lnTo>
                    <a:pt x="-1216" y="-516"/>
                  </a:lnTo>
                </a:path>
              </a:pathLst>
            </a:custGeom>
            <a:noFill/>
            <a:ln w="712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0B0739-A984-CCBC-39C6-639A9666F0AF}"/>
                </a:ext>
              </a:extLst>
            </p:cNvPr>
            <p:cNvSpPr txBox="1"/>
            <p:nvPr/>
          </p:nvSpPr>
          <p:spPr>
            <a:xfrm>
              <a:off x="6949468" y="1539575"/>
              <a:ext cx="566325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25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1E3D418-569F-06D8-715C-435C3C1D75FC}"/>
                </a:ext>
              </a:extLst>
            </p:cNvPr>
            <p:cNvSpPr txBox="1"/>
            <p:nvPr/>
          </p:nvSpPr>
          <p:spPr>
            <a:xfrm>
              <a:off x="6949468" y="1127503"/>
              <a:ext cx="566325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50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8A576AB-8FBA-0EDB-F626-3C24E6E6E2BF}"/>
                </a:ext>
              </a:extLst>
            </p:cNvPr>
            <p:cNvSpPr txBox="1"/>
            <p:nvPr/>
          </p:nvSpPr>
          <p:spPr>
            <a:xfrm>
              <a:off x="6949468" y="715433"/>
              <a:ext cx="566325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75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DAC4845-DF78-4295-45F0-CA7798AF8A7B}"/>
                </a:ext>
              </a:extLst>
            </p:cNvPr>
            <p:cNvSpPr txBox="1"/>
            <p:nvPr/>
          </p:nvSpPr>
          <p:spPr>
            <a:xfrm>
              <a:off x="6949468" y="303361"/>
              <a:ext cx="699303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100</a:t>
              </a: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61CE469-A10B-7D07-8DD9-290A37989FB9}"/>
                </a:ext>
              </a:extLst>
            </p:cNvPr>
            <p:cNvSpPr/>
            <p:nvPr/>
          </p:nvSpPr>
          <p:spPr>
            <a:xfrm>
              <a:off x="6509931" y="2138871"/>
              <a:ext cx="1391746" cy="2094507"/>
            </a:xfrm>
            <a:custGeom>
              <a:avLst/>
              <a:gdLst>
                <a:gd name="connsiteX0" fmla="*/ -1576 w 1391746"/>
                <a:gd name="connsiteY0" fmla="*/ -547 h 2094507"/>
                <a:gd name="connsiteX1" fmla="*/ 1390171 w 1391746"/>
                <a:gd name="connsiteY1" fmla="*/ -547 h 2094507"/>
                <a:gd name="connsiteX2" fmla="*/ 1390171 w 1391746"/>
                <a:gd name="connsiteY2" fmla="*/ 2093961 h 2094507"/>
                <a:gd name="connsiteX3" fmla="*/ -1576 w 1391746"/>
                <a:gd name="connsiteY3" fmla="*/ 2093961 h 209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1746" h="2094507">
                  <a:moveTo>
                    <a:pt x="-1576" y="-547"/>
                  </a:moveTo>
                  <a:lnTo>
                    <a:pt x="1390171" y="-547"/>
                  </a:lnTo>
                  <a:lnTo>
                    <a:pt x="1390171" y="2093961"/>
                  </a:lnTo>
                  <a:lnTo>
                    <a:pt x="-1576" y="2093961"/>
                  </a:lnTo>
                  <a:close/>
                </a:path>
              </a:pathLst>
            </a:custGeom>
            <a:noFill/>
            <a:ln w="20051" cap="rnd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45660C1-449E-EF8E-124F-7AEAD3BB0EED}"/>
                </a:ext>
              </a:extLst>
            </p:cNvPr>
            <p:cNvSpPr txBox="1"/>
            <p:nvPr/>
          </p:nvSpPr>
          <p:spPr>
            <a:xfrm>
              <a:off x="6521527" y="2173257"/>
              <a:ext cx="1975046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HMMER Score</a:t>
              </a: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7255A6B-6D49-327E-917B-53D3B58390F7}"/>
                </a:ext>
              </a:extLst>
            </p:cNvPr>
            <p:cNvSpPr/>
            <p:nvPr/>
          </p:nvSpPr>
          <p:spPr>
            <a:xfrm>
              <a:off x="6612967" y="2509284"/>
              <a:ext cx="324903" cy="324252"/>
            </a:xfrm>
            <a:custGeom>
              <a:avLst/>
              <a:gdLst>
                <a:gd name="connsiteX0" fmla="*/ -1577 w 324903"/>
                <a:gd name="connsiteY0" fmla="*/ -547 h 324252"/>
                <a:gd name="connsiteX1" fmla="*/ 323328 w 324903"/>
                <a:gd name="connsiteY1" fmla="*/ -547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7"/>
                  </a:moveTo>
                  <a:lnTo>
                    <a:pt x="323328" y="-547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6A87BA5-F01D-EF65-F023-C5195AB4FFEA}"/>
                </a:ext>
              </a:extLst>
            </p:cNvPr>
            <p:cNvSpPr/>
            <p:nvPr/>
          </p:nvSpPr>
          <p:spPr>
            <a:xfrm>
              <a:off x="6615787" y="2511911"/>
              <a:ext cx="319639" cy="318998"/>
            </a:xfrm>
            <a:custGeom>
              <a:avLst/>
              <a:gdLst>
                <a:gd name="connsiteX0" fmla="*/ -1576 w 319639"/>
                <a:gd name="connsiteY0" fmla="*/ -548 h 318998"/>
                <a:gd name="connsiteX1" fmla="*/ 318063 w 319639"/>
                <a:gd name="connsiteY1" fmla="*/ -548 h 318998"/>
                <a:gd name="connsiteX2" fmla="*/ 318063 w 319639"/>
                <a:gd name="connsiteY2" fmla="*/ 318451 h 318998"/>
                <a:gd name="connsiteX3" fmla="*/ -1576 w 319639"/>
                <a:gd name="connsiteY3" fmla="*/ 318451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8"/>
                  </a:moveTo>
                  <a:lnTo>
                    <a:pt x="318063" y="-548"/>
                  </a:lnTo>
                  <a:lnTo>
                    <a:pt x="318063" y="318451"/>
                  </a:lnTo>
                  <a:lnTo>
                    <a:pt x="-1576" y="318451"/>
                  </a:lnTo>
                  <a:close/>
                </a:path>
              </a:pathLst>
            </a:custGeom>
            <a:solidFill>
              <a:srgbClr val="AE5A41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B6DCFBA-75D2-515E-3B27-98C6957046D7}"/>
                </a:ext>
              </a:extLst>
            </p:cNvPr>
            <p:cNvSpPr/>
            <p:nvPr/>
          </p:nvSpPr>
          <p:spPr>
            <a:xfrm>
              <a:off x="6612967" y="2833537"/>
              <a:ext cx="324903" cy="324252"/>
            </a:xfrm>
            <a:custGeom>
              <a:avLst/>
              <a:gdLst>
                <a:gd name="connsiteX0" fmla="*/ -1577 w 324903"/>
                <a:gd name="connsiteY0" fmla="*/ -548 h 324252"/>
                <a:gd name="connsiteX1" fmla="*/ 323328 w 324903"/>
                <a:gd name="connsiteY1" fmla="*/ -548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8"/>
                  </a:moveTo>
                  <a:lnTo>
                    <a:pt x="323328" y="-548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2BEAD82-7561-C142-483B-140997FD485A}"/>
                </a:ext>
              </a:extLst>
            </p:cNvPr>
            <p:cNvSpPr/>
            <p:nvPr/>
          </p:nvSpPr>
          <p:spPr>
            <a:xfrm>
              <a:off x="6615787" y="2836164"/>
              <a:ext cx="319639" cy="318998"/>
            </a:xfrm>
            <a:custGeom>
              <a:avLst/>
              <a:gdLst>
                <a:gd name="connsiteX0" fmla="*/ -1576 w 319639"/>
                <a:gd name="connsiteY0" fmla="*/ -547 h 318998"/>
                <a:gd name="connsiteX1" fmla="*/ 318063 w 319639"/>
                <a:gd name="connsiteY1" fmla="*/ -547 h 318998"/>
                <a:gd name="connsiteX2" fmla="*/ 318063 w 319639"/>
                <a:gd name="connsiteY2" fmla="*/ 318451 h 318998"/>
                <a:gd name="connsiteX3" fmla="*/ -1576 w 319639"/>
                <a:gd name="connsiteY3" fmla="*/ 318451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7"/>
                  </a:moveTo>
                  <a:lnTo>
                    <a:pt x="318063" y="-547"/>
                  </a:lnTo>
                  <a:lnTo>
                    <a:pt x="318063" y="318451"/>
                  </a:lnTo>
                  <a:lnTo>
                    <a:pt x="-1576" y="318451"/>
                  </a:lnTo>
                  <a:close/>
                </a:path>
              </a:pathLst>
            </a:custGeom>
            <a:solidFill>
              <a:srgbClr val="559E83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C7E4A2E-656A-359B-CF79-8144F39FCB90}"/>
                </a:ext>
              </a:extLst>
            </p:cNvPr>
            <p:cNvSpPr/>
            <p:nvPr/>
          </p:nvSpPr>
          <p:spPr>
            <a:xfrm>
              <a:off x="6612967" y="3157790"/>
              <a:ext cx="324903" cy="324252"/>
            </a:xfrm>
            <a:custGeom>
              <a:avLst/>
              <a:gdLst>
                <a:gd name="connsiteX0" fmla="*/ -1577 w 324903"/>
                <a:gd name="connsiteY0" fmla="*/ -547 h 324252"/>
                <a:gd name="connsiteX1" fmla="*/ 323328 w 324903"/>
                <a:gd name="connsiteY1" fmla="*/ -547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7"/>
                  </a:moveTo>
                  <a:lnTo>
                    <a:pt x="323328" y="-547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C32F331-ECCD-C7F1-CCF6-0AF7C5B8A01E}"/>
                </a:ext>
              </a:extLst>
            </p:cNvPr>
            <p:cNvSpPr/>
            <p:nvPr/>
          </p:nvSpPr>
          <p:spPr>
            <a:xfrm>
              <a:off x="6615787" y="3160417"/>
              <a:ext cx="319639" cy="318998"/>
            </a:xfrm>
            <a:custGeom>
              <a:avLst/>
              <a:gdLst>
                <a:gd name="connsiteX0" fmla="*/ -1576 w 319639"/>
                <a:gd name="connsiteY0" fmla="*/ -547 h 318998"/>
                <a:gd name="connsiteX1" fmla="*/ 318063 w 319639"/>
                <a:gd name="connsiteY1" fmla="*/ -547 h 318998"/>
                <a:gd name="connsiteX2" fmla="*/ 318063 w 319639"/>
                <a:gd name="connsiteY2" fmla="*/ 318452 h 318998"/>
                <a:gd name="connsiteX3" fmla="*/ -1576 w 319639"/>
                <a:gd name="connsiteY3" fmla="*/ 318452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7"/>
                  </a:moveTo>
                  <a:lnTo>
                    <a:pt x="318063" y="-547"/>
                  </a:lnTo>
                  <a:lnTo>
                    <a:pt x="318063" y="318452"/>
                  </a:lnTo>
                  <a:lnTo>
                    <a:pt x="-1576" y="318452"/>
                  </a:lnTo>
                  <a:close/>
                </a:path>
              </a:pathLst>
            </a:custGeom>
            <a:solidFill>
              <a:srgbClr val="B2D4AD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9520DCA-23D1-9A24-B746-BCD129977647}"/>
                </a:ext>
              </a:extLst>
            </p:cNvPr>
            <p:cNvSpPr/>
            <p:nvPr/>
          </p:nvSpPr>
          <p:spPr>
            <a:xfrm>
              <a:off x="6612967" y="3482043"/>
              <a:ext cx="324903" cy="324252"/>
            </a:xfrm>
            <a:custGeom>
              <a:avLst/>
              <a:gdLst>
                <a:gd name="connsiteX0" fmla="*/ -1577 w 324903"/>
                <a:gd name="connsiteY0" fmla="*/ -548 h 324252"/>
                <a:gd name="connsiteX1" fmla="*/ 323328 w 324903"/>
                <a:gd name="connsiteY1" fmla="*/ -548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8"/>
                  </a:moveTo>
                  <a:lnTo>
                    <a:pt x="323328" y="-548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601DB5-693A-1ABA-6691-926C5F539A44}"/>
                </a:ext>
              </a:extLst>
            </p:cNvPr>
            <p:cNvSpPr/>
            <p:nvPr/>
          </p:nvSpPr>
          <p:spPr>
            <a:xfrm>
              <a:off x="6615787" y="3484670"/>
              <a:ext cx="319639" cy="318998"/>
            </a:xfrm>
            <a:custGeom>
              <a:avLst/>
              <a:gdLst>
                <a:gd name="connsiteX0" fmla="*/ -1576 w 319639"/>
                <a:gd name="connsiteY0" fmla="*/ -547 h 318998"/>
                <a:gd name="connsiteX1" fmla="*/ 318063 w 319639"/>
                <a:gd name="connsiteY1" fmla="*/ -547 h 318998"/>
                <a:gd name="connsiteX2" fmla="*/ 318063 w 319639"/>
                <a:gd name="connsiteY2" fmla="*/ 318451 h 318998"/>
                <a:gd name="connsiteX3" fmla="*/ -1576 w 319639"/>
                <a:gd name="connsiteY3" fmla="*/ 318451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7"/>
                  </a:moveTo>
                  <a:lnTo>
                    <a:pt x="318063" y="-547"/>
                  </a:lnTo>
                  <a:lnTo>
                    <a:pt x="318063" y="318451"/>
                  </a:lnTo>
                  <a:lnTo>
                    <a:pt x="-1576" y="318451"/>
                  </a:lnTo>
                  <a:close/>
                </a:path>
              </a:pathLst>
            </a:custGeom>
            <a:solidFill>
              <a:srgbClr val="DBC795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B77F937-88B8-4E61-DA75-1EE978BF538A}"/>
                </a:ext>
              </a:extLst>
            </p:cNvPr>
            <p:cNvSpPr/>
            <p:nvPr/>
          </p:nvSpPr>
          <p:spPr>
            <a:xfrm>
              <a:off x="6612967" y="3806295"/>
              <a:ext cx="324903" cy="324252"/>
            </a:xfrm>
            <a:custGeom>
              <a:avLst/>
              <a:gdLst>
                <a:gd name="connsiteX0" fmla="*/ -1577 w 324903"/>
                <a:gd name="connsiteY0" fmla="*/ -547 h 324252"/>
                <a:gd name="connsiteX1" fmla="*/ 323328 w 324903"/>
                <a:gd name="connsiteY1" fmla="*/ -547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7"/>
                  </a:moveTo>
                  <a:lnTo>
                    <a:pt x="323328" y="-547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F248419-100B-9311-FBBE-94756B864B8E}"/>
                </a:ext>
              </a:extLst>
            </p:cNvPr>
            <p:cNvSpPr/>
            <p:nvPr/>
          </p:nvSpPr>
          <p:spPr>
            <a:xfrm>
              <a:off x="6615787" y="3808923"/>
              <a:ext cx="319639" cy="318998"/>
            </a:xfrm>
            <a:custGeom>
              <a:avLst/>
              <a:gdLst>
                <a:gd name="connsiteX0" fmla="*/ -1576 w 319639"/>
                <a:gd name="connsiteY0" fmla="*/ -547 h 318998"/>
                <a:gd name="connsiteX1" fmla="*/ 318063 w 319639"/>
                <a:gd name="connsiteY1" fmla="*/ -547 h 318998"/>
                <a:gd name="connsiteX2" fmla="*/ 318063 w 319639"/>
                <a:gd name="connsiteY2" fmla="*/ 318452 h 318998"/>
                <a:gd name="connsiteX3" fmla="*/ -1576 w 319639"/>
                <a:gd name="connsiteY3" fmla="*/ 318452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7"/>
                  </a:moveTo>
                  <a:lnTo>
                    <a:pt x="318063" y="-547"/>
                  </a:lnTo>
                  <a:lnTo>
                    <a:pt x="318063" y="318452"/>
                  </a:lnTo>
                  <a:lnTo>
                    <a:pt x="-1576" y="318452"/>
                  </a:lnTo>
                  <a:close/>
                </a:path>
              </a:pathLst>
            </a:custGeom>
            <a:solidFill>
              <a:srgbClr val="FFFFFF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580AC7B-2302-91A5-58FB-4A8113051217}"/>
                </a:ext>
              </a:extLst>
            </p:cNvPr>
            <p:cNvSpPr txBox="1"/>
            <p:nvPr/>
          </p:nvSpPr>
          <p:spPr>
            <a:xfrm>
              <a:off x="6949468" y="2567876"/>
              <a:ext cx="480283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H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E61A495-B8C2-B0BD-20E9-674BBA5F7F53}"/>
                </a:ext>
              </a:extLst>
            </p:cNvPr>
            <p:cNvSpPr txBox="1"/>
            <p:nvPr/>
          </p:nvSpPr>
          <p:spPr>
            <a:xfrm>
              <a:off x="6949468" y="2892130"/>
              <a:ext cx="498533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M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2153726-518F-60DA-2209-B7622BF319A9}"/>
                </a:ext>
              </a:extLst>
            </p:cNvPr>
            <p:cNvSpPr txBox="1"/>
            <p:nvPr/>
          </p:nvSpPr>
          <p:spPr>
            <a:xfrm>
              <a:off x="6949468" y="3216382"/>
              <a:ext cx="425526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L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81B6BE4-E4E4-5B9B-094B-F0EF1529B3E1}"/>
                </a:ext>
              </a:extLst>
            </p:cNvPr>
            <p:cNvSpPr txBox="1"/>
            <p:nvPr/>
          </p:nvSpPr>
          <p:spPr>
            <a:xfrm>
              <a:off x="6949468" y="3540634"/>
              <a:ext cx="443779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P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18EB28F-B032-AB36-8F91-BD42BA20D8A1}"/>
                </a:ext>
              </a:extLst>
            </p:cNvPr>
            <p:cNvSpPr txBox="1"/>
            <p:nvPr/>
          </p:nvSpPr>
          <p:spPr>
            <a:xfrm>
              <a:off x="6949468" y="3864887"/>
              <a:ext cx="741021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ABS</a:t>
              </a: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0975522-EB88-6354-C198-47962E750066}"/>
                </a:ext>
              </a:extLst>
            </p:cNvPr>
            <p:cNvSpPr/>
            <p:nvPr/>
          </p:nvSpPr>
          <p:spPr>
            <a:xfrm>
              <a:off x="6509931" y="4243887"/>
              <a:ext cx="1642757" cy="2418760"/>
            </a:xfrm>
            <a:custGeom>
              <a:avLst/>
              <a:gdLst>
                <a:gd name="connsiteX0" fmla="*/ -1576 w 1642757"/>
                <a:gd name="connsiteY0" fmla="*/ -547 h 2418760"/>
                <a:gd name="connsiteX1" fmla="*/ 1641181 w 1642757"/>
                <a:gd name="connsiteY1" fmla="*/ -547 h 2418760"/>
                <a:gd name="connsiteX2" fmla="*/ 1641181 w 1642757"/>
                <a:gd name="connsiteY2" fmla="*/ 2418214 h 2418760"/>
                <a:gd name="connsiteX3" fmla="*/ -1576 w 1642757"/>
                <a:gd name="connsiteY3" fmla="*/ 2418214 h 2418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2757" h="2418760">
                  <a:moveTo>
                    <a:pt x="-1576" y="-547"/>
                  </a:moveTo>
                  <a:lnTo>
                    <a:pt x="1641181" y="-547"/>
                  </a:lnTo>
                  <a:lnTo>
                    <a:pt x="1641181" y="2418214"/>
                  </a:lnTo>
                  <a:lnTo>
                    <a:pt x="-1576" y="2418214"/>
                  </a:lnTo>
                  <a:close/>
                </a:path>
              </a:pathLst>
            </a:custGeom>
            <a:noFill/>
            <a:ln w="20051" cap="rnd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76CE6BE-C5DA-D48A-97FB-2184AED82DFD}"/>
                </a:ext>
              </a:extLst>
            </p:cNvPr>
            <p:cNvSpPr txBox="1"/>
            <p:nvPr/>
          </p:nvSpPr>
          <p:spPr>
            <a:xfrm>
              <a:off x="6521527" y="4278273"/>
              <a:ext cx="2427584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Metabolic Strategy</a:t>
              </a: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6768D73-9264-2EF7-CF59-2A11024F5CA3}"/>
                </a:ext>
              </a:extLst>
            </p:cNvPr>
            <p:cNvSpPr/>
            <p:nvPr/>
          </p:nvSpPr>
          <p:spPr>
            <a:xfrm>
              <a:off x="6612967" y="4614300"/>
              <a:ext cx="324903" cy="324252"/>
            </a:xfrm>
            <a:custGeom>
              <a:avLst/>
              <a:gdLst>
                <a:gd name="connsiteX0" fmla="*/ -1577 w 324903"/>
                <a:gd name="connsiteY0" fmla="*/ -547 h 324252"/>
                <a:gd name="connsiteX1" fmla="*/ 323328 w 324903"/>
                <a:gd name="connsiteY1" fmla="*/ -547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7"/>
                  </a:moveTo>
                  <a:lnTo>
                    <a:pt x="323328" y="-547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725D577-9601-ADA3-6251-0E46C51B56A9}"/>
                </a:ext>
              </a:extLst>
            </p:cNvPr>
            <p:cNvSpPr/>
            <p:nvPr/>
          </p:nvSpPr>
          <p:spPr>
            <a:xfrm>
              <a:off x="6615787" y="4616927"/>
              <a:ext cx="319639" cy="318998"/>
            </a:xfrm>
            <a:custGeom>
              <a:avLst/>
              <a:gdLst>
                <a:gd name="connsiteX0" fmla="*/ -1576 w 319639"/>
                <a:gd name="connsiteY0" fmla="*/ -547 h 318998"/>
                <a:gd name="connsiteX1" fmla="*/ 318063 w 319639"/>
                <a:gd name="connsiteY1" fmla="*/ -547 h 318998"/>
                <a:gd name="connsiteX2" fmla="*/ 318063 w 319639"/>
                <a:gd name="connsiteY2" fmla="*/ 318452 h 318998"/>
                <a:gd name="connsiteX3" fmla="*/ -1576 w 319639"/>
                <a:gd name="connsiteY3" fmla="*/ 318452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7"/>
                  </a:moveTo>
                  <a:lnTo>
                    <a:pt x="318063" y="-547"/>
                  </a:lnTo>
                  <a:lnTo>
                    <a:pt x="318063" y="318452"/>
                  </a:lnTo>
                  <a:lnTo>
                    <a:pt x="-1576" y="318452"/>
                  </a:lnTo>
                  <a:close/>
                </a:path>
              </a:pathLst>
            </a:custGeom>
            <a:solidFill>
              <a:srgbClr val="3CBA26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C94975C-2709-7D63-701F-E245504A0C68}"/>
                </a:ext>
              </a:extLst>
            </p:cNvPr>
            <p:cNvSpPr/>
            <p:nvPr/>
          </p:nvSpPr>
          <p:spPr>
            <a:xfrm>
              <a:off x="6612967" y="4938553"/>
              <a:ext cx="324903" cy="324252"/>
            </a:xfrm>
            <a:custGeom>
              <a:avLst/>
              <a:gdLst>
                <a:gd name="connsiteX0" fmla="*/ -1577 w 324903"/>
                <a:gd name="connsiteY0" fmla="*/ -548 h 324252"/>
                <a:gd name="connsiteX1" fmla="*/ 323328 w 324903"/>
                <a:gd name="connsiteY1" fmla="*/ -548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8"/>
                  </a:moveTo>
                  <a:lnTo>
                    <a:pt x="323328" y="-548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BDE5377-C83E-32FC-4532-E525ED93ED51}"/>
                </a:ext>
              </a:extLst>
            </p:cNvPr>
            <p:cNvSpPr/>
            <p:nvPr/>
          </p:nvSpPr>
          <p:spPr>
            <a:xfrm>
              <a:off x="6615787" y="4941180"/>
              <a:ext cx="319639" cy="318998"/>
            </a:xfrm>
            <a:custGeom>
              <a:avLst/>
              <a:gdLst>
                <a:gd name="connsiteX0" fmla="*/ -1576 w 319639"/>
                <a:gd name="connsiteY0" fmla="*/ -548 h 318998"/>
                <a:gd name="connsiteX1" fmla="*/ 318063 w 319639"/>
                <a:gd name="connsiteY1" fmla="*/ -548 h 318998"/>
                <a:gd name="connsiteX2" fmla="*/ 318063 w 319639"/>
                <a:gd name="connsiteY2" fmla="*/ 318451 h 318998"/>
                <a:gd name="connsiteX3" fmla="*/ -1576 w 319639"/>
                <a:gd name="connsiteY3" fmla="*/ 318451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8"/>
                  </a:moveTo>
                  <a:lnTo>
                    <a:pt x="318063" y="-548"/>
                  </a:lnTo>
                  <a:lnTo>
                    <a:pt x="318063" y="318451"/>
                  </a:lnTo>
                  <a:lnTo>
                    <a:pt x="-1576" y="318451"/>
                  </a:lnTo>
                  <a:close/>
                </a:path>
              </a:pathLst>
            </a:custGeom>
            <a:solidFill>
              <a:srgbClr val="A87142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B940D34-EA55-F783-8997-7A371505E7A5}"/>
                </a:ext>
              </a:extLst>
            </p:cNvPr>
            <p:cNvSpPr/>
            <p:nvPr/>
          </p:nvSpPr>
          <p:spPr>
            <a:xfrm>
              <a:off x="6612967" y="5262806"/>
              <a:ext cx="324903" cy="324252"/>
            </a:xfrm>
            <a:custGeom>
              <a:avLst/>
              <a:gdLst>
                <a:gd name="connsiteX0" fmla="*/ -1577 w 324903"/>
                <a:gd name="connsiteY0" fmla="*/ -547 h 324252"/>
                <a:gd name="connsiteX1" fmla="*/ 323328 w 324903"/>
                <a:gd name="connsiteY1" fmla="*/ -547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7"/>
                  </a:moveTo>
                  <a:lnTo>
                    <a:pt x="323328" y="-547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6A70A22-CBB7-19DD-5F0B-514ABBB5AD2A}"/>
                </a:ext>
              </a:extLst>
            </p:cNvPr>
            <p:cNvSpPr/>
            <p:nvPr/>
          </p:nvSpPr>
          <p:spPr>
            <a:xfrm>
              <a:off x="6615787" y="5265433"/>
              <a:ext cx="319639" cy="318998"/>
            </a:xfrm>
            <a:custGeom>
              <a:avLst/>
              <a:gdLst>
                <a:gd name="connsiteX0" fmla="*/ -1576 w 319639"/>
                <a:gd name="connsiteY0" fmla="*/ -547 h 318998"/>
                <a:gd name="connsiteX1" fmla="*/ 318063 w 319639"/>
                <a:gd name="connsiteY1" fmla="*/ -547 h 318998"/>
                <a:gd name="connsiteX2" fmla="*/ 318063 w 319639"/>
                <a:gd name="connsiteY2" fmla="*/ 318452 h 318998"/>
                <a:gd name="connsiteX3" fmla="*/ -1576 w 319639"/>
                <a:gd name="connsiteY3" fmla="*/ 318452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7"/>
                  </a:moveTo>
                  <a:lnTo>
                    <a:pt x="318063" y="-547"/>
                  </a:lnTo>
                  <a:lnTo>
                    <a:pt x="318063" y="318452"/>
                  </a:lnTo>
                  <a:lnTo>
                    <a:pt x="-1576" y="318452"/>
                  </a:lnTo>
                  <a:close/>
                </a:path>
              </a:pathLst>
            </a:custGeom>
            <a:solidFill>
              <a:srgbClr val="63E3C5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A41FC61-CC19-48AC-4718-63FA8B26648D}"/>
                </a:ext>
              </a:extLst>
            </p:cNvPr>
            <p:cNvSpPr/>
            <p:nvPr/>
          </p:nvSpPr>
          <p:spPr>
            <a:xfrm>
              <a:off x="6612967" y="5587059"/>
              <a:ext cx="324903" cy="324252"/>
            </a:xfrm>
            <a:custGeom>
              <a:avLst/>
              <a:gdLst>
                <a:gd name="connsiteX0" fmla="*/ -1577 w 324903"/>
                <a:gd name="connsiteY0" fmla="*/ -548 h 324252"/>
                <a:gd name="connsiteX1" fmla="*/ 323328 w 324903"/>
                <a:gd name="connsiteY1" fmla="*/ -548 h 324252"/>
                <a:gd name="connsiteX2" fmla="*/ 323328 w 324903"/>
                <a:gd name="connsiteY2" fmla="*/ 323705 h 324252"/>
                <a:gd name="connsiteX3" fmla="*/ -1577 w 324903"/>
                <a:gd name="connsiteY3" fmla="*/ 323705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8"/>
                  </a:moveTo>
                  <a:lnTo>
                    <a:pt x="323328" y="-548"/>
                  </a:lnTo>
                  <a:lnTo>
                    <a:pt x="323328" y="323705"/>
                  </a:lnTo>
                  <a:lnTo>
                    <a:pt x="-1577" y="323705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116BB23-005C-DF9D-C6CD-F2A8F532A0C5}"/>
                </a:ext>
              </a:extLst>
            </p:cNvPr>
            <p:cNvSpPr/>
            <p:nvPr/>
          </p:nvSpPr>
          <p:spPr>
            <a:xfrm>
              <a:off x="6615787" y="5589686"/>
              <a:ext cx="319639" cy="318998"/>
            </a:xfrm>
            <a:custGeom>
              <a:avLst/>
              <a:gdLst>
                <a:gd name="connsiteX0" fmla="*/ -1576 w 319639"/>
                <a:gd name="connsiteY0" fmla="*/ -548 h 318998"/>
                <a:gd name="connsiteX1" fmla="*/ 318063 w 319639"/>
                <a:gd name="connsiteY1" fmla="*/ -548 h 318998"/>
                <a:gd name="connsiteX2" fmla="*/ 318063 w 319639"/>
                <a:gd name="connsiteY2" fmla="*/ 318451 h 318998"/>
                <a:gd name="connsiteX3" fmla="*/ -1576 w 319639"/>
                <a:gd name="connsiteY3" fmla="*/ 318451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8"/>
                  </a:moveTo>
                  <a:lnTo>
                    <a:pt x="318063" y="-548"/>
                  </a:lnTo>
                  <a:lnTo>
                    <a:pt x="318063" y="318451"/>
                  </a:lnTo>
                  <a:lnTo>
                    <a:pt x="-1576" y="318451"/>
                  </a:lnTo>
                  <a:close/>
                </a:path>
              </a:pathLst>
            </a:custGeom>
            <a:solidFill>
              <a:srgbClr val="D0D1AC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B75CE18-3DC7-E5D4-E5A0-A6D2767C9EDD}"/>
                </a:ext>
              </a:extLst>
            </p:cNvPr>
            <p:cNvSpPr/>
            <p:nvPr/>
          </p:nvSpPr>
          <p:spPr>
            <a:xfrm>
              <a:off x="6612967" y="5911312"/>
              <a:ext cx="324903" cy="324252"/>
            </a:xfrm>
            <a:custGeom>
              <a:avLst/>
              <a:gdLst>
                <a:gd name="connsiteX0" fmla="*/ -1577 w 324903"/>
                <a:gd name="connsiteY0" fmla="*/ -547 h 324252"/>
                <a:gd name="connsiteX1" fmla="*/ 323328 w 324903"/>
                <a:gd name="connsiteY1" fmla="*/ -547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7"/>
                  </a:moveTo>
                  <a:lnTo>
                    <a:pt x="323328" y="-547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24C4E8A-A14E-FD6E-ACD8-C93CF76B9526}"/>
                </a:ext>
              </a:extLst>
            </p:cNvPr>
            <p:cNvSpPr/>
            <p:nvPr/>
          </p:nvSpPr>
          <p:spPr>
            <a:xfrm>
              <a:off x="6615787" y="5913939"/>
              <a:ext cx="319639" cy="318998"/>
            </a:xfrm>
            <a:custGeom>
              <a:avLst/>
              <a:gdLst>
                <a:gd name="connsiteX0" fmla="*/ -1576 w 319639"/>
                <a:gd name="connsiteY0" fmla="*/ -547 h 318998"/>
                <a:gd name="connsiteX1" fmla="*/ 318063 w 319639"/>
                <a:gd name="connsiteY1" fmla="*/ -547 h 318998"/>
                <a:gd name="connsiteX2" fmla="*/ 318063 w 319639"/>
                <a:gd name="connsiteY2" fmla="*/ 318452 h 318998"/>
                <a:gd name="connsiteX3" fmla="*/ -1576 w 319639"/>
                <a:gd name="connsiteY3" fmla="*/ 318452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7"/>
                  </a:moveTo>
                  <a:lnTo>
                    <a:pt x="318063" y="-547"/>
                  </a:lnTo>
                  <a:lnTo>
                    <a:pt x="318063" y="318452"/>
                  </a:lnTo>
                  <a:lnTo>
                    <a:pt x="-1576" y="318452"/>
                  </a:lnTo>
                  <a:close/>
                </a:path>
              </a:pathLst>
            </a:custGeom>
            <a:solidFill>
              <a:srgbClr val="FE4A49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A9D92E9-4446-C762-9E06-3E508351A34E}"/>
                </a:ext>
              </a:extLst>
            </p:cNvPr>
            <p:cNvSpPr/>
            <p:nvPr/>
          </p:nvSpPr>
          <p:spPr>
            <a:xfrm>
              <a:off x="6612967" y="6235564"/>
              <a:ext cx="324903" cy="324252"/>
            </a:xfrm>
            <a:custGeom>
              <a:avLst/>
              <a:gdLst>
                <a:gd name="connsiteX0" fmla="*/ -1577 w 324903"/>
                <a:gd name="connsiteY0" fmla="*/ -548 h 324252"/>
                <a:gd name="connsiteX1" fmla="*/ 323328 w 324903"/>
                <a:gd name="connsiteY1" fmla="*/ -548 h 324252"/>
                <a:gd name="connsiteX2" fmla="*/ 323328 w 324903"/>
                <a:gd name="connsiteY2" fmla="*/ 323705 h 324252"/>
                <a:gd name="connsiteX3" fmla="*/ -1577 w 324903"/>
                <a:gd name="connsiteY3" fmla="*/ 323705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8"/>
                  </a:moveTo>
                  <a:lnTo>
                    <a:pt x="323328" y="-548"/>
                  </a:lnTo>
                  <a:lnTo>
                    <a:pt x="323328" y="323705"/>
                  </a:lnTo>
                  <a:lnTo>
                    <a:pt x="-1577" y="323705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EA44A1-CF1D-26C8-E668-CBF56A9EC0FF}"/>
                </a:ext>
              </a:extLst>
            </p:cNvPr>
            <p:cNvSpPr/>
            <p:nvPr/>
          </p:nvSpPr>
          <p:spPr>
            <a:xfrm>
              <a:off x="6615787" y="6238191"/>
              <a:ext cx="319639" cy="318998"/>
            </a:xfrm>
            <a:custGeom>
              <a:avLst/>
              <a:gdLst>
                <a:gd name="connsiteX0" fmla="*/ -1576 w 319639"/>
                <a:gd name="connsiteY0" fmla="*/ -548 h 318998"/>
                <a:gd name="connsiteX1" fmla="*/ 318063 w 319639"/>
                <a:gd name="connsiteY1" fmla="*/ -548 h 318998"/>
                <a:gd name="connsiteX2" fmla="*/ 318063 w 319639"/>
                <a:gd name="connsiteY2" fmla="*/ 318451 h 318998"/>
                <a:gd name="connsiteX3" fmla="*/ -1576 w 319639"/>
                <a:gd name="connsiteY3" fmla="*/ 318451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8"/>
                  </a:moveTo>
                  <a:lnTo>
                    <a:pt x="318063" y="-548"/>
                  </a:lnTo>
                  <a:lnTo>
                    <a:pt x="318063" y="318451"/>
                  </a:lnTo>
                  <a:lnTo>
                    <a:pt x="-1576" y="318451"/>
                  </a:lnTo>
                  <a:close/>
                </a:path>
              </a:pathLst>
            </a:custGeom>
            <a:solidFill>
              <a:srgbClr val="A020F0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34355CE-26AE-0F10-E977-363D158EF528}"/>
                </a:ext>
              </a:extLst>
            </p:cNvPr>
            <p:cNvSpPr txBox="1"/>
            <p:nvPr/>
          </p:nvSpPr>
          <p:spPr>
            <a:xfrm>
              <a:off x="6949468" y="4672892"/>
              <a:ext cx="1385567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Autotroph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29D6F27-5D8F-C5AE-031A-429FC9ECBD35}"/>
                </a:ext>
              </a:extLst>
            </p:cNvPr>
            <p:cNvSpPr txBox="1"/>
            <p:nvPr/>
          </p:nvSpPr>
          <p:spPr>
            <a:xfrm>
              <a:off x="6949468" y="4997145"/>
              <a:ext cx="1619399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Heterotroph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E5A7278-29BD-A395-57F6-88500CED2401}"/>
                </a:ext>
              </a:extLst>
            </p:cNvPr>
            <p:cNvSpPr txBox="1"/>
            <p:nvPr/>
          </p:nvSpPr>
          <p:spPr>
            <a:xfrm>
              <a:off x="6949468" y="5321398"/>
              <a:ext cx="1372010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Mixotroph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356D749-6340-BE74-B3E1-396C22750242}"/>
                </a:ext>
              </a:extLst>
            </p:cNvPr>
            <p:cNvSpPr txBox="1"/>
            <p:nvPr/>
          </p:nvSpPr>
          <p:spPr>
            <a:xfrm>
              <a:off x="6949468" y="5645651"/>
              <a:ext cx="1968789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Plastid Parasite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FC9AC2B-54FC-4379-5144-229510DD16F3}"/>
                </a:ext>
              </a:extLst>
            </p:cNvPr>
            <p:cNvSpPr txBox="1"/>
            <p:nvPr/>
          </p:nvSpPr>
          <p:spPr>
            <a:xfrm>
              <a:off x="6949468" y="5969903"/>
              <a:ext cx="2508517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Non-Plastid Parasite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1C14BFB-603A-4B55-4BE4-4D46F7592CDE}"/>
                </a:ext>
              </a:extLst>
            </p:cNvPr>
            <p:cNvSpPr txBox="1"/>
            <p:nvPr/>
          </p:nvSpPr>
          <p:spPr>
            <a:xfrm>
              <a:off x="6949468" y="6294158"/>
              <a:ext cx="1859172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Endosymbiont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7152639C-7D98-F8F8-612A-2F6F93E63EBA}"/>
              </a:ext>
            </a:extLst>
          </p:cNvPr>
          <p:cNvSpPr txBox="1"/>
          <p:nvPr/>
        </p:nvSpPr>
        <p:spPr>
          <a:xfrm rot="16200000">
            <a:off x="-1177934" y="928818"/>
            <a:ext cx="2521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Stramenopiles</a:t>
            </a: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85" name="Graphic 84">
            <a:extLst>
              <a:ext uri="{FF2B5EF4-FFF2-40B4-BE49-F238E27FC236}">
                <a16:creationId xmlns:a16="http://schemas.microsoft.com/office/drawing/2014/main" id="{B6860AD5-B0F3-3D5F-DB72-5A610C0D9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2" y="508496"/>
            <a:ext cx="4699930" cy="6323185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A17DA0CE-9D36-3296-C9C0-82B4AB6A08D1}"/>
              </a:ext>
            </a:extLst>
          </p:cNvPr>
          <p:cNvSpPr txBox="1"/>
          <p:nvPr/>
        </p:nvSpPr>
        <p:spPr>
          <a:xfrm>
            <a:off x="371552" y="2204997"/>
            <a:ext cx="97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Ochrophyta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3D93867-DE71-3A78-6956-6D53B8696802}"/>
              </a:ext>
            </a:extLst>
          </p:cNvPr>
          <p:cNvSpPr txBox="1"/>
          <p:nvPr/>
        </p:nvSpPr>
        <p:spPr>
          <a:xfrm>
            <a:off x="1577941" y="5014918"/>
            <a:ext cx="97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Oomycota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5F8DE2B-169E-92D5-2AB5-BB36D6774004}"/>
              </a:ext>
            </a:extLst>
          </p:cNvPr>
          <p:cNvSpPr txBox="1"/>
          <p:nvPr/>
        </p:nvSpPr>
        <p:spPr>
          <a:xfrm>
            <a:off x="2206846" y="6188876"/>
            <a:ext cx="97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Bigyra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B27A839-B90F-3936-825C-4AA2F74DF376}"/>
              </a:ext>
            </a:extLst>
          </p:cNvPr>
          <p:cNvSpPr txBox="1"/>
          <p:nvPr/>
        </p:nvSpPr>
        <p:spPr>
          <a:xfrm>
            <a:off x="1635091" y="1782766"/>
            <a:ext cx="1204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Phaeophyceae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8C7B1A1-2B81-ADA0-BB94-2FB84974C482}"/>
              </a:ext>
            </a:extLst>
          </p:cNvPr>
          <p:cNvSpPr txBox="1"/>
          <p:nvPr/>
        </p:nvSpPr>
        <p:spPr>
          <a:xfrm>
            <a:off x="572373" y="1101219"/>
            <a:ext cx="1062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Bacillariophyta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C8373CD-7499-7782-FF4D-CB5E6A404CA4}"/>
              </a:ext>
            </a:extLst>
          </p:cNvPr>
          <p:cNvSpPr txBox="1"/>
          <p:nvPr/>
        </p:nvSpPr>
        <p:spPr>
          <a:xfrm>
            <a:off x="1635091" y="3177814"/>
            <a:ext cx="97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Parmales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6D3734F-3FB8-509E-F1E1-685C444D0BEA}"/>
              </a:ext>
            </a:extLst>
          </p:cNvPr>
          <p:cNvSpPr txBox="1"/>
          <p:nvPr/>
        </p:nvSpPr>
        <p:spPr>
          <a:xfrm>
            <a:off x="1993456" y="2221214"/>
            <a:ext cx="1204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Pelagophyceae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324E29-E6D8-252F-975C-2000FAAD5BD5}"/>
              </a:ext>
            </a:extLst>
          </p:cNvPr>
          <p:cNvSpPr txBox="1"/>
          <p:nvPr/>
        </p:nvSpPr>
        <p:spPr>
          <a:xfrm>
            <a:off x="1751439" y="2582044"/>
            <a:ext cx="97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Eustigmatales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91C4A7-8BC0-D041-9CD6-CF85F8B7A1F0}"/>
              </a:ext>
            </a:extLst>
          </p:cNvPr>
          <p:cNvSpPr txBox="1"/>
          <p:nvPr/>
        </p:nvSpPr>
        <p:spPr>
          <a:xfrm>
            <a:off x="-22406" y="-10474"/>
            <a:ext cx="208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Figure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D30D5D-24D6-6D6E-0454-AE7FF7F98404}"/>
              </a:ext>
            </a:extLst>
          </p:cNvPr>
          <p:cNvSpPr txBox="1"/>
          <p:nvPr/>
        </p:nvSpPr>
        <p:spPr>
          <a:xfrm>
            <a:off x="177005" y="472402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A8C1968-0FF7-9029-1DE8-CB37273A827E}"/>
              </a:ext>
            </a:extLst>
          </p:cNvPr>
          <p:cNvSpPr txBox="1"/>
          <p:nvPr/>
        </p:nvSpPr>
        <p:spPr>
          <a:xfrm>
            <a:off x="9837519" y="323830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136F72D-A364-EFD6-06AE-90CF5EA6E903}"/>
              </a:ext>
            </a:extLst>
          </p:cNvPr>
          <p:cNvSpPr txBox="1"/>
          <p:nvPr/>
        </p:nvSpPr>
        <p:spPr>
          <a:xfrm>
            <a:off x="9847963" y="2035172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(C)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F2FB699-FFBD-FC7B-DD9A-B2A8B9FD3AE9}"/>
              </a:ext>
            </a:extLst>
          </p:cNvPr>
          <p:cNvSpPr txBox="1"/>
          <p:nvPr/>
        </p:nvSpPr>
        <p:spPr>
          <a:xfrm>
            <a:off x="9837521" y="2991632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(D)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BCB1420-3831-4ABE-4DCB-1717D38EAED6}"/>
              </a:ext>
            </a:extLst>
          </p:cNvPr>
          <p:cNvSpPr txBox="1"/>
          <p:nvPr/>
        </p:nvSpPr>
        <p:spPr>
          <a:xfrm>
            <a:off x="9837520" y="3518986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(E)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46A77BC-5E71-8C96-BEEE-DFF4737FF88E}"/>
              </a:ext>
            </a:extLst>
          </p:cNvPr>
          <p:cNvSpPr txBox="1"/>
          <p:nvPr/>
        </p:nvSpPr>
        <p:spPr>
          <a:xfrm>
            <a:off x="9847962" y="4483280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(F)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74D6D7-1382-ADD5-3072-365C28F4AE2B}"/>
              </a:ext>
            </a:extLst>
          </p:cNvPr>
          <p:cNvSpPr txBox="1"/>
          <p:nvPr/>
        </p:nvSpPr>
        <p:spPr>
          <a:xfrm>
            <a:off x="9837519" y="5624406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55A522-8888-7939-7991-B45EE1635613}"/>
              </a:ext>
            </a:extLst>
          </p:cNvPr>
          <p:cNvSpPr txBox="1"/>
          <p:nvPr/>
        </p:nvSpPr>
        <p:spPr>
          <a:xfrm rot="16200000">
            <a:off x="9404525" y="61143"/>
            <a:ext cx="70928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MS</a:t>
            </a:r>
          </a:p>
        </p:txBody>
      </p:sp>
    </p:spTree>
    <p:extLst>
      <p:ext uri="{BB962C8B-B14F-4D97-AF65-F5344CB8AC3E}">
        <p14:creationId xmlns:p14="http://schemas.microsoft.com/office/powerpoint/2010/main" val="319325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1C1A6-3108-6F54-F782-F9A24AB00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1" name="Graphic 1">
            <a:extLst>
              <a:ext uri="{FF2B5EF4-FFF2-40B4-BE49-F238E27FC236}">
                <a16:creationId xmlns:a16="http://schemas.microsoft.com/office/drawing/2014/main" id="{B9D62B2E-6E1A-0C15-E5FB-D1A5747A6632}"/>
              </a:ext>
            </a:extLst>
          </p:cNvPr>
          <p:cNvGrpSpPr/>
          <p:nvPr/>
        </p:nvGrpSpPr>
        <p:grpSpPr>
          <a:xfrm>
            <a:off x="5635129" y="697249"/>
            <a:ext cx="3760346" cy="1043140"/>
            <a:chOff x="5635129" y="697249"/>
            <a:chExt cx="3760346" cy="1043140"/>
          </a:xfrm>
        </p:grpSpPr>
        <p:sp>
          <p:nvSpPr>
            <p:cNvPr id="2452" name="Freeform: Shape 2451">
              <a:extLst>
                <a:ext uri="{FF2B5EF4-FFF2-40B4-BE49-F238E27FC236}">
                  <a16:creationId xmlns:a16="http://schemas.microsoft.com/office/drawing/2014/main" id="{0ABB53C0-44A0-5234-7ABB-4B9BF5ABFF4C}"/>
                </a:ext>
              </a:extLst>
            </p:cNvPr>
            <p:cNvSpPr/>
            <p:nvPr/>
          </p:nvSpPr>
          <p:spPr>
            <a:xfrm>
              <a:off x="5635129" y="1619314"/>
              <a:ext cx="1455157" cy="15637"/>
            </a:xfrm>
            <a:custGeom>
              <a:avLst/>
              <a:gdLst>
                <a:gd name="connsiteX0" fmla="*/ 750 w 1455157"/>
                <a:gd name="connsiteY0" fmla="*/ -710 h 15637"/>
                <a:gd name="connsiteX1" fmla="*/ 1455908 w 1455157"/>
                <a:gd name="connsiteY1" fmla="*/ -710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5157" h="15637">
                  <a:moveTo>
                    <a:pt x="750" y="-710"/>
                  </a:moveTo>
                  <a:lnTo>
                    <a:pt x="1455908" y="-710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53" name="Freeform: Shape 2452">
              <a:extLst>
                <a:ext uri="{FF2B5EF4-FFF2-40B4-BE49-F238E27FC236}">
                  <a16:creationId xmlns:a16="http://schemas.microsoft.com/office/drawing/2014/main" id="{E3717F6F-DC1D-7B54-7181-FBD4FF307CE8}"/>
                </a:ext>
              </a:extLst>
            </p:cNvPr>
            <p:cNvSpPr/>
            <p:nvPr/>
          </p:nvSpPr>
          <p:spPr>
            <a:xfrm>
              <a:off x="5998881" y="1527365"/>
              <a:ext cx="1091405" cy="15637"/>
            </a:xfrm>
            <a:custGeom>
              <a:avLst/>
              <a:gdLst>
                <a:gd name="connsiteX0" fmla="*/ 750 w 1091405"/>
                <a:gd name="connsiteY0" fmla="*/ -710 h 15637"/>
                <a:gd name="connsiteX1" fmla="*/ 1092155 w 1091405"/>
                <a:gd name="connsiteY1" fmla="*/ -710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1405" h="15637">
                  <a:moveTo>
                    <a:pt x="750" y="-710"/>
                  </a:moveTo>
                  <a:lnTo>
                    <a:pt x="1092155" y="-710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54" name="Freeform: Shape 2453">
              <a:extLst>
                <a:ext uri="{FF2B5EF4-FFF2-40B4-BE49-F238E27FC236}">
                  <a16:creationId xmlns:a16="http://schemas.microsoft.com/office/drawing/2014/main" id="{1F1B3654-105F-140C-8C8F-80BD5A301BC5}"/>
                </a:ext>
              </a:extLst>
            </p:cNvPr>
            <p:cNvSpPr/>
            <p:nvPr/>
          </p:nvSpPr>
          <p:spPr>
            <a:xfrm>
              <a:off x="5998881" y="1435416"/>
              <a:ext cx="1091405" cy="15637"/>
            </a:xfrm>
            <a:custGeom>
              <a:avLst/>
              <a:gdLst>
                <a:gd name="connsiteX0" fmla="*/ 750 w 1091405"/>
                <a:gd name="connsiteY0" fmla="*/ -710 h 15637"/>
                <a:gd name="connsiteX1" fmla="*/ 1092155 w 1091405"/>
                <a:gd name="connsiteY1" fmla="*/ -710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1405" h="15637">
                  <a:moveTo>
                    <a:pt x="750" y="-710"/>
                  </a:moveTo>
                  <a:lnTo>
                    <a:pt x="1092155" y="-710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55" name="Freeform: Shape 2454">
              <a:extLst>
                <a:ext uri="{FF2B5EF4-FFF2-40B4-BE49-F238E27FC236}">
                  <a16:creationId xmlns:a16="http://schemas.microsoft.com/office/drawing/2014/main" id="{717BCD1D-6B4C-80C7-B728-5C0386A160DA}"/>
                </a:ext>
              </a:extLst>
            </p:cNvPr>
            <p:cNvSpPr/>
            <p:nvPr/>
          </p:nvSpPr>
          <p:spPr>
            <a:xfrm>
              <a:off x="5998881" y="1343467"/>
              <a:ext cx="1091405" cy="15637"/>
            </a:xfrm>
            <a:custGeom>
              <a:avLst/>
              <a:gdLst>
                <a:gd name="connsiteX0" fmla="*/ 750 w 1091405"/>
                <a:gd name="connsiteY0" fmla="*/ -710 h 15637"/>
                <a:gd name="connsiteX1" fmla="*/ 1092155 w 1091405"/>
                <a:gd name="connsiteY1" fmla="*/ -710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1405" h="15637">
                  <a:moveTo>
                    <a:pt x="750" y="-710"/>
                  </a:moveTo>
                  <a:lnTo>
                    <a:pt x="1092155" y="-710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56" name="Freeform: Shape 2455">
              <a:extLst>
                <a:ext uri="{FF2B5EF4-FFF2-40B4-BE49-F238E27FC236}">
                  <a16:creationId xmlns:a16="http://schemas.microsoft.com/office/drawing/2014/main" id="{C9D6B0E0-F777-77D0-23AC-6ABBDD6D5121}"/>
                </a:ext>
              </a:extLst>
            </p:cNvPr>
            <p:cNvSpPr/>
            <p:nvPr/>
          </p:nvSpPr>
          <p:spPr>
            <a:xfrm>
              <a:off x="5998881" y="1251518"/>
              <a:ext cx="1091405" cy="15637"/>
            </a:xfrm>
            <a:custGeom>
              <a:avLst/>
              <a:gdLst>
                <a:gd name="connsiteX0" fmla="*/ 750 w 1091405"/>
                <a:gd name="connsiteY0" fmla="*/ -710 h 15637"/>
                <a:gd name="connsiteX1" fmla="*/ 1092155 w 1091405"/>
                <a:gd name="connsiteY1" fmla="*/ -710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1405" h="15637">
                  <a:moveTo>
                    <a:pt x="750" y="-710"/>
                  </a:moveTo>
                  <a:lnTo>
                    <a:pt x="1092155" y="-710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57" name="Freeform: Shape 2456">
              <a:extLst>
                <a:ext uri="{FF2B5EF4-FFF2-40B4-BE49-F238E27FC236}">
                  <a16:creationId xmlns:a16="http://schemas.microsoft.com/office/drawing/2014/main" id="{3B9F55A9-92D5-9A8E-C198-D3553867E4D6}"/>
                </a:ext>
              </a:extLst>
            </p:cNvPr>
            <p:cNvSpPr/>
            <p:nvPr/>
          </p:nvSpPr>
          <p:spPr>
            <a:xfrm>
              <a:off x="5998881" y="1159569"/>
              <a:ext cx="1091405" cy="15637"/>
            </a:xfrm>
            <a:custGeom>
              <a:avLst/>
              <a:gdLst>
                <a:gd name="connsiteX0" fmla="*/ 750 w 1091405"/>
                <a:gd name="connsiteY0" fmla="*/ -710 h 15637"/>
                <a:gd name="connsiteX1" fmla="*/ 1092155 w 1091405"/>
                <a:gd name="connsiteY1" fmla="*/ -710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1405" h="15637">
                  <a:moveTo>
                    <a:pt x="750" y="-710"/>
                  </a:moveTo>
                  <a:lnTo>
                    <a:pt x="1092155" y="-710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58" name="Freeform: Shape 2457">
              <a:extLst>
                <a:ext uri="{FF2B5EF4-FFF2-40B4-BE49-F238E27FC236}">
                  <a16:creationId xmlns:a16="http://schemas.microsoft.com/office/drawing/2014/main" id="{E95DA68C-A0D4-AD4B-D09E-CD523D74D56D}"/>
                </a:ext>
              </a:extLst>
            </p:cNvPr>
            <p:cNvSpPr/>
            <p:nvPr/>
          </p:nvSpPr>
          <p:spPr>
            <a:xfrm>
              <a:off x="6362634" y="1067620"/>
              <a:ext cx="727652" cy="15637"/>
            </a:xfrm>
            <a:custGeom>
              <a:avLst/>
              <a:gdLst>
                <a:gd name="connsiteX0" fmla="*/ 751 w 727652"/>
                <a:gd name="connsiteY0" fmla="*/ -711 h 15637"/>
                <a:gd name="connsiteX1" fmla="*/ 728403 w 727652"/>
                <a:gd name="connsiteY1" fmla="*/ -711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7652" h="15637">
                  <a:moveTo>
                    <a:pt x="751" y="-711"/>
                  </a:moveTo>
                  <a:lnTo>
                    <a:pt x="728403" y="-711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59" name="Freeform: Shape 2458">
              <a:extLst>
                <a:ext uri="{FF2B5EF4-FFF2-40B4-BE49-F238E27FC236}">
                  <a16:creationId xmlns:a16="http://schemas.microsoft.com/office/drawing/2014/main" id="{86056354-C065-CF1F-274E-94C4C205A125}"/>
                </a:ext>
              </a:extLst>
            </p:cNvPr>
            <p:cNvSpPr/>
            <p:nvPr/>
          </p:nvSpPr>
          <p:spPr>
            <a:xfrm>
              <a:off x="6726534" y="975672"/>
              <a:ext cx="363752" cy="15637"/>
            </a:xfrm>
            <a:custGeom>
              <a:avLst/>
              <a:gdLst>
                <a:gd name="connsiteX0" fmla="*/ 750 w 363752"/>
                <a:gd name="connsiteY0" fmla="*/ -711 h 15637"/>
                <a:gd name="connsiteX1" fmla="*/ 364503 w 363752"/>
                <a:gd name="connsiteY1" fmla="*/ -711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3752" h="15637">
                  <a:moveTo>
                    <a:pt x="750" y="-711"/>
                  </a:moveTo>
                  <a:lnTo>
                    <a:pt x="364503" y="-711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60" name="Freeform: Shape 2459">
              <a:extLst>
                <a:ext uri="{FF2B5EF4-FFF2-40B4-BE49-F238E27FC236}">
                  <a16:creationId xmlns:a16="http://schemas.microsoft.com/office/drawing/2014/main" id="{303870ED-2BE0-E09A-502D-4050B49A5887}"/>
                </a:ext>
              </a:extLst>
            </p:cNvPr>
            <p:cNvSpPr/>
            <p:nvPr/>
          </p:nvSpPr>
          <p:spPr>
            <a:xfrm>
              <a:off x="6726534" y="883723"/>
              <a:ext cx="363752" cy="15637"/>
            </a:xfrm>
            <a:custGeom>
              <a:avLst/>
              <a:gdLst>
                <a:gd name="connsiteX0" fmla="*/ 750 w 363752"/>
                <a:gd name="connsiteY0" fmla="*/ -711 h 15637"/>
                <a:gd name="connsiteX1" fmla="*/ 364503 w 363752"/>
                <a:gd name="connsiteY1" fmla="*/ -711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3752" h="15637">
                  <a:moveTo>
                    <a:pt x="750" y="-711"/>
                  </a:moveTo>
                  <a:lnTo>
                    <a:pt x="364503" y="-711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61" name="Freeform: Shape 2460">
              <a:extLst>
                <a:ext uri="{FF2B5EF4-FFF2-40B4-BE49-F238E27FC236}">
                  <a16:creationId xmlns:a16="http://schemas.microsoft.com/office/drawing/2014/main" id="{B6DE9556-DAD4-D595-C3F8-BA271CCDFBA7}"/>
                </a:ext>
              </a:extLst>
            </p:cNvPr>
            <p:cNvSpPr/>
            <p:nvPr/>
          </p:nvSpPr>
          <p:spPr>
            <a:xfrm>
              <a:off x="6362634" y="791774"/>
              <a:ext cx="727652" cy="15637"/>
            </a:xfrm>
            <a:custGeom>
              <a:avLst/>
              <a:gdLst>
                <a:gd name="connsiteX0" fmla="*/ 751 w 727652"/>
                <a:gd name="connsiteY0" fmla="*/ -711 h 15637"/>
                <a:gd name="connsiteX1" fmla="*/ 728403 w 727652"/>
                <a:gd name="connsiteY1" fmla="*/ -711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7652" h="15637">
                  <a:moveTo>
                    <a:pt x="751" y="-711"/>
                  </a:moveTo>
                  <a:lnTo>
                    <a:pt x="728403" y="-711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62" name="Freeform: Shape 2461">
              <a:extLst>
                <a:ext uri="{FF2B5EF4-FFF2-40B4-BE49-F238E27FC236}">
                  <a16:creationId xmlns:a16="http://schemas.microsoft.com/office/drawing/2014/main" id="{1940B7F1-A44A-0793-276F-6530F951D865}"/>
                </a:ext>
              </a:extLst>
            </p:cNvPr>
            <p:cNvSpPr/>
            <p:nvPr/>
          </p:nvSpPr>
          <p:spPr>
            <a:xfrm>
              <a:off x="5635129" y="1274505"/>
              <a:ext cx="363752" cy="15637"/>
            </a:xfrm>
            <a:custGeom>
              <a:avLst/>
              <a:gdLst>
                <a:gd name="connsiteX0" fmla="*/ 750 w 363752"/>
                <a:gd name="connsiteY0" fmla="*/ -711 h 15637"/>
                <a:gd name="connsiteX1" fmla="*/ 364503 w 363752"/>
                <a:gd name="connsiteY1" fmla="*/ -711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3752" h="15637">
                  <a:moveTo>
                    <a:pt x="750" y="-711"/>
                  </a:moveTo>
                  <a:lnTo>
                    <a:pt x="364503" y="-711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63" name="Freeform: Shape 2462">
              <a:extLst>
                <a:ext uri="{FF2B5EF4-FFF2-40B4-BE49-F238E27FC236}">
                  <a16:creationId xmlns:a16="http://schemas.microsoft.com/office/drawing/2014/main" id="{9087852C-9B7E-D3E0-8779-3DDAD7381195}"/>
                </a:ext>
              </a:extLst>
            </p:cNvPr>
            <p:cNvSpPr/>
            <p:nvPr/>
          </p:nvSpPr>
          <p:spPr>
            <a:xfrm>
              <a:off x="5998881" y="929697"/>
              <a:ext cx="363752" cy="15637"/>
            </a:xfrm>
            <a:custGeom>
              <a:avLst/>
              <a:gdLst>
                <a:gd name="connsiteX0" fmla="*/ 750 w 363752"/>
                <a:gd name="connsiteY0" fmla="*/ -711 h 15637"/>
                <a:gd name="connsiteX1" fmla="*/ 364503 w 363752"/>
                <a:gd name="connsiteY1" fmla="*/ -711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3752" h="15637">
                  <a:moveTo>
                    <a:pt x="750" y="-711"/>
                  </a:moveTo>
                  <a:lnTo>
                    <a:pt x="364503" y="-711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64" name="Freeform: Shape 2463">
              <a:extLst>
                <a:ext uri="{FF2B5EF4-FFF2-40B4-BE49-F238E27FC236}">
                  <a16:creationId xmlns:a16="http://schemas.microsoft.com/office/drawing/2014/main" id="{DC97FE9E-DA73-851A-6FFF-2CD78B4CFC6E}"/>
                </a:ext>
              </a:extLst>
            </p:cNvPr>
            <p:cNvSpPr/>
            <p:nvPr/>
          </p:nvSpPr>
          <p:spPr>
            <a:xfrm>
              <a:off x="6362634" y="929697"/>
              <a:ext cx="363899" cy="15637"/>
            </a:xfrm>
            <a:custGeom>
              <a:avLst/>
              <a:gdLst>
                <a:gd name="connsiteX0" fmla="*/ 751 w 363899"/>
                <a:gd name="connsiteY0" fmla="*/ -711 h 15637"/>
                <a:gd name="connsiteX1" fmla="*/ 364650 w 363899"/>
                <a:gd name="connsiteY1" fmla="*/ -711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3899" h="15637">
                  <a:moveTo>
                    <a:pt x="751" y="-711"/>
                  </a:moveTo>
                  <a:lnTo>
                    <a:pt x="364650" y="-711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65" name="Freeform: Shape 2464">
              <a:extLst>
                <a:ext uri="{FF2B5EF4-FFF2-40B4-BE49-F238E27FC236}">
                  <a16:creationId xmlns:a16="http://schemas.microsoft.com/office/drawing/2014/main" id="{1F2468BB-4E9E-FA3B-D5B4-0F4746AAE701}"/>
                </a:ext>
              </a:extLst>
            </p:cNvPr>
            <p:cNvSpPr/>
            <p:nvPr/>
          </p:nvSpPr>
          <p:spPr>
            <a:xfrm>
              <a:off x="5635129" y="1446831"/>
              <a:ext cx="14708" cy="172482"/>
            </a:xfrm>
            <a:custGeom>
              <a:avLst/>
              <a:gdLst>
                <a:gd name="connsiteX0" fmla="*/ 750 w 14708"/>
                <a:gd name="connsiteY0" fmla="*/ -711 h 172482"/>
                <a:gd name="connsiteX1" fmla="*/ 750 w 14708"/>
                <a:gd name="connsiteY1" fmla="*/ 171772 h 172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172482">
                  <a:moveTo>
                    <a:pt x="750" y="-711"/>
                  </a:moveTo>
                  <a:lnTo>
                    <a:pt x="750" y="171772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66" name="Freeform: Shape 2465">
              <a:extLst>
                <a:ext uri="{FF2B5EF4-FFF2-40B4-BE49-F238E27FC236}">
                  <a16:creationId xmlns:a16="http://schemas.microsoft.com/office/drawing/2014/main" id="{EA785655-9013-63C5-7577-26881EF92B27}"/>
                </a:ext>
              </a:extLst>
            </p:cNvPr>
            <p:cNvSpPr/>
            <p:nvPr/>
          </p:nvSpPr>
          <p:spPr>
            <a:xfrm>
              <a:off x="5998881" y="1274505"/>
              <a:ext cx="14708" cy="252859"/>
            </a:xfrm>
            <a:custGeom>
              <a:avLst/>
              <a:gdLst>
                <a:gd name="connsiteX0" fmla="*/ 750 w 14708"/>
                <a:gd name="connsiteY0" fmla="*/ -711 h 252859"/>
                <a:gd name="connsiteX1" fmla="*/ 750 w 14708"/>
                <a:gd name="connsiteY1" fmla="*/ 252149 h 252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252859">
                  <a:moveTo>
                    <a:pt x="750" y="-711"/>
                  </a:moveTo>
                  <a:lnTo>
                    <a:pt x="750" y="252149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67" name="Freeform: Shape 2466">
              <a:extLst>
                <a:ext uri="{FF2B5EF4-FFF2-40B4-BE49-F238E27FC236}">
                  <a16:creationId xmlns:a16="http://schemas.microsoft.com/office/drawing/2014/main" id="{56E1B661-9C67-1DA4-E5C4-A5FDAD894240}"/>
                </a:ext>
              </a:extLst>
            </p:cNvPr>
            <p:cNvSpPr/>
            <p:nvPr/>
          </p:nvSpPr>
          <p:spPr>
            <a:xfrm>
              <a:off x="5998881" y="1274505"/>
              <a:ext cx="14708" cy="160910"/>
            </a:xfrm>
            <a:custGeom>
              <a:avLst/>
              <a:gdLst>
                <a:gd name="connsiteX0" fmla="*/ 750 w 14708"/>
                <a:gd name="connsiteY0" fmla="*/ -711 h 160910"/>
                <a:gd name="connsiteX1" fmla="*/ 750 w 14708"/>
                <a:gd name="connsiteY1" fmla="*/ 160200 h 160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160910">
                  <a:moveTo>
                    <a:pt x="750" y="-711"/>
                  </a:moveTo>
                  <a:lnTo>
                    <a:pt x="750" y="160200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68" name="Freeform: Shape 2467">
              <a:extLst>
                <a:ext uri="{FF2B5EF4-FFF2-40B4-BE49-F238E27FC236}">
                  <a16:creationId xmlns:a16="http://schemas.microsoft.com/office/drawing/2014/main" id="{2CF2F1D4-A708-7C50-B391-E606BB1A7B18}"/>
                </a:ext>
              </a:extLst>
            </p:cNvPr>
            <p:cNvSpPr/>
            <p:nvPr/>
          </p:nvSpPr>
          <p:spPr>
            <a:xfrm>
              <a:off x="5998881" y="1274505"/>
              <a:ext cx="14708" cy="68961"/>
            </a:xfrm>
            <a:custGeom>
              <a:avLst/>
              <a:gdLst>
                <a:gd name="connsiteX0" fmla="*/ 750 w 14708"/>
                <a:gd name="connsiteY0" fmla="*/ -711 h 68961"/>
                <a:gd name="connsiteX1" fmla="*/ 750 w 14708"/>
                <a:gd name="connsiteY1" fmla="*/ 68251 h 6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68961">
                  <a:moveTo>
                    <a:pt x="750" y="-711"/>
                  </a:moveTo>
                  <a:lnTo>
                    <a:pt x="750" y="68251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69" name="Freeform: Shape 2468">
              <a:extLst>
                <a:ext uri="{FF2B5EF4-FFF2-40B4-BE49-F238E27FC236}">
                  <a16:creationId xmlns:a16="http://schemas.microsoft.com/office/drawing/2014/main" id="{5D83A05A-E5B8-17D6-3DEA-DEBCC8229F27}"/>
                </a:ext>
              </a:extLst>
            </p:cNvPr>
            <p:cNvSpPr/>
            <p:nvPr/>
          </p:nvSpPr>
          <p:spPr>
            <a:xfrm>
              <a:off x="5998881" y="1251518"/>
              <a:ext cx="14708" cy="22987"/>
            </a:xfrm>
            <a:custGeom>
              <a:avLst/>
              <a:gdLst>
                <a:gd name="connsiteX0" fmla="*/ 750 w 14708"/>
                <a:gd name="connsiteY0" fmla="*/ 22276 h 22987"/>
                <a:gd name="connsiteX1" fmla="*/ 750 w 14708"/>
                <a:gd name="connsiteY1" fmla="*/ -710 h 2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22987">
                  <a:moveTo>
                    <a:pt x="750" y="22276"/>
                  </a:moveTo>
                  <a:lnTo>
                    <a:pt x="750" y="-710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70" name="Freeform: Shape 2469">
              <a:extLst>
                <a:ext uri="{FF2B5EF4-FFF2-40B4-BE49-F238E27FC236}">
                  <a16:creationId xmlns:a16="http://schemas.microsoft.com/office/drawing/2014/main" id="{8B988595-1DAE-5583-2294-4B8FBCD640EC}"/>
                </a:ext>
              </a:extLst>
            </p:cNvPr>
            <p:cNvSpPr/>
            <p:nvPr/>
          </p:nvSpPr>
          <p:spPr>
            <a:xfrm>
              <a:off x="5998881" y="1159569"/>
              <a:ext cx="14708" cy="114936"/>
            </a:xfrm>
            <a:custGeom>
              <a:avLst/>
              <a:gdLst>
                <a:gd name="connsiteX0" fmla="*/ 750 w 14708"/>
                <a:gd name="connsiteY0" fmla="*/ 114225 h 114936"/>
                <a:gd name="connsiteX1" fmla="*/ 750 w 14708"/>
                <a:gd name="connsiteY1" fmla="*/ -710 h 11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114936">
                  <a:moveTo>
                    <a:pt x="750" y="114225"/>
                  </a:moveTo>
                  <a:lnTo>
                    <a:pt x="750" y="-710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71" name="Freeform: Shape 2470">
              <a:extLst>
                <a:ext uri="{FF2B5EF4-FFF2-40B4-BE49-F238E27FC236}">
                  <a16:creationId xmlns:a16="http://schemas.microsoft.com/office/drawing/2014/main" id="{8656D5C2-DD72-EF56-5443-2D5CA73D35CF}"/>
                </a:ext>
              </a:extLst>
            </p:cNvPr>
            <p:cNvSpPr/>
            <p:nvPr/>
          </p:nvSpPr>
          <p:spPr>
            <a:xfrm>
              <a:off x="6362634" y="929697"/>
              <a:ext cx="14708" cy="137923"/>
            </a:xfrm>
            <a:custGeom>
              <a:avLst/>
              <a:gdLst>
                <a:gd name="connsiteX0" fmla="*/ 751 w 14708"/>
                <a:gd name="connsiteY0" fmla="*/ -711 h 137923"/>
                <a:gd name="connsiteX1" fmla="*/ 751 w 14708"/>
                <a:gd name="connsiteY1" fmla="*/ 137213 h 13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137923">
                  <a:moveTo>
                    <a:pt x="751" y="-711"/>
                  </a:moveTo>
                  <a:lnTo>
                    <a:pt x="751" y="137213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72" name="Freeform: Shape 2471">
              <a:extLst>
                <a:ext uri="{FF2B5EF4-FFF2-40B4-BE49-F238E27FC236}">
                  <a16:creationId xmlns:a16="http://schemas.microsoft.com/office/drawing/2014/main" id="{805C5CC6-3A2C-CE78-111E-54C1F6205730}"/>
                </a:ext>
              </a:extLst>
            </p:cNvPr>
            <p:cNvSpPr/>
            <p:nvPr/>
          </p:nvSpPr>
          <p:spPr>
            <a:xfrm>
              <a:off x="6726534" y="929697"/>
              <a:ext cx="14708" cy="45974"/>
            </a:xfrm>
            <a:custGeom>
              <a:avLst/>
              <a:gdLst>
                <a:gd name="connsiteX0" fmla="*/ 750 w 14708"/>
                <a:gd name="connsiteY0" fmla="*/ -711 h 45974"/>
                <a:gd name="connsiteX1" fmla="*/ 750 w 14708"/>
                <a:gd name="connsiteY1" fmla="*/ 45264 h 4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45974">
                  <a:moveTo>
                    <a:pt x="750" y="-711"/>
                  </a:moveTo>
                  <a:lnTo>
                    <a:pt x="750" y="45264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73" name="Freeform: Shape 2472">
              <a:extLst>
                <a:ext uri="{FF2B5EF4-FFF2-40B4-BE49-F238E27FC236}">
                  <a16:creationId xmlns:a16="http://schemas.microsoft.com/office/drawing/2014/main" id="{368C68F5-AC11-FEEB-DB20-EA120FBBA100}"/>
                </a:ext>
              </a:extLst>
            </p:cNvPr>
            <p:cNvSpPr/>
            <p:nvPr/>
          </p:nvSpPr>
          <p:spPr>
            <a:xfrm>
              <a:off x="6726534" y="883723"/>
              <a:ext cx="14708" cy="45974"/>
            </a:xfrm>
            <a:custGeom>
              <a:avLst/>
              <a:gdLst>
                <a:gd name="connsiteX0" fmla="*/ 750 w 14708"/>
                <a:gd name="connsiteY0" fmla="*/ 45264 h 45974"/>
                <a:gd name="connsiteX1" fmla="*/ 750 w 14708"/>
                <a:gd name="connsiteY1" fmla="*/ -711 h 4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45974">
                  <a:moveTo>
                    <a:pt x="750" y="45264"/>
                  </a:moveTo>
                  <a:lnTo>
                    <a:pt x="750" y="-711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74" name="Freeform: Shape 2473">
              <a:extLst>
                <a:ext uri="{FF2B5EF4-FFF2-40B4-BE49-F238E27FC236}">
                  <a16:creationId xmlns:a16="http://schemas.microsoft.com/office/drawing/2014/main" id="{20179DA0-77B8-220B-FE1F-6CFDF9CB5394}"/>
                </a:ext>
              </a:extLst>
            </p:cNvPr>
            <p:cNvSpPr/>
            <p:nvPr/>
          </p:nvSpPr>
          <p:spPr>
            <a:xfrm>
              <a:off x="6362634" y="791774"/>
              <a:ext cx="14708" cy="137923"/>
            </a:xfrm>
            <a:custGeom>
              <a:avLst/>
              <a:gdLst>
                <a:gd name="connsiteX0" fmla="*/ 751 w 14708"/>
                <a:gd name="connsiteY0" fmla="*/ 137213 h 137923"/>
                <a:gd name="connsiteX1" fmla="*/ 751 w 14708"/>
                <a:gd name="connsiteY1" fmla="*/ -711 h 13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137923">
                  <a:moveTo>
                    <a:pt x="751" y="137213"/>
                  </a:moveTo>
                  <a:lnTo>
                    <a:pt x="751" y="-711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75" name="Freeform: Shape 2474">
              <a:extLst>
                <a:ext uri="{FF2B5EF4-FFF2-40B4-BE49-F238E27FC236}">
                  <a16:creationId xmlns:a16="http://schemas.microsoft.com/office/drawing/2014/main" id="{50B02235-587F-DABA-8867-CE3518EE63C3}"/>
                </a:ext>
              </a:extLst>
            </p:cNvPr>
            <p:cNvSpPr/>
            <p:nvPr/>
          </p:nvSpPr>
          <p:spPr>
            <a:xfrm>
              <a:off x="5635129" y="1274505"/>
              <a:ext cx="14708" cy="172325"/>
            </a:xfrm>
            <a:custGeom>
              <a:avLst/>
              <a:gdLst>
                <a:gd name="connsiteX0" fmla="*/ 750 w 14708"/>
                <a:gd name="connsiteY0" fmla="*/ 171615 h 172325"/>
                <a:gd name="connsiteX1" fmla="*/ 750 w 14708"/>
                <a:gd name="connsiteY1" fmla="*/ -711 h 17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172325">
                  <a:moveTo>
                    <a:pt x="750" y="171615"/>
                  </a:moveTo>
                  <a:lnTo>
                    <a:pt x="750" y="-711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76" name="Freeform: Shape 2475">
              <a:extLst>
                <a:ext uri="{FF2B5EF4-FFF2-40B4-BE49-F238E27FC236}">
                  <a16:creationId xmlns:a16="http://schemas.microsoft.com/office/drawing/2014/main" id="{4B250A31-56EA-B363-C6CB-D00B0E4D7AB6}"/>
                </a:ext>
              </a:extLst>
            </p:cNvPr>
            <p:cNvSpPr/>
            <p:nvPr/>
          </p:nvSpPr>
          <p:spPr>
            <a:xfrm>
              <a:off x="5998881" y="929697"/>
              <a:ext cx="14708" cy="344808"/>
            </a:xfrm>
            <a:custGeom>
              <a:avLst/>
              <a:gdLst>
                <a:gd name="connsiteX0" fmla="*/ 750 w 14708"/>
                <a:gd name="connsiteY0" fmla="*/ 344097 h 344808"/>
                <a:gd name="connsiteX1" fmla="*/ 750 w 14708"/>
                <a:gd name="connsiteY1" fmla="*/ -711 h 34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344808">
                  <a:moveTo>
                    <a:pt x="750" y="344097"/>
                  </a:moveTo>
                  <a:lnTo>
                    <a:pt x="750" y="-711"/>
                  </a:lnTo>
                </a:path>
              </a:pathLst>
            </a:custGeom>
            <a:ln w="1572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77" name="Freeform: Shape 2476">
              <a:extLst>
                <a:ext uri="{FF2B5EF4-FFF2-40B4-BE49-F238E27FC236}">
                  <a16:creationId xmlns:a16="http://schemas.microsoft.com/office/drawing/2014/main" id="{82FADEAE-1763-BC1C-E28F-E3B90D9F1044}"/>
                </a:ext>
              </a:extLst>
            </p:cNvPr>
            <p:cNvSpPr/>
            <p:nvPr/>
          </p:nvSpPr>
          <p:spPr>
            <a:xfrm>
              <a:off x="5635129" y="1619314"/>
              <a:ext cx="1455157" cy="15637"/>
            </a:xfrm>
            <a:custGeom>
              <a:avLst/>
              <a:gdLst>
                <a:gd name="connsiteX0" fmla="*/ 750 w 1455157"/>
                <a:gd name="connsiteY0" fmla="*/ -710 h 15637"/>
                <a:gd name="connsiteX1" fmla="*/ 1455908 w 1455157"/>
                <a:gd name="connsiteY1" fmla="*/ -710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5157" h="15637">
                  <a:moveTo>
                    <a:pt x="750" y="-710"/>
                  </a:moveTo>
                  <a:lnTo>
                    <a:pt x="1455908" y="-710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78" name="Freeform: Shape 2477">
              <a:extLst>
                <a:ext uri="{FF2B5EF4-FFF2-40B4-BE49-F238E27FC236}">
                  <a16:creationId xmlns:a16="http://schemas.microsoft.com/office/drawing/2014/main" id="{FFB51161-6068-E26F-36B3-6EBC5C1DBA0C}"/>
                </a:ext>
              </a:extLst>
            </p:cNvPr>
            <p:cNvSpPr/>
            <p:nvPr/>
          </p:nvSpPr>
          <p:spPr>
            <a:xfrm>
              <a:off x="5998881" y="1527365"/>
              <a:ext cx="1091405" cy="15637"/>
            </a:xfrm>
            <a:custGeom>
              <a:avLst/>
              <a:gdLst>
                <a:gd name="connsiteX0" fmla="*/ 750 w 1091405"/>
                <a:gd name="connsiteY0" fmla="*/ -710 h 15637"/>
                <a:gd name="connsiteX1" fmla="*/ 1092155 w 1091405"/>
                <a:gd name="connsiteY1" fmla="*/ -710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1405" h="15637">
                  <a:moveTo>
                    <a:pt x="750" y="-710"/>
                  </a:moveTo>
                  <a:lnTo>
                    <a:pt x="1092155" y="-710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79" name="Freeform: Shape 2478">
              <a:extLst>
                <a:ext uri="{FF2B5EF4-FFF2-40B4-BE49-F238E27FC236}">
                  <a16:creationId xmlns:a16="http://schemas.microsoft.com/office/drawing/2014/main" id="{72FBE6BA-05DE-88B3-6E64-8D4BE7399947}"/>
                </a:ext>
              </a:extLst>
            </p:cNvPr>
            <p:cNvSpPr/>
            <p:nvPr/>
          </p:nvSpPr>
          <p:spPr>
            <a:xfrm>
              <a:off x="5998881" y="1435416"/>
              <a:ext cx="1091405" cy="15637"/>
            </a:xfrm>
            <a:custGeom>
              <a:avLst/>
              <a:gdLst>
                <a:gd name="connsiteX0" fmla="*/ 750 w 1091405"/>
                <a:gd name="connsiteY0" fmla="*/ -710 h 15637"/>
                <a:gd name="connsiteX1" fmla="*/ 1092155 w 1091405"/>
                <a:gd name="connsiteY1" fmla="*/ -710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1405" h="15637">
                  <a:moveTo>
                    <a:pt x="750" y="-710"/>
                  </a:moveTo>
                  <a:lnTo>
                    <a:pt x="1092155" y="-710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80" name="Freeform: Shape 2479">
              <a:extLst>
                <a:ext uri="{FF2B5EF4-FFF2-40B4-BE49-F238E27FC236}">
                  <a16:creationId xmlns:a16="http://schemas.microsoft.com/office/drawing/2014/main" id="{936946C8-5EB0-8833-C454-7287AAAD8EDD}"/>
                </a:ext>
              </a:extLst>
            </p:cNvPr>
            <p:cNvSpPr/>
            <p:nvPr/>
          </p:nvSpPr>
          <p:spPr>
            <a:xfrm>
              <a:off x="5998881" y="1343467"/>
              <a:ext cx="1091405" cy="15637"/>
            </a:xfrm>
            <a:custGeom>
              <a:avLst/>
              <a:gdLst>
                <a:gd name="connsiteX0" fmla="*/ 750 w 1091405"/>
                <a:gd name="connsiteY0" fmla="*/ -710 h 15637"/>
                <a:gd name="connsiteX1" fmla="*/ 1092155 w 1091405"/>
                <a:gd name="connsiteY1" fmla="*/ -710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1405" h="15637">
                  <a:moveTo>
                    <a:pt x="750" y="-710"/>
                  </a:moveTo>
                  <a:lnTo>
                    <a:pt x="1092155" y="-710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81" name="Freeform: Shape 2480">
              <a:extLst>
                <a:ext uri="{FF2B5EF4-FFF2-40B4-BE49-F238E27FC236}">
                  <a16:creationId xmlns:a16="http://schemas.microsoft.com/office/drawing/2014/main" id="{1508609E-F282-EC2A-2E64-371B861CD9DB}"/>
                </a:ext>
              </a:extLst>
            </p:cNvPr>
            <p:cNvSpPr/>
            <p:nvPr/>
          </p:nvSpPr>
          <p:spPr>
            <a:xfrm>
              <a:off x="5998881" y="1251518"/>
              <a:ext cx="1091405" cy="15637"/>
            </a:xfrm>
            <a:custGeom>
              <a:avLst/>
              <a:gdLst>
                <a:gd name="connsiteX0" fmla="*/ 750 w 1091405"/>
                <a:gd name="connsiteY0" fmla="*/ -710 h 15637"/>
                <a:gd name="connsiteX1" fmla="*/ 1092155 w 1091405"/>
                <a:gd name="connsiteY1" fmla="*/ -710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1405" h="15637">
                  <a:moveTo>
                    <a:pt x="750" y="-710"/>
                  </a:moveTo>
                  <a:lnTo>
                    <a:pt x="1092155" y="-710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82" name="Freeform: Shape 2481">
              <a:extLst>
                <a:ext uri="{FF2B5EF4-FFF2-40B4-BE49-F238E27FC236}">
                  <a16:creationId xmlns:a16="http://schemas.microsoft.com/office/drawing/2014/main" id="{57EFCC0E-C36C-DC0B-0BE9-71E2A97AC5C6}"/>
                </a:ext>
              </a:extLst>
            </p:cNvPr>
            <p:cNvSpPr/>
            <p:nvPr/>
          </p:nvSpPr>
          <p:spPr>
            <a:xfrm>
              <a:off x="5998881" y="1159569"/>
              <a:ext cx="1091405" cy="15637"/>
            </a:xfrm>
            <a:custGeom>
              <a:avLst/>
              <a:gdLst>
                <a:gd name="connsiteX0" fmla="*/ 750 w 1091405"/>
                <a:gd name="connsiteY0" fmla="*/ -710 h 15637"/>
                <a:gd name="connsiteX1" fmla="*/ 1092155 w 1091405"/>
                <a:gd name="connsiteY1" fmla="*/ -710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91405" h="15637">
                  <a:moveTo>
                    <a:pt x="750" y="-710"/>
                  </a:moveTo>
                  <a:lnTo>
                    <a:pt x="1092155" y="-710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83" name="Freeform: Shape 2482">
              <a:extLst>
                <a:ext uri="{FF2B5EF4-FFF2-40B4-BE49-F238E27FC236}">
                  <a16:creationId xmlns:a16="http://schemas.microsoft.com/office/drawing/2014/main" id="{266CCF60-7B12-D37C-72C8-991A01B847E2}"/>
                </a:ext>
              </a:extLst>
            </p:cNvPr>
            <p:cNvSpPr/>
            <p:nvPr/>
          </p:nvSpPr>
          <p:spPr>
            <a:xfrm>
              <a:off x="6362634" y="1067620"/>
              <a:ext cx="727652" cy="15637"/>
            </a:xfrm>
            <a:custGeom>
              <a:avLst/>
              <a:gdLst>
                <a:gd name="connsiteX0" fmla="*/ 751 w 727652"/>
                <a:gd name="connsiteY0" fmla="*/ -711 h 15637"/>
                <a:gd name="connsiteX1" fmla="*/ 728403 w 727652"/>
                <a:gd name="connsiteY1" fmla="*/ -711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7652" h="15637">
                  <a:moveTo>
                    <a:pt x="751" y="-711"/>
                  </a:moveTo>
                  <a:lnTo>
                    <a:pt x="728403" y="-711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84" name="Freeform: Shape 2483">
              <a:extLst>
                <a:ext uri="{FF2B5EF4-FFF2-40B4-BE49-F238E27FC236}">
                  <a16:creationId xmlns:a16="http://schemas.microsoft.com/office/drawing/2014/main" id="{6A306D60-68ED-7C57-82E1-B93B7ACC81F9}"/>
                </a:ext>
              </a:extLst>
            </p:cNvPr>
            <p:cNvSpPr/>
            <p:nvPr/>
          </p:nvSpPr>
          <p:spPr>
            <a:xfrm>
              <a:off x="6726534" y="975672"/>
              <a:ext cx="363752" cy="15637"/>
            </a:xfrm>
            <a:custGeom>
              <a:avLst/>
              <a:gdLst>
                <a:gd name="connsiteX0" fmla="*/ 750 w 363752"/>
                <a:gd name="connsiteY0" fmla="*/ -711 h 15637"/>
                <a:gd name="connsiteX1" fmla="*/ 364503 w 363752"/>
                <a:gd name="connsiteY1" fmla="*/ -711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3752" h="15637">
                  <a:moveTo>
                    <a:pt x="750" y="-711"/>
                  </a:moveTo>
                  <a:lnTo>
                    <a:pt x="364503" y="-711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85" name="Freeform: Shape 2484">
              <a:extLst>
                <a:ext uri="{FF2B5EF4-FFF2-40B4-BE49-F238E27FC236}">
                  <a16:creationId xmlns:a16="http://schemas.microsoft.com/office/drawing/2014/main" id="{D19C2F8E-7B9A-C655-30B6-A9D462A3B408}"/>
                </a:ext>
              </a:extLst>
            </p:cNvPr>
            <p:cNvSpPr/>
            <p:nvPr/>
          </p:nvSpPr>
          <p:spPr>
            <a:xfrm>
              <a:off x="6726534" y="883723"/>
              <a:ext cx="363752" cy="15637"/>
            </a:xfrm>
            <a:custGeom>
              <a:avLst/>
              <a:gdLst>
                <a:gd name="connsiteX0" fmla="*/ 750 w 363752"/>
                <a:gd name="connsiteY0" fmla="*/ -711 h 15637"/>
                <a:gd name="connsiteX1" fmla="*/ 364503 w 363752"/>
                <a:gd name="connsiteY1" fmla="*/ -711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3752" h="15637">
                  <a:moveTo>
                    <a:pt x="750" y="-711"/>
                  </a:moveTo>
                  <a:lnTo>
                    <a:pt x="364503" y="-711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86" name="Freeform: Shape 2485">
              <a:extLst>
                <a:ext uri="{FF2B5EF4-FFF2-40B4-BE49-F238E27FC236}">
                  <a16:creationId xmlns:a16="http://schemas.microsoft.com/office/drawing/2014/main" id="{E231291B-DEC6-38CE-DA5B-B6735B2BE55B}"/>
                </a:ext>
              </a:extLst>
            </p:cNvPr>
            <p:cNvSpPr/>
            <p:nvPr/>
          </p:nvSpPr>
          <p:spPr>
            <a:xfrm>
              <a:off x="6362634" y="791774"/>
              <a:ext cx="727652" cy="15637"/>
            </a:xfrm>
            <a:custGeom>
              <a:avLst/>
              <a:gdLst>
                <a:gd name="connsiteX0" fmla="*/ 751 w 727652"/>
                <a:gd name="connsiteY0" fmla="*/ -711 h 15637"/>
                <a:gd name="connsiteX1" fmla="*/ 728403 w 727652"/>
                <a:gd name="connsiteY1" fmla="*/ -711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7652" h="15637">
                  <a:moveTo>
                    <a:pt x="751" y="-711"/>
                  </a:moveTo>
                  <a:lnTo>
                    <a:pt x="728403" y="-711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87" name="Freeform: Shape 2486">
              <a:extLst>
                <a:ext uri="{FF2B5EF4-FFF2-40B4-BE49-F238E27FC236}">
                  <a16:creationId xmlns:a16="http://schemas.microsoft.com/office/drawing/2014/main" id="{DBB11891-CF72-78DE-C1D9-7A707C09748F}"/>
                </a:ext>
              </a:extLst>
            </p:cNvPr>
            <p:cNvSpPr/>
            <p:nvPr/>
          </p:nvSpPr>
          <p:spPr>
            <a:xfrm>
              <a:off x="5635129" y="1274505"/>
              <a:ext cx="363752" cy="15637"/>
            </a:xfrm>
            <a:custGeom>
              <a:avLst/>
              <a:gdLst>
                <a:gd name="connsiteX0" fmla="*/ 750 w 363752"/>
                <a:gd name="connsiteY0" fmla="*/ -711 h 15637"/>
                <a:gd name="connsiteX1" fmla="*/ 364503 w 363752"/>
                <a:gd name="connsiteY1" fmla="*/ -711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3752" h="15637">
                  <a:moveTo>
                    <a:pt x="750" y="-711"/>
                  </a:moveTo>
                  <a:lnTo>
                    <a:pt x="364503" y="-711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88" name="Freeform: Shape 2487">
              <a:extLst>
                <a:ext uri="{FF2B5EF4-FFF2-40B4-BE49-F238E27FC236}">
                  <a16:creationId xmlns:a16="http://schemas.microsoft.com/office/drawing/2014/main" id="{677998A6-0167-51C5-EC70-1D69BD496624}"/>
                </a:ext>
              </a:extLst>
            </p:cNvPr>
            <p:cNvSpPr/>
            <p:nvPr/>
          </p:nvSpPr>
          <p:spPr>
            <a:xfrm>
              <a:off x="5998881" y="929697"/>
              <a:ext cx="363752" cy="15637"/>
            </a:xfrm>
            <a:custGeom>
              <a:avLst/>
              <a:gdLst>
                <a:gd name="connsiteX0" fmla="*/ 750 w 363752"/>
                <a:gd name="connsiteY0" fmla="*/ -711 h 15637"/>
                <a:gd name="connsiteX1" fmla="*/ 364503 w 363752"/>
                <a:gd name="connsiteY1" fmla="*/ -711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3752" h="15637">
                  <a:moveTo>
                    <a:pt x="750" y="-711"/>
                  </a:moveTo>
                  <a:lnTo>
                    <a:pt x="364503" y="-711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89" name="Freeform: Shape 2488">
              <a:extLst>
                <a:ext uri="{FF2B5EF4-FFF2-40B4-BE49-F238E27FC236}">
                  <a16:creationId xmlns:a16="http://schemas.microsoft.com/office/drawing/2014/main" id="{93BB08B4-DF5A-9DBA-4908-C2D5BA33F214}"/>
                </a:ext>
              </a:extLst>
            </p:cNvPr>
            <p:cNvSpPr/>
            <p:nvPr/>
          </p:nvSpPr>
          <p:spPr>
            <a:xfrm>
              <a:off x="6362634" y="929697"/>
              <a:ext cx="363899" cy="15637"/>
            </a:xfrm>
            <a:custGeom>
              <a:avLst/>
              <a:gdLst>
                <a:gd name="connsiteX0" fmla="*/ 751 w 363899"/>
                <a:gd name="connsiteY0" fmla="*/ -711 h 15637"/>
                <a:gd name="connsiteX1" fmla="*/ 364650 w 363899"/>
                <a:gd name="connsiteY1" fmla="*/ -711 h 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3899" h="15637">
                  <a:moveTo>
                    <a:pt x="751" y="-711"/>
                  </a:moveTo>
                  <a:lnTo>
                    <a:pt x="364650" y="-711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90" name="Freeform: Shape 2489">
              <a:extLst>
                <a:ext uri="{FF2B5EF4-FFF2-40B4-BE49-F238E27FC236}">
                  <a16:creationId xmlns:a16="http://schemas.microsoft.com/office/drawing/2014/main" id="{FBD7FEB6-1C55-2BE0-D695-53038CD0BD5E}"/>
                </a:ext>
              </a:extLst>
            </p:cNvPr>
            <p:cNvSpPr/>
            <p:nvPr/>
          </p:nvSpPr>
          <p:spPr>
            <a:xfrm>
              <a:off x="5635129" y="1446831"/>
              <a:ext cx="14708" cy="172482"/>
            </a:xfrm>
            <a:custGeom>
              <a:avLst/>
              <a:gdLst>
                <a:gd name="connsiteX0" fmla="*/ 750 w 14708"/>
                <a:gd name="connsiteY0" fmla="*/ -711 h 172482"/>
                <a:gd name="connsiteX1" fmla="*/ 750 w 14708"/>
                <a:gd name="connsiteY1" fmla="*/ 171772 h 172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172482">
                  <a:moveTo>
                    <a:pt x="750" y="-711"/>
                  </a:moveTo>
                  <a:lnTo>
                    <a:pt x="750" y="171772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91" name="Freeform: Shape 2490">
              <a:extLst>
                <a:ext uri="{FF2B5EF4-FFF2-40B4-BE49-F238E27FC236}">
                  <a16:creationId xmlns:a16="http://schemas.microsoft.com/office/drawing/2014/main" id="{53A922BF-0A97-D74B-0DF2-78EABDCCF536}"/>
                </a:ext>
              </a:extLst>
            </p:cNvPr>
            <p:cNvSpPr/>
            <p:nvPr/>
          </p:nvSpPr>
          <p:spPr>
            <a:xfrm>
              <a:off x="5998881" y="1274505"/>
              <a:ext cx="14708" cy="252859"/>
            </a:xfrm>
            <a:custGeom>
              <a:avLst/>
              <a:gdLst>
                <a:gd name="connsiteX0" fmla="*/ 750 w 14708"/>
                <a:gd name="connsiteY0" fmla="*/ -711 h 252859"/>
                <a:gd name="connsiteX1" fmla="*/ 750 w 14708"/>
                <a:gd name="connsiteY1" fmla="*/ 252149 h 252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252859">
                  <a:moveTo>
                    <a:pt x="750" y="-711"/>
                  </a:moveTo>
                  <a:lnTo>
                    <a:pt x="750" y="252149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92" name="Freeform: Shape 2491">
              <a:extLst>
                <a:ext uri="{FF2B5EF4-FFF2-40B4-BE49-F238E27FC236}">
                  <a16:creationId xmlns:a16="http://schemas.microsoft.com/office/drawing/2014/main" id="{84FAFF1E-5B48-584D-B6F5-8F0696EB1135}"/>
                </a:ext>
              </a:extLst>
            </p:cNvPr>
            <p:cNvSpPr/>
            <p:nvPr/>
          </p:nvSpPr>
          <p:spPr>
            <a:xfrm>
              <a:off x="5998881" y="1274505"/>
              <a:ext cx="14708" cy="160910"/>
            </a:xfrm>
            <a:custGeom>
              <a:avLst/>
              <a:gdLst>
                <a:gd name="connsiteX0" fmla="*/ 750 w 14708"/>
                <a:gd name="connsiteY0" fmla="*/ -711 h 160910"/>
                <a:gd name="connsiteX1" fmla="*/ 750 w 14708"/>
                <a:gd name="connsiteY1" fmla="*/ 160200 h 160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160910">
                  <a:moveTo>
                    <a:pt x="750" y="-711"/>
                  </a:moveTo>
                  <a:lnTo>
                    <a:pt x="750" y="160200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93" name="Freeform: Shape 2492">
              <a:extLst>
                <a:ext uri="{FF2B5EF4-FFF2-40B4-BE49-F238E27FC236}">
                  <a16:creationId xmlns:a16="http://schemas.microsoft.com/office/drawing/2014/main" id="{032B746B-4478-D080-C606-557F251E7CBF}"/>
                </a:ext>
              </a:extLst>
            </p:cNvPr>
            <p:cNvSpPr/>
            <p:nvPr/>
          </p:nvSpPr>
          <p:spPr>
            <a:xfrm>
              <a:off x="5998881" y="1274505"/>
              <a:ext cx="14708" cy="68961"/>
            </a:xfrm>
            <a:custGeom>
              <a:avLst/>
              <a:gdLst>
                <a:gd name="connsiteX0" fmla="*/ 750 w 14708"/>
                <a:gd name="connsiteY0" fmla="*/ -711 h 68961"/>
                <a:gd name="connsiteX1" fmla="*/ 750 w 14708"/>
                <a:gd name="connsiteY1" fmla="*/ 68251 h 68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68961">
                  <a:moveTo>
                    <a:pt x="750" y="-711"/>
                  </a:moveTo>
                  <a:lnTo>
                    <a:pt x="750" y="68251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94" name="Freeform: Shape 2493">
              <a:extLst>
                <a:ext uri="{FF2B5EF4-FFF2-40B4-BE49-F238E27FC236}">
                  <a16:creationId xmlns:a16="http://schemas.microsoft.com/office/drawing/2014/main" id="{E5FBF81E-1204-F92A-64EA-732CBE84F1B7}"/>
                </a:ext>
              </a:extLst>
            </p:cNvPr>
            <p:cNvSpPr/>
            <p:nvPr/>
          </p:nvSpPr>
          <p:spPr>
            <a:xfrm>
              <a:off x="5998881" y="1251518"/>
              <a:ext cx="14708" cy="22987"/>
            </a:xfrm>
            <a:custGeom>
              <a:avLst/>
              <a:gdLst>
                <a:gd name="connsiteX0" fmla="*/ 750 w 14708"/>
                <a:gd name="connsiteY0" fmla="*/ 22276 h 22987"/>
                <a:gd name="connsiteX1" fmla="*/ 750 w 14708"/>
                <a:gd name="connsiteY1" fmla="*/ -710 h 2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22987">
                  <a:moveTo>
                    <a:pt x="750" y="22276"/>
                  </a:moveTo>
                  <a:lnTo>
                    <a:pt x="750" y="-710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95" name="Freeform: Shape 2494">
              <a:extLst>
                <a:ext uri="{FF2B5EF4-FFF2-40B4-BE49-F238E27FC236}">
                  <a16:creationId xmlns:a16="http://schemas.microsoft.com/office/drawing/2014/main" id="{A5B1F944-5C9A-B71C-E4F8-F25B44726128}"/>
                </a:ext>
              </a:extLst>
            </p:cNvPr>
            <p:cNvSpPr/>
            <p:nvPr/>
          </p:nvSpPr>
          <p:spPr>
            <a:xfrm>
              <a:off x="5998881" y="1159569"/>
              <a:ext cx="14708" cy="114936"/>
            </a:xfrm>
            <a:custGeom>
              <a:avLst/>
              <a:gdLst>
                <a:gd name="connsiteX0" fmla="*/ 750 w 14708"/>
                <a:gd name="connsiteY0" fmla="*/ 114225 h 114936"/>
                <a:gd name="connsiteX1" fmla="*/ 750 w 14708"/>
                <a:gd name="connsiteY1" fmla="*/ -710 h 11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114936">
                  <a:moveTo>
                    <a:pt x="750" y="114225"/>
                  </a:moveTo>
                  <a:lnTo>
                    <a:pt x="750" y="-710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96" name="Freeform: Shape 2495">
              <a:extLst>
                <a:ext uri="{FF2B5EF4-FFF2-40B4-BE49-F238E27FC236}">
                  <a16:creationId xmlns:a16="http://schemas.microsoft.com/office/drawing/2014/main" id="{BFD03524-A4FB-279A-FE55-6BB7D973BC35}"/>
                </a:ext>
              </a:extLst>
            </p:cNvPr>
            <p:cNvSpPr/>
            <p:nvPr/>
          </p:nvSpPr>
          <p:spPr>
            <a:xfrm>
              <a:off x="6362634" y="929697"/>
              <a:ext cx="14708" cy="137923"/>
            </a:xfrm>
            <a:custGeom>
              <a:avLst/>
              <a:gdLst>
                <a:gd name="connsiteX0" fmla="*/ 751 w 14708"/>
                <a:gd name="connsiteY0" fmla="*/ -711 h 137923"/>
                <a:gd name="connsiteX1" fmla="*/ 751 w 14708"/>
                <a:gd name="connsiteY1" fmla="*/ 137213 h 13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137923">
                  <a:moveTo>
                    <a:pt x="751" y="-711"/>
                  </a:moveTo>
                  <a:lnTo>
                    <a:pt x="751" y="137213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97" name="Freeform: Shape 2496">
              <a:extLst>
                <a:ext uri="{FF2B5EF4-FFF2-40B4-BE49-F238E27FC236}">
                  <a16:creationId xmlns:a16="http://schemas.microsoft.com/office/drawing/2014/main" id="{746B658D-27E3-5321-0A46-613C933DC1A0}"/>
                </a:ext>
              </a:extLst>
            </p:cNvPr>
            <p:cNvSpPr/>
            <p:nvPr/>
          </p:nvSpPr>
          <p:spPr>
            <a:xfrm>
              <a:off x="6726534" y="929697"/>
              <a:ext cx="14708" cy="45974"/>
            </a:xfrm>
            <a:custGeom>
              <a:avLst/>
              <a:gdLst>
                <a:gd name="connsiteX0" fmla="*/ 750 w 14708"/>
                <a:gd name="connsiteY0" fmla="*/ -711 h 45974"/>
                <a:gd name="connsiteX1" fmla="*/ 750 w 14708"/>
                <a:gd name="connsiteY1" fmla="*/ 45264 h 4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45974">
                  <a:moveTo>
                    <a:pt x="750" y="-711"/>
                  </a:moveTo>
                  <a:lnTo>
                    <a:pt x="750" y="45264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98" name="Freeform: Shape 2497">
              <a:extLst>
                <a:ext uri="{FF2B5EF4-FFF2-40B4-BE49-F238E27FC236}">
                  <a16:creationId xmlns:a16="http://schemas.microsoft.com/office/drawing/2014/main" id="{56631748-69B3-5BA0-97A8-12D9E433918C}"/>
                </a:ext>
              </a:extLst>
            </p:cNvPr>
            <p:cNvSpPr/>
            <p:nvPr/>
          </p:nvSpPr>
          <p:spPr>
            <a:xfrm>
              <a:off x="6726534" y="883723"/>
              <a:ext cx="14708" cy="45974"/>
            </a:xfrm>
            <a:custGeom>
              <a:avLst/>
              <a:gdLst>
                <a:gd name="connsiteX0" fmla="*/ 750 w 14708"/>
                <a:gd name="connsiteY0" fmla="*/ 45264 h 45974"/>
                <a:gd name="connsiteX1" fmla="*/ 750 w 14708"/>
                <a:gd name="connsiteY1" fmla="*/ -711 h 45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45974">
                  <a:moveTo>
                    <a:pt x="750" y="45264"/>
                  </a:moveTo>
                  <a:lnTo>
                    <a:pt x="750" y="-711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99" name="Freeform: Shape 2498">
              <a:extLst>
                <a:ext uri="{FF2B5EF4-FFF2-40B4-BE49-F238E27FC236}">
                  <a16:creationId xmlns:a16="http://schemas.microsoft.com/office/drawing/2014/main" id="{2D51CC42-6E82-B118-C5D3-66354490812C}"/>
                </a:ext>
              </a:extLst>
            </p:cNvPr>
            <p:cNvSpPr/>
            <p:nvPr/>
          </p:nvSpPr>
          <p:spPr>
            <a:xfrm>
              <a:off x="6362634" y="791774"/>
              <a:ext cx="14708" cy="137923"/>
            </a:xfrm>
            <a:custGeom>
              <a:avLst/>
              <a:gdLst>
                <a:gd name="connsiteX0" fmla="*/ 751 w 14708"/>
                <a:gd name="connsiteY0" fmla="*/ 137213 h 137923"/>
                <a:gd name="connsiteX1" fmla="*/ 751 w 14708"/>
                <a:gd name="connsiteY1" fmla="*/ -711 h 13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137923">
                  <a:moveTo>
                    <a:pt x="751" y="137213"/>
                  </a:moveTo>
                  <a:lnTo>
                    <a:pt x="751" y="-711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00" name="Freeform: Shape 2499">
              <a:extLst>
                <a:ext uri="{FF2B5EF4-FFF2-40B4-BE49-F238E27FC236}">
                  <a16:creationId xmlns:a16="http://schemas.microsoft.com/office/drawing/2014/main" id="{EB6D43D5-C842-BC77-30CD-DA4F96ECDA69}"/>
                </a:ext>
              </a:extLst>
            </p:cNvPr>
            <p:cNvSpPr/>
            <p:nvPr/>
          </p:nvSpPr>
          <p:spPr>
            <a:xfrm>
              <a:off x="5635129" y="1274505"/>
              <a:ext cx="14708" cy="172325"/>
            </a:xfrm>
            <a:custGeom>
              <a:avLst/>
              <a:gdLst>
                <a:gd name="connsiteX0" fmla="*/ 750 w 14708"/>
                <a:gd name="connsiteY0" fmla="*/ 171615 h 172325"/>
                <a:gd name="connsiteX1" fmla="*/ 750 w 14708"/>
                <a:gd name="connsiteY1" fmla="*/ -711 h 17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172325">
                  <a:moveTo>
                    <a:pt x="750" y="171615"/>
                  </a:moveTo>
                  <a:lnTo>
                    <a:pt x="750" y="-711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01" name="Freeform: Shape 2500">
              <a:extLst>
                <a:ext uri="{FF2B5EF4-FFF2-40B4-BE49-F238E27FC236}">
                  <a16:creationId xmlns:a16="http://schemas.microsoft.com/office/drawing/2014/main" id="{F36D9BA7-07C3-4D70-D992-8533623B8245}"/>
                </a:ext>
              </a:extLst>
            </p:cNvPr>
            <p:cNvSpPr/>
            <p:nvPr/>
          </p:nvSpPr>
          <p:spPr>
            <a:xfrm>
              <a:off x="5998881" y="929697"/>
              <a:ext cx="14708" cy="344808"/>
            </a:xfrm>
            <a:custGeom>
              <a:avLst/>
              <a:gdLst>
                <a:gd name="connsiteX0" fmla="*/ 750 w 14708"/>
                <a:gd name="connsiteY0" fmla="*/ 344097 h 344808"/>
                <a:gd name="connsiteX1" fmla="*/ 750 w 14708"/>
                <a:gd name="connsiteY1" fmla="*/ -711 h 34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08" h="344808">
                  <a:moveTo>
                    <a:pt x="750" y="344097"/>
                  </a:moveTo>
                  <a:lnTo>
                    <a:pt x="750" y="-711"/>
                  </a:lnTo>
                </a:path>
              </a:pathLst>
            </a:custGeom>
            <a:ln w="778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02" name="Freeform: Shape 2501">
              <a:extLst>
                <a:ext uri="{FF2B5EF4-FFF2-40B4-BE49-F238E27FC236}">
                  <a16:creationId xmlns:a16="http://schemas.microsoft.com/office/drawing/2014/main" id="{CEC74F9D-30C0-3BF0-77BD-D6560CEDEA78}"/>
                </a:ext>
              </a:extLst>
            </p:cNvPr>
            <p:cNvSpPr/>
            <p:nvPr/>
          </p:nvSpPr>
          <p:spPr>
            <a:xfrm>
              <a:off x="8776228" y="1573339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0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03" name="Freeform: Shape 2502">
              <a:extLst>
                <a:ext uri="{FF2B5EF4-FFF2-40B4-BE49-F238E27FC236}">
                  <a16:creationId xmlns:a16="http://schemas.microsoft.com/office/drawing/2014/main" id="{691D1E2D-1850-C063-DCE1-ABBF32C97B99}"/>
                </a:ext>
              </a:extLst>
            </p:cNvPr>
            <p:cNvSpPr/>
            <p:nvPr/>
          </p:nvSpPr>
          <p:spPr>
            <a:xfrm>
              <a:off x="8776228" y="1481390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0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04" name="Freeform: Shape 2503">
              <a:extLst>
                <a:ext uri="{FF2B5EF4-FFF2-40B4-BE49-F238E27FC236}">
                  <a16:creationId xmlns:a16="http://schemas.microsoft.com/office/drawing/2014/main" id="{0DD0F304-D884-36B0-68A6-C785BBF18B73}"/>
                </a:ext>
              </a:extLst>
            </p:cNvPr>
            <p:cNvSpPr/>
            <p:nvPr/>
          </p:nvSpPr>
          <p:spPr>
            <a:xfrm>
              <a:off x="8776228" y="1389441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0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05" name="Freeform: Shape 2504">
              <a:extLst>
                <a:ext uri="{FF2B5EF4-FFF2-40B4-BE49-F238E27FC236}">
                  <a16:creationId xmlns:a16="http://schemas.microsoft.com/office/drawing/2014/main" id="{42F12B2B-25C1-176A-1D91-BFAB7F59831C}"/>
                </a:ext>
              </a:extLst>
            </p:cNvPr>
            <p:cNvSpPr/>
            <p:nvPr/>
          </p:nvSpPr>
          <p:spPr>
            <a:xfrm>
              <a:off x="8776228" y="1297493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0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06" name="Freeform: Shape 2505">
              <a:extLst>
                <a:ext uri="{FF2B5EF4-FFF2-40B4-BE49-F238E27FC236}">
                  <a16:creationId xmlns:a16="http://schemas.microsoft.com/office/drawing/2014/main" id="{9EEEA4C6-CE16-D703-3F99-65E4C0C4FB13}"/>
                </a:ext>
              </a:extLst>
            </p:cNvPr>
            <p:cNvSpPr/>
            <p:nvPr/>
          </p:nvSpPr>
          <p:spPr>
            <a:xfrm>
              <a:off x="8776228" y="1205544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07" name="Freeform: Shape 2506">
              <a:extLst>
                <a:ext uri="{FF2B5EF4-FFF2-40B4-BE49-F238E27FC236}">
                  <a16:creationId xmlns:a16="http://schemas.microsoft.com/office/drawing/2014/main" id="{172DB2BA-016E-69E6-3957-A73412F3649A}"/>
                </a:ext>
              </a:extLst>
            </p:cNvPr>
            <p:cNvSpPr/>
            <p:nvPr/>
          </p:nvSpPr>
          <p:spPr>
            <a:xfrm>
              <a:off x="8776228" y="1113595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08" name="Freeform: Shape 2507">
              <a:extLst>
                <a:ext uri="{FF2B5EF4-FFF2-40B4-BE49-F238E27FC236}">
                  <a16:creationId xmlns:a16="http://schemas.microsoft.com/office/drawing/2014/main" id="{4A7C18F6-52D0-736A-27EE-2C9EDA92D2E6}"/>
                </a:ext>
              </a:extLst>
            </p:cNvPr>
            <p:cNvSpPr/>
            <p:nvPr/>
          </p:nvSpPr>
          <p:spPr>
            <a:xfrm>
              <a:off x="8776228" y="1021646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09" name="Freeform: Shape 2508">
              <a:extLst>
                <a:ext uri="{FF2B5EF4-FFF2-40B4-BE49-F238E27FC236}">
                  <a16:creationId xmlns:a16="http://schemas.microsoft.com/office/drawing/2014/main" id="{6570DF2E-2EBD-8D8B-2991-F0C86B95C931}"/>
                </a:ext>
              </a:extLst>
            </p:cNvPr>
            <p:cNvSpPr/>
            <p:nvPr/>
          </p:nvSpPr>
          <p:spPr>
            <a:xfrm>
              <a:off x="8776228" y="929697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10" name="Freeform: Shape 2509">
              <a:extLst>
                <a:ext uri="{FF2B5EF4-FFF2-40B4-BE49-F238E27FC236}">
                  <a16:creationId xmlns:a16="http://schemas.microsoft.com/office/drawing/2014/main" id="{D79A208B-DDBE-3265-7F35-6776B0EA8C8B}"/>
                </a:ext>
              </a:extLst>
            </p:cNvPr>
            <p:cNvSpPr/>
            <p:nvPr/>
          </p:nvSpPr>
          <p:spPr>
            <a:xfrm>
              <a:off x="8776228" y="837748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11" name="Freeform: Shape 2510">
              <a:extLst>
                <a:ext uri="{FF2B5EF4-FFF2-40B4-BE49-F238E27FC236}">
                  <a16:creationId xmlns:a16="http://schemas.microsoft.com/office/drawing/2014/main" id="{C364DFEC-8098-C050-040E-E731AA6B343F}"/>
                </a:ext>
              </a:extLst>
            </p:cNvPr>
            <p:cNvSpPr/>
            <p:nvPr/>
          </p:nvSpPr>
          <p:spPr>
            <a:xfrm>
              <a:off x="8776228" y="745799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12" name="Freeform: Shape 2511">
              <a:extLst>
                <a:ext uri="{FF2B5EF4-FFF2-40B4-BE49-F238E27FC236}">
                  <a16:creationId xmlns:a16="http://schemas.microsoft.com/office/drawing/2014/main" id="{25E92A43-3157-8994-52D5-46E80671D27F}"/>
                </a:ext>
              </a:extLst>
            </p:cNvPr>
            <p:cNvSpPr/>
            <p:nvPr/>
          </p:nvSpPr>
          <p:spPr>
            <a:xfrm>
              <a:off x="8874484" y="1573339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0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B2D4AD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13" name="Freeform: Shape 2512">
              <a:extLst>
                <a:ext uri="{FF2B5EF4-FFF2-40B4-BE49-F238E27FC236}">
                  <a16:creationId xmlns:a16="http://schemas.microsoft.com/office/drawing/2014/main" id="{543E9E75-D4A1-FCAD-466B-F05CFF14046D}"/>
                </a:ext>
              </a:extLst>
            </p:cNvPr>
            <p:cNvSpPr/>
            <p:nvPr/>
          </p:nvSpPr>
          <p:spPr>
            <a:xfrm>
              <a:off x="8874484" y="1481390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0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14" name="Freeform: Shape 2513">
              <a:extLst>
                <a:ext uri="{FF2B5EF4-FFF2-40B4-BE49-F238E27FC236}">
                  <a16:creationId xmlns:a16="http://schemas.microsoft.com/office/drawing/2014/main" id="{D8A927EB-A833-F7A5-7CD0-0FAE814DC5B5}"/>
                </a:ext>
              </a:extLst>
            </p:cNvPr>
            <p:cNvSpPr/>
            <p:nvPr/>
          </p:nvSpPr>
          <p:spPr>
            <a:xfrm>
              <a:off x="8874484" y="1389441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0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15" name="Freeform: Shape 2514">
              <a:extLst>
                <a:ext uri="{FF2B5EF4-FFF2-40B4-BE49-F238E27FC236}">
                  <a16:creationId xmlns:a16="http://schemas.microsoft.com/office/drawing/2014/main" id="{00FB42D9-9CD0-917A-E986-95EF9F8FEC66}"/>
                </a:ext>
              </a:extLst>
            </p:cNvPr>
            <p:cNvSpPr/>
            <p:nvPr/>
          </p:nvSpPr>
          <p:spPr>
            <a:xfrm>
              <a:off x="8874484" y="1297493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0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16" name="Freeform: Shape 2515">
              <a:extLst>
                <a:ext uri="{FF2B5EF4-FFF2-40B4-BE49-F238E27FC236}">
                  <a16:creationId xmlns:a16="http://schemas.microsoft.com/office/drawing/2014/main" id="{986C2D50-F9F4-78BE-7F38-B7EBADE80BDB}"/>
                </a:ext>
              </a:extLst>
            </p:cNvPr>
            <p:cNvSpPr/>
            <p:nvPr/>
          </p:nvSpPr>
          <p:spPr>
            <a:xfrm>
              <a:off x="8874484" y="1205544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17" name="Freeform: Shape 2516">
              <a:extLst>
                <a:ext uri="{FF2B5EF4-FFF2-40B4-BE49-F238E27FC236}">
                  <a16:creationId xmlns:a16="http://schemas.microsoft.com/office/drawing/2014/main" id="{3DF5C1DA-59AA-A1F3-DED1-E19E06A36B15}"/>
                </a:ext>
              </a:extLst>
            </p:cNvPr>
            <p:cNvSpPr/>
            <p:nvPr/>
          </p:nvSpPr>
          <p:spPr>
            <a:xfrm>
              <a:off x="8874484" y="1113595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18" name="Freeform: Shape 2517">
              <a:extLst>
                <a:ext uri="{FF2B5EF4-FFF2-40B4-BE49-F238E27FC236}">
                  <a16:creationId xmlns:a16="http://schemas.microsoft.com/office/drawing/2014/main" id="{3D617E5C-9094-89DD-914D-3D1E4B0CCC10}"/>
                </a:ext>
              </a:extLst>
            </p:cNvPr>
            <p:cNvSpPr/>
            <p:nvPr/>
          </p:nvSpPr>
          <p:spPr>
            <a:xfrm>
              <a:off x="8874484" y="1021646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19" name="Freeform: Shape 2518">
              <a:extLst>
                <a:ext uri="{FF2B5EF4-FFF2-40B4-BE49-F238E27FC236}">
                  <a16:creationId xmlns:a16="http://schemas.microsoft.com/office/drawing/2014/main" id="{8D14B1C6-23AE-AAC3-22ED-F00AADDA3CCE}"/>
                </a:ext>
              </a:extLst>
            </p:cNvPr>
            <p:cNvSpPr/>
            <p:nvPr/>
          </p:nvSpPr>
          <p:spPr>
            <a:xfrm>
              <a:off x="8874484" y="929697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20" name="Freeform: Shape 2519">
              <a:extLst>
                <a:ext uri="{FF2B5EF4-FFF2-40B4-BE49-F238E27FC236}">
                  <a16:creationId xmlns:a16="http://schemas.microsoft.com/office/drawing/2014/main" id="{1202F81D-BCD6-F09F-8D95-2EE3CE44F2A7}"/>
                </a:ext>
              </a:extLst>
            </p:cNvPr>
            <p:cNvSpPr/>
            <p:nvPr/>
          </p:nvSpPr>
          <p:spPr>
            <a:xfrm>
              <a:off x="8874484" y="837748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21" name="Freeform: Shape 2520">
              <a:extLst>
                <a:ext uri="{FF2B5EF4-FFF2-40B4-BE49-F238E27FC236}">
                  <a16:creationId xmlns:a16="http://schemas.microsoft.com/office/drawing/2014/main" id="{7638B870-54D2-7FFF-4A78-FD5B028CADFD}"/>
                </a:ext>
              </a:extLst>
            </p:cNvPr>
            <p:cNvSpPr/>
            <p:nvPr/>
          </p:nvSpPr>
          <p:spPr>
            <a:xfrm>
              <a:off x="8874484" y="745799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22" name="Freeform: Shape 2521">
              <a:extLst>
                <a:ext uri="{FF2B5EF4-FFF2-40B4-BE49-F238E27FC236}">
                  <a16:creationId xmlns:a16="http://schemas.microsoft.com/office/drawing/2014/main" id="{C84A716C-4EBD-0176-D2B1-80FCD3254CD5}"/>
                </a:ext>
              </a:extLst>
            </p:cNvPr>
            <p:cNvSpPr/>
            <p:nvPr/>
          </p:nvSpPr>
          <p:spPr>
            <a:xfrm>
              <a:off x="8972740" y="1573339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0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B2D4AD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23" name="Freeform: Shape 2522">
              <a:extLst>
                <a:ext uri="{FF2B5EF4-FFF2-40B4-BE49-F238E27FC236}">
                  <a16:creationId xmlns:a16="http://schemas.microsoft.com/office/drawing/2014/main" id="{0F93A427-425D-9E99-3457-0848BEF95A37}"/>
                </a:ext>
              </a:extLst>
            </p:cNvPr>
            <p:cNvSpPr/>
            <p:nvPr/>
          </p:nvSpPr>
          <p:spPr>
            <a:xfrm>
              <a:off x="8972740" y="1481390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0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24" name="Freeform: Shape 2523">
              <a:extLst>
                <a:ext uri="{FF2B5EF4-FFF2-40B4-BE49-F238E27FC236}">
                  <a16:creationId xmlns:a16="http://schemas.microsoft.com/office/drawing/2014/main" id="{ED501FE7-8369-72DC-487E-001E8BDDC423}"/>
                </a:ext>
              </a:extLst>
            </p:cNvPr>
            <p:cNvSpPr/>
            <p:nvPr/>
          </p:nvSpPr>
          <p:spPr>
            <a:xfrm>
              <a:off x="8972740" y="1389441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0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25" name="Freeform: Shape 2524">
              <a:extLst>
                <a:ext uri="{FF2B5EF4-FFF2-40B4-BE49-F238E27FC236}">
                  <a16:creationId xmlns:a16="http://schemas.microsoft.com/office/drawing/2014/main" id="{59A68ABC-5BF5-46FC-876A-3B60BBAEA9B6}"/>
                </a:ext>
              </a:extLst>
            </p:cNvPr>
            <p:cNvSpPr/>
            <p:nvPr/>
          </p:nvSpPr>
          <p:spPr>
            <a:xfrm>
              <a:off x="8972740" y="1297493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0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26" name="Freeform: Shape 2525">
              <a:extLst>
                <a:ext uri="{FF2B5EF4-FFF2-40B4-BE49-F238E27FC236}">
                  <a16:creationId xmlns:a16="http://schemas.microsoft.com/office/drawing/2014/main" id="{AA3FC51A-57E2-BA66-F5E8-645409A32C9B}"/>
                </a:ext>
              </a:extLst>
            </p:cNvPr>
            <p:cNvSpPr/>
            <p:nvPr/>
          </p:nvSpPr>
          <p:spPr>
            <a:xfrm>
              <a:off x="8972740" y="1205544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27" name="Freeform: Shape 2526">
              <a:extLst>
                <a:ext uri="{FF2B5EF4-FFF2-40B4-BE49-F238E27FC236}">
                  <a16:creationId xmlns:a16="http://schemas.microsoft.com/office/drawing/2014/main" id="{B4BAE502-9CB9-442E-4E06-FF3D56AC721F}"/>
                </a:ext>
              </a:extLst>
            </p:cNvPr>
            <p:cNvSpPr/>
            <p:nvPr/>
          </p:nvSpPr>
          <p:spPr>
            <a:xfrm>
              <a:off x="8972740" y="1113595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28" name="Freeform: Shape 2527">
              <a:extLst>
                <a:ext uri="{FF2B5EF4-FFF2-40B4-BE49-F238E27FC236}">
                  <a16:creationId xmlns:a16="http://schemas.microsoft.com/office/drawing/2014/main" id="{775A744C-D3A3-7143-8D45-4DE9018C9C02}"/>
                </a:ext>
              </a:extLst>
            </p:cNvPr>
            <p:cNvSpPr/>
            <p:nvPr/>
          </p:nvSpPr>
          <p:spPr>
            <a:xfrm>
              <a:off x="8972740" y="1021646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29" name="Freeform: Shape 2528">
              <a:extLst>
                <a:ext uri="{FF2B5EF4-FFF2-40B4-BE49-F238E27FC236}">
                  <a16:creationId xmlns:a16="http://schemas.microsoft.com/office/drawing/2014/main" id="{1EF08E6F-A224-A1FF-4E30-DA916FBDD469}"/>
                </a:ext>
              </a:extLst>
            </p:cNvPr>
            <p:cNvSpPr/>
            <p:nvPr/>
          </p:nvSpPr>
          <p:spPr>
            <a:xfrm>
              <a:off x="8972740" y="929697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30" name="Freeform: Shape 2529">
              <a:extLst>
                <a:ext uri="{FF2B5EF4-FFF2-40B4-BE49-F238E27FC236}">
                  <a16:creationId xmlns:a16="http://schemas.microsoft.com/office/drawing/2014/main" id="{9171272D-3EF3-876B-BC35-2F33C589B426}"/>
                </a:ext>
              </a:extLst>
            </p:cNvPr>
            <p:cNvSpPr/>
            <p:nvPr/>
          </p:nvSpPr>
          <p:spPr>
            <a:xfrm>
              <a:off x="8972740" y="837748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31" name="Freeform: Shape 2530">
              <a:extLst>
                <a:ext uri="{FF2B5EF4-FFF2-40B4-BE49-F238E27FC236}">
                  <a16:creationId xmlns:a16="http://schemas.microsoft.com/office/drawing/2014/main" id="{0C4AABC7-A8AA-E643-C169-3966DF581BA4}"/>
                </a:ext>
              </a:extLst>
            </p:cNvPr>
            <p:cNvSpPr/>
            <p:nvPr/>
          </p:nvSpPr>
          <p:spPr>
            <a:xfrm>
              <a:off x="8972740" y="745799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FFFFFF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32" name="Freeform: Shape 2531">
              <a:extLst>
                <a:ext uri="{FF2B5EF4-FFF2-40B4-BE49-F238E27FC236}">
                  <a16:creationId xmlns:a16="http://schemas.microsoft.com/office/drawing/2014/main" id="{AD4A0EB8-9FCB-EFF1-3366-9AA2704DD5FA}"/>
                </a:ext>
              </a:extLst>
            </p:cNvPr>
            <p:cNvSpPr/>
            <p:nvPr/>
          </p:nvSpPr>
          <p:spPr>
            <a:xfrm>
              <a:off x="9070849" y="1573339"/>
              <a:ext cx="98255" cy="91948"/>
            </a:xfrm>
            <a:custGeom>
              <a:avLst/>
              <a:gdLst>
                <a:gd name="connsiteX0" fmla="*/ 751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1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1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1" y="91239"/>
                  </a:lnTo>
                  <a:close/>
                </a:path>
              </a:pathLst>
            </a:custGeom>
            <a:solidFill>
              <a:srgbClr val="559E83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33" name="Freeform: Shape 2532">
              <a:extLst>
                <a:ext uri="{FF2B5EF4-FFF2-40B4-BE49-F238E27FC236}">
                  <a16:creationId xmlns:a16="http://schemas.microsoft.com/office/drawing/2014/main" id="{8901FD10-3882-7304-22AE-B9193124976E}"/>
                </a:ext>
              </a:extLst>
            </p:cNvPr>
            <p:cNvSpPr/>
            <p:nvPr/>
          </p:nvSpPr>
          <p:spPr>
            <a:xfrm>
              <a:off x="9070849" y="1481390"/>
              <a:ext cx="98255" cy="91948"/>
            </a:xfrm>
            <a:custGeom>
              <a:avLst/>
              <a:gdLst>
                <a:gd name="connsiteX0" fmla="*/ 751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1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1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1" y="91239"/>
                  </a:lnTo>
                  <a:close/>
                </a:path>
              </a:pathLst>
            </a:custGeom>
            <a:solidFill>
              <a:srgbClr val="B2D4AD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34" name="Freeform: Shape 2533">
              <a:extLst>
                <a:ext uri="{FF2B5EF4-FFF2-40B4-BE49-F238E27FC236}">
                  <a16:creationId xmlns:a16="http://schemas.microsoft.com/office/drawing/2014/main" id="{AE115BA4-5DA8-1622-6E35-06FDB696D26C}"/>
                </a:ext>
              </a:extLst>
            </p:cNvPr>
            <p:cNvSpPr/>
            <p:nvPr/>
          </p:nvSpPr>
          <p:spPr>
            <a:xfrm>
              <a:off x="9070849" y="1389441"/>
              <a:ext cx="98255" cy="91948"/>
            </a:xfrm>
            <a:custGeom>
              <a:avLst/>
              <a:gdLst>
                <a:gd name="connsiteX0" fmla="*/ 751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1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1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1" y="91239"/>
                  </a:lnTo>
                  <a:close/>
                </a:path>
              </a:pathLst>
            </a:custGeom>
            <a:solidFill>
              <a:srgbClr val="DBC795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35" name="Freeform: Shape 2534">
              <a:extLst>
                <a:ext uri="{FF2B5EF4-FFF2-40B4-BE49-F238E27FC236}">
                  <a16:creationId xmlns:a16="http://schemas.microsoft.com/office/drawing/2014/main" id="{B36D7739-ABF6-7830-5E41-A312E1D82EAB}"/>
                </a:ext>
              </a:extLst>
            </p:cNvPr>
            <p:cNvSpPr/>
            <p:nvPr/>
          </p:nvSpPr>
          <p:spPr>
            <a:xfrm>
              <a:off x="9070849" y="1297493"/>
              <a:ext cx="98255" cy="91948"/>
            </a:xfrm>
            <a:custGeom>
              <a:avLst/>
              <a:gdLst>
                <a:gd name="connsiteX0" fmla="*/ 751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1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1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1" y="91239"/>
                  </a:lnTo>
                  <a:close/>
                </a:path>
              </a:pathLst>
            </a:custGeom>
            <a:solidFill>
              <a:srgbClr val="B2D4AD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36" name="Freeform: Shape 2535">
              <a:extLst>
                <a:ext uri="{FF2B5EF4-FFF2-40B4-BE49-F238E27FC236}">
                  <a16:creationId xmlns:a16="http://schemas.microsoft.com/office/drawing/2014/main" id="{8A69BAA0-B149-0C34-DDD4-A7C4D59D090B}"/>
                </a:ext>
              </a:extLst>
            </p:cNvPr>
            <p:cNvSpPr/>
            <p:nvPr/>
          </p:nvSpPr>
          <p:spPr>
            <a:xfrm>
              <a:off x="9070849" y="1205544"/>
              <a:ext cx="98255" cy="91948"/>
            </a:xfrm>
            <a:custGeom>
              <a:avLst/>
              <a:gdLst>
                <a:gd name="connsiteX0" fmla="*/ 751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8 h 91948"/>
                <a:gd name="connsiteX3" fmla="*/ 751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1" y="-710"/>
                  </a:moveTo>
                  <a:lnTo>
                    <a:pt x="99006" y="-710"/>
                  </a:lnTo>
                  <a:lnTo>
                    <a:pt x="99006" y="91238"/>
                  </a:lnTo>
                  <a:lnTo>
                    <a:pt x="751" y="91238"/>
                  </a:lnTo>
                  <a:close/>
                </a:path>
              </a:pathLst>
            </a:custGeom>
            <a:solidFill>
              <a:srgbClr val="B2D4AD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37" name="Freeform: Shape 2536">
              <a:extLst>
                <a:ext uri="{FF2B5EF4-FFF2-40B4-BE49-F238E27FC236}">
                  <a16:creationId xmlns:a16="http://schemas.microsoft.com/office/drawing/2014/main" id="{A2AD1D9E-CECE-92FB-216C-51C230EFBB1E}"/>
                </a:ext>
              </a:extLst>
            </p:cNvPr>
            <p:cNvSpPr/>
            <p:nvPr/>
          </p:nvSpPr>
          <p:spPr>
            <a:xfrm>
              <a:off x="9070849" y="1113595"/>
              <a:ext cx="98255" cy="91948"/>
            </a:xfrm>
            <a:custGeom>
              <a:avLst/>
              <a:gdLst>
                <a:gd name="connsiteX0" fmla="*/ 751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1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1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1" y="91238"/>
                  </a:lnTo>
                  <a:close/>
                </a:path>
              </a:pathLst>
            </a:custGeom>
            <a:solidFill>
              <a:srgbClr val="B2D4AD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38" name="Freeform: Shape 2537">
              <a:extLst>
                <a:ext uri="{FF2B5EF4-FFF2-40B4-BE49-F238E27FC236}">
                  <a16:creationId xmlns:a16="http://schemas.microsoft.com/office/drawing/2014/main" id="{C4157DA7-2D8B-C019-330E-87B692B801F0}"/>
                </a:ext>
              </a:extLst>
            </p:cNvPr>
            <p:cNvSpPr/>
            <p:nvPr/>
          </p:nvSpPr>
          <p:spPr>
            <a:xfrm>
              <a:off x="9070849" y="1021646"/>
              <a:ext cx="98255" cy="91948"/>
            </a:xfrm>
            <a:custGeom>
              <a:avLst/>
              <a:gdLst>
                <a:gd name="connsiteX0" fmla="*/ 751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1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1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1" y="91238"/>
                  </a:lnTo>
                  <a:close/>
                </a:path>
              </a:pathLst>
            </a:custGeom>
            <a:solidFill>
              <a:srgbClr val="B2D4AD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39" name="Freeform: Shape 2538">
              <a:extLst>
                <a:ext uri="{FF2B5EF4-FFF2-40B4-BE49-F238E27FC236}">
                  <a16:creationId xmlns:a16="http://schemas.microsoft.com/office/drawing/2014/main" id="{6A83D084-3939-18F4-9B6A-EFF2EA28F03C}"/>
                </a:ext>
              </a:extLst>
            </p:cNvPr>
            <p:cNvSpPr/>
            <p:nvPr/>
          </p:nvSpPr>
          <p:spPr>
            <a:xfrm>
              <a:off x="9070849" y="929697"/>
              <a:ext cx="98255" cy="91948"/>
            </a:xfrm>
            <a:custGeom>
              <a:avLst/>
              <a:gdLst>
                <a:gd name="connsiteX0" fmla="*/ 751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1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1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1" y="91238"/>
                  </a:lnTo>
                  <a:close/>
                </a:path>
              </a:pathLst>
            </a:custGeom>
            <a:solidFill>
              <a:srgbClr val="B2D4AD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40" name="Freeform: Shape 2539">
              <a:extLst>
                <a:ext uri="{FF2B5EF4-FFF2-40B4-BE49-F238E27FC236}">
                  <a16:creationId xmlns:a16="http://schemas.microsoft.com/office/drawing/2014/main" id="{617518F6-E829-613F-F741-9B81B218F148}"/>
                </a:ext>
              </a:extLst>
            </p:cNvPr>
            <p:cNvSpPr/>
            <p:nvPr/>
          </p:nvSpPr>
          <p:spPr>
            <a:xfrm>
              <a:off x="9070849" y="837748"/>
              <a:ext cx="98255" cy="91948"/>
            </a:xfrm>
            <a:custGeom>
              <a:avLst/>
              <a:gdLst>
                <a:gd name="connsiteX0" fmla="*/ 751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1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1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1" y="91238"/>
                  </a:lnTo>
                  <a:close/>
                </a:path>
              </a:pathLst>
            </a:custGeom>
            <a:solidFill>
              <a:srgbClr val="AE5A41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41" name="Freeform: Shape 2540">
              <a:extLst>
                <a:ext uri="{FF2B5EF4-FFF2-40B4-BE49-F238E27FC236}">
                  <a16:creationId xmlns:a16="http://schemas.microsoft.com/office/drawing/2014/main" id="{0AE0472F-F145-3DB1-7833-D49A11ADFEDC}"/>
                </a:ext>
              </a:extLst>
            </p:cNvPr>
            <p:cNvSpPr/>
            <p:nvPr/>
          </p:nvSpPr>
          <p:spPr>
            <a:xfrm>
              <a:off x="9070849" y="745799"/>
              <a:ext cx="98255" cy="91948"/>
            </a:xfrm>
            <a:custGeom>
              <a:avLst/>
              <a:gdLst>
                <a:gd name="connsiteX0" fmla="*/ 751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1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1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1" y="91238"/>
                  </a:lnTo>
                  <a:close/>
                </a:path>
              </a:pathLst>
            </a:custGeom>
            <a:solidFill>
              <a:srgbClr val="B2D4AD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42" name="Freeform: Shape 2541">
              <a:extLst>
                <a:ext uri="{FF2B5EF4-FFF2-40B4-BE49-F238E27FC236}">
                  <a16:creationId xmlns:a16="http://schemas.microsoft.com/office/drawing/2014/main" id="{066DE0C8-1DC0-0DB0-E699-FE6A88125ACA}"/>
                </a:ext>
              </a:extLst>
            </p:cNvPr>
            <p:cNvSpPr/>
            <p:nvPr/>
          </p:nvSpPr>
          <p:spPr>
            <a:xfrm>
              <a:off x="9169105" y="1573339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0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AE5A41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43" name="Freeform: Shape 2542">
              <a:extLst>
                <a:ext uri="{FF2B5EF4-FFF2-40B4-BE49-F238E27FC236}">
                  <a16:creationId xmlns:a16="http://schemas.microsoft.com/office/drawing/2014/main" id="{A47C30FA-0CC8-6302-7E89-3D123CFC8A00}"/>
                </a:ext>
              </a:extLst>
            </p:cNvPr>
            <p:cNvSpPr/>
            <p:nvPr/>
          </p:nvSpPr>
          <p:spPr>
            <a:xfrm>
              <a:off x="9169105" y="1481390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0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559E83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44" name="Freeform: Shape 2543">
              <a:extLst>
                <a:ext uri="{FF2B5EF4-FFF2-40B4-BE49-F238E27FC236}">
                  <a16:creationId xmlns:a16="http://schemas.microsoft.com/office/drawing/2014/main" id="{EDA2B633-AB1C-DFAC-94B6-B3E095745016}"/>
                </a:ext>
              </a:extLst>
            </p:cNvPr>
            <p:cNvSpPr/>
            <p:nvPr/>
          </p:nvSpPr>
          <p:spPr>
            <a:xfrm>
              <a:off x="9169105" y="1389441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0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AE5A41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45" name="Freeform: Shape 2544">
              <a:extLst>
                <a:ext uri="{FF2B5EF4-FFF2-40B4-BE49-F238E27FC236}">
                  <a16:creationId xmlns:a16="http://schemas.microsoft.com/office/drawing/2014/main" id="{FEB3F47E-136C-F1D8-B872-B7917E4DC79B}"/>
                </a:ext>
              </a:extLst>
            </p:cNvPr>
            <p:cNvSpPr/>
            <p:nvPr/>
          </p:nvSpPr>
          <p:spPr>
            <a:xfrm>
              <a:off x="9169105" y="1297493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9 h 91948"/>
                <a:gd name="connsiteX3" fmla="*/ 750 w 98255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AE5A41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46" name="Freeform: Shape 2545">
              <a:extLst>
                <a:ext uri="{FF2B5EF4-FFF2-40B4-BE49-F238E27FC236}">
                  <a16:creationId xmlns:a16="http://schemas.microsoft.com/office/drawing/2014/main" id="{D33DB290-64D9-DEBC-9CA7-B3ED3CE84F0D}"/>
                </a:ext>
              </a:extLst>
            </p:cNvPr>
            <p:cNvSpPr/>
            <p:nvPr/>
          </p:nvSpPr>
          <p:spPr>
            <a:xfrm>
              <a:off x="9169105" y="1205544"/>
              <a:ext cx="98255" cy="91948"/>
            </a:xfrm>
            <a:custGeom>
              <a:avLst/>
              <a:gdLst>
                <a:gd name="connsiteX0" fmla="*/ 750 w 98255"/>
                <a:gd name="connsiteY0" fmla="*/ -710 h 91948"/>
                <a:gd name="connsiteX1" fmla="*/ 99006 w 98255"/>
                <a:gd name="connsiteY1" fmla="*/ -710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0"/>
                  </a:moveTo>
                  <a:lnTo>
                    <a:pt x="99006" y="-710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AE5A41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47" name="Freeform: Shape 2546">
              <a:extLst>
                <a:ext uri="{FF2B5EF4-FFF2-40B4-BE49-F238E27FC236}">
                  <a16:creationId xmlns:a16="http://schemas.microsoft.com/office/drawing/2014/main" id="{58086BF4-F519-68D4-7FD5-D32242EB7B20}"/>
                </a:ext>
              </a:extLst>
            </p:cNvPr>
            <p:cNvSpPr/>
            <p:nvPr/>
          </p:nvSpPr>
          <p:spPr>
            <a:xfrm>
              <a:off x="9169105" y="1113595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AE5A41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48" name="Freeform: Shape 2547">
              <a:extLst>
                <a:ext uri="{FF2B5EF4-FFF2-40B4-BE49-F238E27FC236}">
                  <a16:creationId xmlns:a16="http://schemas.microsoft.com/office/drawing/2014/main" id="{93DDD9B4-C33C-FAAB-6212-A666843F2A5F}"/>
                </a:ext>
              </a:extLst>
            </p:cNvPr>
            <p:cNvSpPr/>
            <p:nvPr/>
          </p:nvSpPr>
          <p:spPr>
            <a:xfrm>
              <a:off x="9169105" y="1021646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AE5A41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49" name="Freeform: Shape 2548">
              <a:extLst>
                <a:ext uri="{FF2B5EF4-FFF2-40B4-BE49-F238E27FC236}">
                  <a16:creationId xmlns:a16="http://schemas.microsoft.com/office/drawing/2014/main" id="{D7F8ECF2-5180-6A49-0789-CD72A14179E6}"/>
                </a:ext>
              </a:extLst>
            </p:cNvPr>
            <p:cNvSpPr/>
            <p:nvPr/>
          </p:nvSpPr>
          <p:spPr>
            <a:xfrm>
              <a:off x="9169105" y="929697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AE5A41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50" name="Freeform: Shape 2549">
              <a:extLst>
                <a:ext uri="{FF2B5EF4-FFF2-40B4-BE49-F238E27FC236}">
                  <a16:creationId xmlns:a16="http://schemas.microsoft.com/office/drawing/2014/main" id="{9559D5DB-5A43-2B7B-B5CB-3C501424B7D5}"/>
                </a:ext>
              </a:extLst>
            </p:cNvPr>
            <p:cNvSpPr/>
            <p:nvPr/>
          </p:nvSpPr>
          <p:spPr>
            <a:xfrm>
              <a:off x="9169105" y="837748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AE5A41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51" name="Freeform: Shape 2550">
              <a:extLst>
                <a:ext uri="{FF2B5EF4-FFF2-40B4-BE49-F238E27FC236}">
                  <a16:creationId xmlns:a16="http://schemas.microsoft.com/office/drawing/2014/main" id="{61CED341-0EB6-B395-6DDA-9A2395B42FA9}"/>
                </a:ext>
              </a:extLst>
            </p:cNvPr>
            <p:cNvSpPr/>
            <p:nvPr/>
          </p:nvSpPr>
          <p:spPr>
            <a:xfrm>
              <a:off x="9169105" y="745799"/>
              <a:ext cx="98255" cy="91948"/>
            </a:xfrm>
            <a:custGeom>
              <a:avLst/>
              <a:gdLst>
                <a:gd name="connsiteX0" fmla="*/ 750 w 98255"/>
                <a:gd name="connsiteY0" fmla="*/ -711 h 91948"/>
                <a:gd name="connsiteX1" fmla="*/ 99006 w 98255"/>
                <a:gd name="connsiteY1" fmla="*/ -711 h 91948"/>
                <a:gd name="connsiteX2" fmla="*/ 99006 w 98255"/>
                <a:gd name="connsiteY2" fmla="*/ 91238 h 91948"/>
                <a:gd name="connsiteX3" fmla="*/ 750 w 98255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255" h="91948">
                  <a:moveTo>
                    <a:pt x="750" y="-711"/>
                  </a:moveTo>
                  <a:lnTo>
                    <a:pt x="99006" y="-711"/>
                  </a:lnTo>
                  <a:lnTo>
                    <a:pt x="99006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AE5A41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52" name="TextBox 2551">
              <a:extLst>
                <a:ext uri="{FF2B5EF4-FFF2-40B4-BE49-F238E27FC236}">
                  <a16:creationId xmlns:a16="http://schemas.microsoft.com/office/drawing/2014/main" id="{DB052E90-EA60-03E7-F05E-95296F167360}"/>
                </a:ext>
              </a:extLst>
            </p:cNvPr>
            <p:cNvSpPr txBox="1"/>
            <p:nvPr/>
          </p:nvSpPr>
          <p:spPr>
            <a:xfrm>
              <a:off x="7015100" y="1524945"/>
              <a:ext cx="97975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7C76BA"/>
                  </a:solidFill>
                  <a:latin typeface="Arial"/>
                  <a:cs typeface="Arial"/>
                  <a:sym typeface="Arial"/>
                  <a:rtl val="0"/>
                </a:rPr>
                <a:t>Polarella glacialis</a:t>
              </a:r>
            </a:p>
          </p:txBody>
        </p:sp>
        <p:sp>
          <p:nvSpPr>
            <p:cNvPr id="2553" name="TextBox 2552">
              <a:extLst>
                <a:ext uri="{FF2B5EF4-FFF2-40B4-BE49-F238E27FC236}">
                  <a16:creationId xmlns:a16="http://schemas.microsoft.com/office/drawing/2014/main" id="{4306D0FD-D05F-D7C9-00E2-48B27E0F10BD}"/>
                </a:ext>
              </a:extLst>
            </p:cNvPr>
            <p:cNvSpPr txBox="1"/>
            <p:nvPr/>
          </p:nvSpPr>
          <p:spPr>
            <a:xfrm>
              <a:off x="7015100" y="1432996"/>
              <a:ext cx="10951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4481D7"/>
                  </a:solidFill>
                  <a:latin typeface="Arial"/>
                  <a:cs typeface="Arial"/>
                  <a:sym typeface="Arial"/>
                  <a:rtl val="0"/>
                </a:rPr>
                <a:t>Fugacium kawagutii</a:t>
              </a:r>
            </a:p>
          </p:txBody>
        </p:sp>
        <p:sp>
          <p:nvSpPr>
            <p:cNvPr id="2554" name="TextBox 2553">
              <a:extLst>
                <a:ext uri="{FF2B5EF4-FFF2-40B4-BE49-F238E27FC236}">
                  <a16:creationId xmlns:a16="http://schemas.microsoft.com/office/drawing/2014/main" id="{168DECE2-03C6-A001-3529-D7DBA41C36C7}"/>
                </a:ext>
              </a:extLst>
            </p:cNvPr>
            <p:cNvSpPr txBox="1"/>
            <p:nvPr/>
          </p:nvSpPr>
          <p:spPr>
            <a:xfrm>
              <a:off x="7015100" y="1341047"/>
              <a:ext cx="10262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966CA2"/>
                  </a:solidFill>
                  <a:latin typeface="Arial"/>
                  <a:cs typeface="Arial"/>
                  <a:sym typeface="Arial"/>
                  <a:rtl val="0"/>
                </a:rPr>
                <a:t>Effrenium voratum</a:t>
              </a:r>
            </a:p>
          </p:txBody>
        </p:sp>
        <p:sp>
          <p:nvSpPr>
            <p:cNvPr id="2555" name="TextBox 2554">
              <a:extLst>
                <a:ext uri="{FF2B5EF4-FFF2-40B4-BE49-F238E27FC236}">
                  <a16:creationId xmlns:a16="http://schemas.microsoft.com/office/drawing/2014/main" id="{9F740B99-0AA7-C002-B26F-3659D49AD649}"/>
                </a:ext>
              </a:extLst>
            </p:cNvPr>
            <p:cNvSpPr txBox="1"/>
            <p:nvPr/>
          </p:nvSpPr>
          <p:spPr>
            <a:xfrm>
              <a:off x="7015100" y="1249098"/>
              <a:ext cx="11592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4183D6"/>
                  </a:solidFill>
                  <a:latin typeface="Arial"/>
                  <a:cs typeface="Arial"/>
                  <a:sym typeface="Arial"/>
                  <a:rtl val="0"/>
                </a:rPr>
                <a:t>Cladocopium goreaui</a:t>
              </a:r>
            </a:p>
          </p:txBody>
        </p:sp>
        <p:sp>
          <p:nvSpPr>
            <p:cNvPr id="2556" name="TextBox 2555">
              <a:extLst>
                <a:ext uri="{FF2B5EF4-FFF2-40B4-BE49-F238E27FC236}">
                  <a16:creationId xmlns:a16="http://schemas.microsoft.com/office/drawing/2014/main" id="{4EAFDBE7-033E-26A0-9D24-2368A4B681A2}"/>
                </a:ext>
              </a:extLst>
            </p:cNvPr>
            <p:cNvSpPr txBox="1"/>
            <p:nvPr/>
          </p:nvSpPr>
          <p:spPr>
            <a:xfrm>
              <a:off x="7015100" y="1157149"/>
              <a:ext cx="10647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8C70AC"/>
                  </a:solidFill>
                  <a:latin typeface="Arial"/>
                  <a:cs typeface="Arial"/>
                  <a:sym typeface="Arial"/>
                  <a:rtl val="0"/>
                </a:rPr>
                <a:t>Breviolum minutum</a:t>
              </a:r>
            </a:p>
          </p:txBody>
        </p:sp>
        <p:sp>
          <p:nvSpPr>
            <p:cNvPr id="2557" name="TextBox 2556">
              <a:extLst>
                <a:ext uri="{FF2B5EF4-FFF2-40B4-BE49-F238E27FC236}">
                  <a16:creationId xmlns:a16="http://schemas.microsoft.com/office/drawing/2014/main" id="{54611238-6F78-85E3-B7F8-39CDFCE593C3}"/>
                </a:ext>
              </a:extLst>
            </p:cNvPr>
            <p:cNvSpPr txBox="1"/>
            <p:nvPr/>
          </p:nvSpPr>
          <p:spPr>
            <a:xfrm>
              <a:off x="7015100" y="1065201"/>
              <a:ext cx="11224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BE4F6B"/>
                  </a:solidFill>
                  <a:latin typeface="Arial"/>
                  <a:cs typeface="Arial"/>
                  <a:sym typeface="Arial"/>
                  <a:rtl val="0"/>
                </a:rPr>
                <a:t>Durusdinium trenchii</a:t>
              </a:r>
            </a:p>
          </p:txBody>
        </p:sp>
        <p:sp>
          <p:nvSpPr>
            <p:cNvPr id="2558" name="TextBox 2557">
              <a:extLst>
                <a:ext uri="{FF2B5EF4-FFF2-40B4-BE49-F238E27FC236}">
                  <a16:creationId xmlns:a16="http://schemas.microsoft.com/office/drawing/2014/main" id="{4F6E254B-5C24-D178-D7D8-7A7BB627A92A}"/>
                </a:ext>
              </a:extLst>
            </p:cNvPr>
            <p:cNvSpPr txBox="1"/>
            <p:nvPr/>
          </p:nvSpPr>
          <p:spPr>
            <a:xfrm>
              <a:off x="7015100" y="973095"/>
              <a:ext cx="11705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9D689A"/>
                  </a:solidFill>
                  <a:latin typeface="Arial"/>
                  <a:cs typeface="Arial"/>
                  <a:sym typeface="Arial"/>
                  <a:rtl val="0"/>
                </a:rPr>
                <a:t>Symbiodinium natans</a:t>
              </a:r>
            </a:p>
          </p:txBody>
        </p:sp>
        <p:sp>
          <p:nvSpPr>
            <p:cNvPr id="2559" name="TextBox 2558">
              <a:extLst>
                <a:ext uri="{FF2B5EF4-FFF2-40B4-BE49-F238E27FC236}">
                  <a16:creationId xmlns:a16="http://schemas.microsoft.com/office/drawing/2014/main" id="{29C58919-8251-8B2D-506A-4ABB122C31D0}"/>
                </a:ext>
              </a:extLst>
            </p:cNvPr>
            <p:cNvSpPr txBox="1"/>
            <p:nvPr/>
          </p:nvSpPr>
          <p:spPr>
            <a:xfrm>
              <a:off x="7015100" y="881146"/>
              <a:ext cx="155844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AD5E87"/>
                  </a:solidFill>
                  <a:latin typeface="Arial"/>
                  <a:cs typeface="Arial"/>
                  <a:sym typeface="Arial"/>
                  <a:rtl val="0"/>
                </a:rPr>
                <a:t>Symbiodinium sp. CCMP2592</a:t>
              </a:r>
            </a:p>
          </p:txBody>
        </p:sp>
        <p:sp>
          <p:nvSpPr>
            <p:cNvPr id="2560" name="TextBox 2559">
              <a:extLst>
                <a:ext uri="{FF2B5EF4-FFF2-40B4-BE49-F238E27FC236}">
                  <a16:creationId xmlns:a16="http://schemas.microsoft.com/office/drawing/2014/main" id="{C48CD52B-D00E-9B88-E0EA-C5F7B1C03AC7}"/>
                </a:ext>
              </a:extLst>
            </p:cNvPr>
            <p:cNvSpPr txBox="1"/>
            <p:nvPr/>
          </p:nvSpPr>
          <p:spPr>
            <a:xfrm>
              <a:off x="7015100" y="789198"/>
              <a:ext cx="122180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B3D52"/>
                  </a:solidFill>
                  <a:latin typeface="Arial"/>
                  <a:cs typeface="Arial"/>
                  <a:sym typeface="Arial"/>
                  <a:rtl val="0"/>
                </a:rPr>
                <a:t>Symbiodinium sp. KB8</a:t>
              </a:r>
            </a:p>
          </p:txBody>
        </p:sp>
        <p:sp>
          <p:nvSpPr>
            <p:cNvPr id="2561" name="TextBox 2560">
              <a:extLst>
                <a:ext uri="{FF2B5EF4-FFF2-40B4-BE49-F238E27FC236}">
                  <a16:creationId xmlns:a16="http://schemas.microsoft.com/office/drawing/2014/main" id="{DE966E19-A076-0BE4-42A5-C55F515EF042}"/>
                </a:ext>
              </a:extLst>
            </p:cNvPr>
            <p:cNvSpPr txBox="1"/>
            <p:nvPr/>
          </p:nvSpPr>
          <p:spPr>
            <a:xfrm>
              <a:off x="7015100" y="697249"/>
              <a:ext cx="15840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AE5E85"/>
                  </a:solidFill>
                  <a:latin typeface="Arial"/>
                  <a:cs typeface="Arial"/>
                  <a:sym typeface="Arial"/>
                  <a:rtl val="0"/>
                </a:rPr>
                <a:t>Symbiodinium microadriaticum</a:t>
              </a:r>
            </a:p>
          </p:txBody>
        </p:sp>
        <p:sp>
          <p:nvSpPr>
            <p:cNvPr id="2562" name="Freeform: Shape 2561">
              <a:extLst>
                <a:ext uri="{FF2B5EF4-FFF2-40B4-BE49-F238E27FC236}">
                  <a16:creationId xmlns:a16="http://schemas.microsoft.com/office/drawing/2014/main" id="{52B51348-D6F9-F596-1A6B-F6F640CF90DC}"/>
                </a:ext>
              </a:extLst>
            </p:cNvPr>
            <p:cNvSpPr/>
            <p:nvPr/>
          </p:nvSpPr>
          <p:spPr>
            <a:xfrm>
              <a:off x="9313694" y="1573339"/>
              <a:ext cx="81781" cy="91948"/>
            </a:xfrm>
            <a:custGeom>
              <a:avLst/>
              <a:gdLst>
                <a:gd name="connsiteX0" fmla="*/ 750 w 81781"/>
                <a:gd name="connsiteY0" fmla="*/ -710 h 91948"/>
                <a:gd name="connsiteX1" fmla="*/ 82532 w 81781"/>
                <a:gd name="connsiteY1" fmla="*/ -710 h 91948"/>
                <a:gd name="connsiteX2" fmla="*/ 82532 w 81781"/>
                <a:gd name="connsiteY2" fmla="*/ 91239 h 91948"/>
                <a:gd name="connsiteX3" fmla="*/ 750 w 81781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81" h="91948">
                  <a:moveTo>
                    <a:pt x="750" y="-710"/>
                  </a:moveTo>
                  <a:lnTo>
                    <a:pt x="82532" y="-710"/>
                  </a:lnTo>
                  <a:lnTo>
                    <a:pt x="82532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3CBA26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63" name="Freeform: Shape 2562">
              <a:extLst>
                <a:ext uri="{FF2B5EF4-FFF2-40B4-BE49-F238E27FC236}">
                  <a16:creationId xmlns:a16="http://schemas.microsoft.com/office/drawing/2014/main" id="{8D3A9587-BC59-7D9D-6405-E0D9147F68BD}"/>
                </a:ext>
              </a:extLst>
            </p:cNvPr>
            <p:cNvSpPr/>
            <p:nvPr/>
          </p:nvSpPr>
          <p:spPr>
            <a:xfrm>
              <a:off x="9313694" y="1481390"/>
              <a:ext cx="81781" cy="91948"/>
            </a:xfrm>
            <a:custGeom>
              <a:avLst/>
              <a:gdLst>
                <a:gd name="connsiteX0" fmla="*/ 750 w 81781"/>
                <a:gd name="connsiteY0" fmla="*/ -710 h 91948"/>
                <a:gd name="connsiteX1" fmla="*/ 82532 w 81781"/>
                <a:gd name="connsiteY1" fmla="*/ -710 h 91948"/>
                <a:gd name="connsiteX2" fmla="*/ 82532 w 81781"/>
                <a:gd name="connsiteY2" fmla="*/ 91239 h 91948"/>
                <a:gd name="connsiteX3" fmla="*/ 750 w 81781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81" h="91948">
                  <a:moveTo>
                    <a:pt x="750" y="-710"/>
                  </a:moveTo>
                  <a:lnTo>
                    <a:pt x="82532" y="-710"/>
                  </a:lnTo>
                  <a:lnTo>
                    <a:pt x="82532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A020F0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64" name="Freeform: Shape 2563">
              <a:extLst>
                <a:ext uri="{FF2B5EF4-FFF2-40B4-BE49-F238E27FC236}">
                  <a16:creationId xmlns:a16="http://schemas.microsoft.com/office/drawing/2014/main" id="{98C6B514-486E-1102-53D6-5FB5CE3EFF18}"/>
                </a:ext>
              </a:extLst>
            </p:cNvPr>
            <p:cNvSpPr/>
            <p:nvPr/>
          </p:nvSpPr>
          <p:spPr>
            <a:xfrm>
              <a:off x="9313694" y="1389441"/>
              <a:ext cx="81781" cy="91948"/>
            </a:xfrm>
            <a:custGeom>
              <a:avLst/>
              <a:gdLst>
                <a:gd name="connsiteX0" fmla="*/ 750 w 81781"/>
                <a:gd name="connsiteY0" fmla="*/ -710 h 91948"/>
                <a:gd name="connsiteX1" fmla="*/ 82532 w 81781"/>
                <a:gd name="connsiteY1" fmla="*/ -710 h 91948"/>
                <a:gd name="connsiteX2" fmla="*/ 82532 w 81781"/>
                <a:gd name="connsiteY2" fmla="*/ 91239 h 91948"/>
                <a:gd name="connsiteX3" fmla="*/ 750 w 81781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81" h="91948">
                  <a:moveTo>
                    <a:pt x="750" y="-710"/>
                  </a:moveTo>
                  <a:lnTo>
                    <a:pt x="82532" y="-710"/>
                  </a:lnTo>
                  <a:lnTo>
                    <a:pt x="82532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A020F0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65" name="Freeform: Shape 2564">
              <a:extLst>
                <a:ext uri="{FF2B5EF4-FFF2-40B4-BE49-F238E27FC236}">
                  <a16:creationId xmlns:a16="http://schemas.microsoft.com/office/drawing/2014/main" id="{97B5DB48-9D49-B4F3-5E7F-B4A421A2A66A}"/>
                </a:ext>
              </a:extLst>
            </p:cNvPr>
            <p:cNvSpPr/>
            <p:nvPr/>
          </p:nvSpPr>
          <p:spPr>
            <a:xfrm>
              <a:off x="9313694" y="1297493"/>
              <a:ext cx="81781" cy="91948"/>
            </a:xfrm>
            <a:custGeom>
              <a:avLst/>
              <a:gdLst>
                <a:gd name="connsiteX0" fmla="*/ 750 w 81781"/>
                <a:gd name="connsiteY0" fmla="*/ -710 h 91948"/>
                <a:gd name="connsiteX1" fmla="*/ 82532 w 81781"/>
                <a:gd name="connsiteY1" fmla="*/ -710 h 91948"/>
                <a:gd name="connsiteX2" fmla="*/ 82532 w 81781"/>
                <a:gd name="connsiteY2" fmla="*/ 91239 h 91948"/>
                <a:gd name="connsiteX3" fmla="*/ 750 w 81781"/>
                <a:gd name="connsiteY3" fmla="*/ 91239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81" h="91948">
                  <a:moveTo>
                    <a:pt x="750" y="-710"/>
                  </a:moveTo>
                  <a:lnTo>
                    <a:pt x="82532" y="-710"/>
                  </a:lnTo>
                  <a:lnTo>
                    <a:pt x="82532" y="91239"/>
                  </a:lnTo>
                  <a:lnTo>
                    <a:pt x="750" y="91239"/>
                  </a:lnTo>
                  <a:close/>
                </a:path>
              </a:pathLst>
            </a:custGeom>
            <a:solidFill>
              <a:srgbClr val="A020F0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66" name="Freeform: Shape 2565">
              <a:extLst>
                <a:ext uri="{FF2B5EF4-FFF2-40B4-BE49-F238E27FC236}">
                  <a16:creationId xmlns:a16="http://schemas.microsoft.com/office/drawing/2014/main" id="{F3641DB0-7E80-2948-A222-3E3C6CF0B4DF}"/>
                </a:ext>
              </a:extLst>
            </p:cNvPr>
            <p:cNvSpPr/>
            <p:nvPr/>
          </p:nvSpPr>
          <p:spPr>
            <a:xfrm>
              <a:off x="9313694" y="1205544"/>
              <a:ext cx="81781" cy="91948"/>
            </a:xfrm>
            <a:custGeom>
              <a:avLst/>
              <a:gdLst>
                <a:gd name="connsiteX0" fmla="*/ 750 w 81781"/>
                <a:gd name="connsiteY0" fmla="*/ -710 h 91948"/>
                <a:gd name="connsiteX1" fmla="*/ 82532 w 81781"/>
                <a:gd name="connsiteY1" fmla="*/ -710 h 91948"/>
                <a:gd name="connsiteX2" fmla="*/ 82532 w 81781"/>
                <a:gd name="connsiteY2" fmla="*/ 91238 h 91948"/>
                <a:gd name="connsiteX3" fmla="*/ 750 w 81781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81" h="91948">
                  <a:moveTo>
                    <a:pt x="750" y="-710"/>
                  </a:moveTo>
                  <a:lnTo>
                    <a:pt x="82532" y="-710"/>
                  </a:lnTo>
                  <a:lnTo>
                    <a:pt x="82532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A020F0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67" name="Freeform: Shape 2566">
              <a:extLst>
                <a:ext uri="{FF2B5EF4-FFF2-40B4-BE49-F238E27FC236}">
                  <a16:creationId xmlns:a16="http://schemas.microsoft.com/office/drawing/2014/main" id="{F62C72B9-3502-1834-B321-583A0E6DC523}"/>
                </a:ext>
              </a:extLst>
            </p:cNvPr>
            <p:cNvSpPr/>
            <p:nvPr/>
          </p:nvSpPr>
          <p:spPr>
            <a:xfrm>
              <a:off x="9313694" y="1113595"/>
              <a:ext cx="81781" cy="91948"/>
            </a:xfrm>
            <a:custGeom>
              <a:avLst/>
              <a:gdLst>
                <a:gd name="connsiteX0" fmla="*/ 750 w 81781"/>
                <a:gd name="connsiteY0" fmla="*/ -711 h 91948"/>
                <a:gd name="connsiteX1" fmla="*/ 82532 w 81781"/>
                <a:gd name="connsiteY1" fmla="*/ -711 h 91948"/>
                <a:gd name="connsiteX2" fmla="*/ 82532 w 81781"/>
                <a:gd name="connsiteY2" fmla="*/ 91238 h 91948"/>
                <a:gd name="connsiteX3" fmla="*/ 750 w 81781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81" h="91948">
                  <a:moveTo>
                    <a:pt x="750" y="-711"/>
                  </a:moveTo>
                  <a:lnTo>
                    <a:pt x="82532" y="-711"/>
                  </a:lnTo>
                  <a:lnTo>
                    <a:pt x="82532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A020F0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68" name="Freeform: Shape 2567">
              <a:extLst>
                <a:ext uri="{FF2B5EF4-FFF2-40B4-BE49-F238E27FC236}">
                  <a16:creationId xmlns:a16="http://schemas.microsoft.com/office/drawing/2014/main" id="{6331C4F9-EAB8-C374-C802-6E2B716ABC11}"/>
                </a:ext>
              </a:extLst>
            </p:cNvPr>
            <p:cNvSpPr/>
            <p:nvPr/>
          </p:nvSpPr>
          <p:spPr>
            <a:xfrm>
              <a:off x="9313694" y="1021646"/>
              <a:ext cx="81781" cy="91948"/>
            </a:xfrm>
            <a:custGeom>
              <a:avLst/>
              <a:gdLst>
                <a:gd name="connsiteX0" fmla="*/ 750 w 81781"/>
                <a:gd name="connsiteY0" fmla="*/ -711 h 91948"/>
                <a:gd name="connsiteX1" fmla="*/ 82532 w 81781"/>
                <a:gd name="connsiteY1" fmla="*/ -711 h 91948"/>
                <a:gd name="connsiteX2" fmla="*/ 82532 w 81781"/>
                <a:gd name="connsiteY2" fmla="*/ 91238 h 91948"/>
                <a:gd name="connsiteX3" fmla="*/ 750 w 81781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81" h="91948">
                  <a:moveTo>
                    <a:pt x="750" y="-711"/>
                  </a:moveTo>
                  <a:lnTo>
                    <a:pt x="82532" y="-711"/>
                  </a:lnTo>
                  <a:lnTo>
                    <a:pt x="82532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A020F0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69" name="Freeform: Shape 2568">
              <a:extLst>
                <a:ext uri="{FF2B5EF4-FFF2-40B4-BE49-F238E27FC236}">
                  <a16:creationId xmlns:a16="http://schemas.microsoft.com/office/drawing/2014/main" id="{D80F7464-CD92-7E46-1F21-4CDDE07503E4}"/>
                </a:ext>
              </a:extLst>
            </p:cNvPr>
            <p:cNvSpPr/>
            <p:nvPr/>
          </p:nvSpPr>
          <p:spPr>
            <a:xfrm>
              <a:off x="9313694" y="929697"/>
              <a:ext cx="81781" cy="91948"/>
            </a:xfrm>
            <a:custGeom>
              <a:avLst/>
              <a:gdLst>
                <a:gd name="connsiteX0" fmla="*/ 750 w 81781"/>
                <a:gd name="connsiteY0" fmla="*/ -711 h 91948"/>
                <a:gd name="connsiteX1" fmla="*/ 82532 w 81781"/>
                <a:gd name="connsiteY1" fmla="*/ -711 h 91948"/>
                <a:gd name="connsiteX2" fmla="*/ 82532 w 81781"/>
                <a:gd name="connsiteY2" fmla="*/ 91238 h 91948"/>
                <a:gd name="connsiteX3" fmla="*/ 750 w 81781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81" h="91948">
                  <a:moveTo>
                    <a:pt x="750" y="-711"/>
                  </a:moveTo>
                  <a:lnTo>
                    <a:pt x="82532" y="-711"/>
                  </a:lnTo>
                  <a:lnTo>
                    <a:pt x="82532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A020F0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70" name="Freeform: Shape 2569">
              <a:extLst>
                <a:ext uri="{FF2B5EF4-FFF2-40B4-BE49-F238E27FC236}">
                  <a16:creationId xmlns:a16="http://schemas.microsoft.com/office/drawing/2014/main" id="{D64491BE-51CB-C561-B36E-3D9C0C558FAA}"/>
                </a:ext>
              </a:extLst>
            </p:cNvPr>
            <p:cNvSpPr/>
            <p:nvPr/>
          </p:nvSpPr>
          <p:spPr>
            <a:xfrm>
              <a:off x="9313694" y="837748"/>
              <a:ext cx="81781" cy="91948"/>
            </a:xfrm>
            <a:custGeom>
              <a:avLst/>
              <a:gdLst>
                <a:gd name="connsiteX0" fmla="*/ 750 w 81781"/>
                <a:gd name="connsiteY0" fmla="*/ -711 h 91948"/>
                <a:gd name="connsiteX1" fmla="*/ 82532 w 81781"/>
                <a:gd name="connsiteY1" fmla="*/ -711 h 91948"/>
                <a:gd name="connsiteX2" fmla="*/ 82532 w 81781"/>
                <a:gd name="connsiteY2" fmla="*/ 91238 h 91948"/>
                <a:gd name="connsiteX3" fmla="*/ 750 w 81781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81" h="91948">
                  <a:moveTo>
                    <a:pt x="750" y="-711"/>
                  </a:moveTo>
                  <a:lnTo>
                    <a:pt x="82532" y="-711"/>
                  </a:lnTo>
                  <a:lnTo>
                    <a:pt x="82532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A020F0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71" name="Freeform: Shape 2570">
              <a:extLst>
                <a:ext uri="{FF2B5EF4-FFF2-40B4-BE49-F238E27FC236}">
                  <a16:creationId xmlns:a16="http://schemas.microsoft.com/office/drawing/2014/main" id="{7FA50B58-A945-4C45-882B-3ABAA8807417}"/>
                </a:ext>
              </a:extLst>
            </p:cNvPr>
            <p:cNvSpPr/>
            <p:nvPr/>
          </p:nvSpPr>
          <p:spPr>
            <a:xfrm>
              <a:off x="9313694" y="745799"/>
              <a:ext cx="81781" cy="91948"/>
            </a:xfrm>
            <a:custGeom>
              <a:avLst/>
              <a:gdLst>
                <a:gd name="connsiteX0" fmla="*/ 750 w 81781"/>
                <a:gd name="connsiteY0" fmla="*/ -711 h 91948"/>
                <a:gd name="connsiteX1" fmla="*/ 82532 w 81781"/>
                <a:gd name="connsiteY1" fmla="*/ -711 h 91948"/>
                <a:gd name="connsiteX2" fmla="*/ 82532 w 81781"/>
                <a:gd name="connsiteY2" fmla="*/ 91238 h 91948"/>
                <a:gd name="connsiteX3" fmla="*/ 750 w 81781"/>
                <a:gd name="connsiteY3" fmla="*/ 91238 h 91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81" h="91948">
                  <a:moveTo>
                    <a:pt x="750" y="-711"/>
                  </a:moveTo>
                  <a:lnTo>
                    <a:pt x="82532" y="-711"/>
                  </a:lnTo>
                  <a:lnTo>
                    <a:pt x="82532" y="91238"/>
                  </a:lnTo>
                  <a:lnTo>
                    <a:pt x="750" y="91238"/>
                  </a:lnTo>
                  <a:close/>
                </a:path>
              </a:pathLst>
            </a:custGeom>
            <a:solidFill>
              <a:srgbClr val="A020F0"/>
            </a:solidFill>
            <a:ln w="30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</p:grpSp>
      <p:grpSp>
        <p:nvGrpSpPr>
          <p:cNvPr id="2428" name="Graphic 2">
            <a:extLst>
              <a:ext uri="{FF2B5EF4-FFF2-40B4-BE49-F238E27FC236}">
                <a16:creationId xmlns:a16="http://schemas.microsoft.com/office/drawing/2014/main" id="{266B2012-A721-89A4-3D1D-0689403D81B4}"/>
              </a:ext>
            </a:extLst>
          </p:cNvPr>
          <p:cNvGrpSpPr/>
          <p:nvPr/>
        </p:nvGrpSpPr>
        <p:grpSpPr>
          <a:xfrm>
            <a:off x="6689653" y="1960293"/>
            <a:ext cx="2734910" cy="315854"/>
            <a:chOff x="6689653" y="1960293"/>
            <a:chExt cx="2734910" cy="315854"/>
          </a:xfrm>
        </p:grpSpPr>
        <p:sp>
          <p:nvSpPr>
            <p:cNvPr id="2429" name="Freeform: Shape 2428">
              <a:extLst>
                <a:ext uri="{FF2B5EF4-FFF2-40B4-BE49-F238E27FC236}">
                  <a16:creationId xmlns:a16="http://schemas.microsoft.com/office/drawing/2014/main" id="{F68BE854-2D11-8D21-4F7D-9C8319204361}"/>
                </a:ext>
              </a:extLst>
            </p:cNvPr>
            <p:cNvSpPr/>
            <p:nvPr/>
          </p:nvSpPr>
          <p:spPr>
            <a:xfrm>
              <a:off x="6689653" y="2159549"/>
              <a:ext cx="372743" cy="17076"/>
            </a:xfrm>
            <a:custGeom>
              <a:avLst/>
              <a:gdLst>
                <a:gd name="connsiteX0" fmla="*/ 713 w 372743"/>
                <a:gd name="connsiteY0" fmla="*/ -579 h 17076"/>
                <a:gd name="connsiteX1" fmla="*/ 373457 w 372743"/>
                <a:gd name="connsiteY1" fmla="*/ -579 h 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743" h="17076">
                  <a:moveTo>
                    <a:pt x="713" y="-579"/>
                  </a:moveTo>
                  <a:lnTo>
                    <a:pt x="373457" y="-579"/>
                  </a:lnTo>
                </a:path>
              </a:pathLst>
            </a:custGeom>
            <a:ln w="1612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30" name="Freeform: Shape 2429">
              <a:extLst>
                <a:ext uri="{FF2B5EF4-FFF2-40B4-BE49-F238E27FC236}">
                  <a16:creationId xmlns:a16="http://schemas.microsoft.com/office/drawing/2014/main" id="{4BECD449-7D52-C422-2766-011C00DB7EB9}"/>
                </a:ext>
              </a:extLst>
            </p:cNvPr>
            <p:cNvSpPr/>
            <p:nvPr/>
          </p:nvSpPr>
          <p:spPr>
            <a:xfrm>
              <a:off x="6689653" y="2059138"/>
              <a:ext cx="372743" cy="17076"/>
            </a:xfrm>
            <a:custGeom>
              <a:avLst/>
              <a:gdLst>
                <a:gd name="connsiteX0" fmla="*/ 713 w 372743"/>
                <a:gd name="connsiteY0" fmla="*/ -579 h 17076"/>
                <a:gd name="connsiteX1" fmla="*/ 373457 w 372743"/>
                <a:gd name="connsiteY1" fmla="*/ -579 h 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743" h="17076">
                  <a:moveTo>
                    <a:pt x="713" y="-579"/>
                  </a:moveTo>
                  <a:lnTo>
                    <a:pt x="373457" y="-579"/>
                  </a:lnTo>
                </a:path>
              </a:pathLst>
            </a:custGeom>
            <a:ln w="1612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31" name="Freeform: Shape 2430">
              <a:extLst>
                <a:ext uri="{FF2B5EF4-FFF2-40B4-BE49-F238E27FC236}">
                  <a16:creationId xmlns:a16="http://schemas.microsoft.com/office/drawing/2014/main" id="{25833CF7-6DB1-B85E-AE7B-81AB3EC90DDA}"/>
                </a:ext>
              </a:extLst>
            </p:cNvPr>
            <p:cNvSpPr/>
            <p:nvPr/>
          </p:nvSpPr>
          <p:spPr>
            <a:xfrm>
              <a:off x="6689653" y="2109344"/>
              <a:ext cx="15072" cy="50205"/>
            </a:xfrm>
            <a:custGeom>
              <a:avLst/>
              <a:gdLst>
                <a:gd name="connsiteX0" fmla="*/ 713 w 15072"/>
                <a:gd name="connsiteY0" fmla="*/ -579 h 50205"/>
                <a:gd name="connsiteX1" fmla="*/ 713 w 15072"/>
                <a:gd name="connsiteY1" fmla="*/ 49626 h 5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72" h="50205">
                  <a:moveTo>
                    <a:pt x="713" y="-579"/>
                  </a:moveTo>
                  <a:lnTo>
                    <a:pt x="713" y="49626"/>
                  </a:lnTo>
                </a:path>
              </a:pathLst>
            </a:custGeom>
            <a:ln w="1612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32" name="Freeform: Shape 2431">
              <a:extLst>
                <a:ext uri="{FF2B5EF4-FFF2-40B4-BE49-F238E27FC236}">
                  <a16:creationId xmlns:a16="http://schemas.microsoft.com/office/drawing/2014/main" id="{93479273-DD24-1EF1-1F66-E6354FF3E03F}"/>
                </a:ext>
              </a:extLst>
            </p:cNvPr>
            <p:cNvSpPr/>
            <p:nvPr/>
          </p:nvSpPr>
          <p:spPr>
            <a:xfrm>
              <a:off x="6689653" y="2059138"/>
              <a:ext cx="15072" cy="50205"/>
            </a:xfrm>
            <a:custGeom>
              <a:avLst/>
              <a:gdLst>
                <a:gd name="connsiteX0" fmla="*/ 713 w 15072"/>
                <a:gd name="connsiteY0" fmla="*/ 49626 h 50205"/>
                <a:gd name="connsiteX1" fmla="*/ 713 w 15072"/>
                <a:gd name="connsiteY1" fmla="*/ -579 h 5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72" h="50205">
                  <a:moveTo>
                    <a:pt x="713" y="49626"/>
                  </a:moveTo>
                  <a:lnTo>
                    <a:pt x="713" y="-579"/>
                  </a:lnTo>
                </a:path>
              </a:pathLst>
            </a:custGeom>
            <a:ln w="1612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33" name="Freeform: Shape 2432">
              <a:extLst>
                <a:ext uri="{FF2B5EF4-FFF2-40B4-BE49-F238E27FC236}">
                  <a16:creationId xmlns:a16="http://schemas.microsoft.com/office/drawing/2014/main" id="{4F5AD948-C65B-2A5A-9AEE-AAE5AB5926A6}"/>
                </a:ext>
              </a:extLst>
            </p:cNvPr>
            <p:cNvSpPr/>
            <p:nvPr/>
          </p:nvSpPr>
          <p:spPr>
            <a:xfrm>
              <a:off x="6689653" y="2159549"/>
              <a:ext cx="372743" cy="17076"/>
            </a:xfrm>
            <a:custGeom>
              <a:avLst/>
              <a:gdLst>
                <a:gd name="connsiteX0" fmla="*/ 713 w 372743"/>
                <a:gd name="connsiteY0" fmla="*/ -579 h 17076"/>
                <a:gd name="connsiteX1" fmla="*/ 373457 w 372743"/>
                <a:gd name="connsiteY1" fmla="*/ -579 h 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743" h="17076">
                  <a:moveTo>
                    <a:pt x="713" y="-579"/>
                  </a:moveTo>
                  <a:lnTo>
                    <a:pt x="373457" y="-579"/>
                  </a:lnTo>
                </a:path>
              </a:pathLst>
            </a:custGeom>
            <a:ln w="79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34" name="Freeform: Shape 2433">
              <a:extLst>
                <a:ext uri="{FF2B5EF4-FFF2-40B4-BE49-F238E27FC236}">
                  <a16:creationId xmlns:a16="http://schemas.microsoft.com/office/drawing/2014/main" id="{3B099845-5D3F-F9ED-8F04-DF05AEDE8554}"/>
                </a:ext>
              </a:extLst>
            </p:cNvPr>
            <p:cNvSpPr/>
            <p:nvPr/>
          </p:nvSpPr>
          <p:spPr>
            <a:xfrm>
              <a:off x="6689653" y="2059138"/>
              <a:ext cx="372743" cy="17076"/>
            </a:xfrm>
            <a:custGeom>
              <a:avLst/>
              <a:gdLst>
                <a:gd name="connsiteX0" fmla="*/ 713 w 372743"/>
                <a:gd name="connsiteY0" fmla="*/ -579 h 17076"/>
                <a:gd name="connsiteX1" fmla="*/ 373457 w 372743"/>
                <a:gd name="connsiteY1" fmla="*/ -579 h 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743" h="17076">
                  <a:moveTo>
                    <a:pt x="713" y="-579"/>
                  </a:moveTo>
                  <a:lnTo>
                    <a:pt x="373457" y="-579"/>
                  </a:lnTo>
                </a:path>
              </a:pathLst>
            </a:custGeom>
            <a:ln w="79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35" name="Freeform: Shape 2434">
              <a:extLst>
                <a:ext uri="{FF2B5EF4-FFF2-40B4-BE49-F238E27FC236}">
                  <a16:creationId xmlns:a16="http://schemas.microsoft.com/office/drawing/2014/main" id="{14B1605C-5459-FC4F-A12A-68B2144F8AB8}"/>
                </a:ext>
              </a:extLst>
            </p:cNvPr>
            <p:cNvSpPr/>
            <p:nvPr/>
          </p:nvSpPr>
          <p:spPr>
            <a:xfrm>
              <a:off x="6689653" y="2109344"/>
              <a:ext cx="15072" cy="50205"/>
            </a:xfrm>
            <a:custGeom>
              <a:avLst/>
              <a:gdLst>
                <a:gd name="connsiteX0" fmla="*/ 713 w 15072"/>
                <a:gd name="connsiteY0" fmla="*/ -579 h 50205"/>
                <a:gd name="connsiteX1" fmla="*/ 713 w 15072"/>
                <a:gd name="connsiteY1" fmla="*/ 49626 h 5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72" h="50205">
                  <a:moveTo>
                    <a:pt x="713" y="-579"/>
                  </a:moveTo>
                  <a:lnTo>
                    <a:pt x="713" y="49626"/>
                  </a:lnTo>
                </a:path>
              </a:pathLst>
            </a:custGeom>
            <a:ln w="79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36" name="Freeform: Shape 2435">
              <a:extLst>
                <a:ext uri="{FF2B5EF4-FFF2-40B4-BE49-F238E27FC236}">
                  <a16:creationId xmlns:a16="http://schemas.microsoft.com/office/drawing/2014/main" id="{631A766C-86E3-A0D1-B8FA-7A550ABF07DB}"/>
                </a:ext>
              </a:extLst>
            </p:cNvPr>
            <p:cNvSpPr/>
            <p:nvPr/>
          </p:nvSpPr>
          <p:spPr>
            <a:xfrm>
              <a:off x="6689653" y="2059138"/>
              <a:ext cx="15072" cy="50205"/>
            </a:xfrm>
            <a:custGeom>
              <a:avLst/>
              <a:gdLst>
                <a:gd name="connsiteX0" fmla="*/ 713 w 15072"/>
                <a:gd name="connsiteY0" fmla="*/ 49626 h 50205"/>
                <a:gd name="connsiteX1" fmla="*/ 713 w 15072"/>
                <a:gd name="connsiteY1" fmla="*/ -579 h 5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72" h="50205">
                  <a:moveTo>
                    <a:pt x="713" y="49626"/>
                  </a:moveTo>
                  <a:lnTo>
                    <a:pt x="713" y="-579"/>
                  </a:lnTo>
                </a:path>
              </a:pathLst>
            </a:custGeom>
            <a:ln w="79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37" name="Freeform: Shape 2436">
              <a:extLst>
                <a:ext uri="{FF2B5EF4-FFF2-40B4-BE49-F238E27FC236}">
                  <a16:creationId xmlns:a16="http://schemas.microsoft.com/office/drawing/2014/main" id="{F045C66F-17D1-52D3-F8E7-EB5D1F92C527}"/>
                </a:ext>
              </a:extLst>
            </p:cNvPr>
            <p:cNvSpPr/>
            <p:nvPr/>
          </p:nvSpPr>
          <p:spPr>
            <a:xfrm>
              <a:off x="8790010" y="2109344"/>
              <a:ext cx="100684" cy="100411"/>
            </a:xfrm>
            <a:custGeom>
              <a:avLst/>
              <a:gdLst>
                <a:gd name="connsiteX0" fmla="*/ 713 w 100684"/>
                <a:gd name="connsiteY0" fmla="*/ -579 h 100411"/>
                <a:gd name="connsiteX1" fmla="*/ 101398 w 100684"/>
                <a:gd name="connsiteY1" fmla="*/ -579 h 100411"/>
                <a:gd name="connsiteX2" fmla="*/ 101398 w 100684"/>
                <a:gd name="connsiteY2" fmla="*/ 99832 h 100411"/>
                <a:gd name="connsiteX3" fmla="*/ 713 w 100684"/>
                <a:gd name="connsiteY3" fmla="*/ 99832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713" y="-579"/>
                  </a:moveTo>
                  <a:lnTo>
                    <a:pt x="101398" y="-579"/>
                  </a:lnTo>
                  <a:lnTo>
                    <a:pt x="101398" y="99832"/>
                  </a:lnTo>
                  <a:lnTo>
                    <a:pt x="713" y="99832"/>
                  </a:lnTo>
                  <a:close/>
                </a:path>
              </a:pathLst>
            </a:custGeom>
            <a:solidFill>
              <a:srgbClr val="FFFFFF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38" name="Freeform: Shape 2437">
              <a:extLst>
                <a:ext uri="{FF2B5EF4-FFF2-40B4-BE49-F238E27FC236}">
                  <a16:creationId xmlns:a16="http://schemas.microsoft.com/office/drawing/2014/main" id="{8E4F5E0E-A94C-A4E6-CE64-B1DEA2DE63E1}"/>
                </a:ext>
              </a:extLst>
            </p:cNvPr>
            <p:cNvSpPr/>
            <p:nvPr/>
          </p:nvSpPr>
          <p:spPr>
            <a:xfrm>
              <a:off x="8790010" y="2008933"/>
              <a:ext cx="100684" cy="100411"/>
            </a:xfrm>
            <a:custGeom>
              <a:avLst/>
              <a:gdLst>
                <a:gd name="connsiteX0" fmla="*/ 713 w 100684"/>
                <a:gd name="connsiteY0" fmla="*/ -579 h 100411"/>
                <a:gd name="connsiteX1" fmla="*/ 101398 w 100684"/>
                <a:gd name="connsiteY1" fmla="*/ -579 h 100411"/>
                <a:gd name="connsiteX2" fmla="*/ 101398 w 100684"/>
                <a:gd name="connsiteY2" fmla="*/ 99832 h 100411"/>
                <a:gd name="connsiteX3" fmla="*/ 713 w 100684"/>
                <a:gd name="connsiteY3" fmla="*/ 99832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713" y="-579"/>
                  </a:moveTo>
                  <a:lnTo>
                    <a:pt x="101398" y="-579"/>
                  </a:lnTo>
                  <a:lnTo>
                    <a:pt x="101398" y="99832"/>
                  </a:lnTo>
                  <a:lnTo>
                    <a:pt x="713" y="99832"/>
                  </a:lnTo>
                  <a:close/>
                </a:path>
              </a:pathLst>
            </a:custGeom>
            <a:solidFill>
              <a:srgbClr val="FFFFFF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39" name="Freeform: Shape 2438">
              <a:extLst>
                <a:ext uri="{FF2B5EF4-FFF2-40B4-BE49-F238E27FC236}">
                  <a16:creationId xmlns:a16="http://schemas.microsoft.com/office/drawing/2014/main" id="{0E4123AF-5F02-6D03-6BE5-19AF689ECA3B}"/>
                </a:ext>
              </a:extLst>
            </p:cNvPr>
            <p:cNvSpPr/>
            <p:nvPr/>
          </p:nvSpPr>
          <p:spPr>
            <a:xfrm>
              <a:off x="8890694" y="2109344"/>
              <a:ext cx="100684" cy="100411"/>
            </a:xfrm>
            <a:custGeom>
              <a:avLst/>
              <a:gdLst>
                <a:gd name="connsiteX0" fmla="*/ 713 w 100684"/>
                <a:gd name="connsiteY0" fmla="*/ -579 h 100411"/>
                <a:gd name="connsiteX1" fmla="*/ 101398 w 100684"/>
                <a:gd name="connsiteY1" fmla="*/ -579 h 100411"/>
                <a:gd name="connsiteX2" fmla="*/ 101398 w 100684"/>
                <a:gd name="connsiteY2" fmla="*/ 99832 h 100411"/>
                <a:gd name="connsiteX3" fmla="*/ 713 w 100684"/>
                <a:gd name="connsiteY3" fmla="*/ 99832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713" y="-579"/>
                  </a:moveTo>
                  <a:lnTo>
                    <a:pt x="101398" y="-579"/>
                  </a:lnTo>
                  <a:lnTo>
                    <a:pt x="101398" y="99832"/>
                  </a:lnTo>
                  <a:lnTo>
                    <a:pt x="713" y="99832"/>
                  </a:lnTo>
                  <a:close/>
                </a:path>
              </a:pathLst>
            </a:custGeom>
            <a:solidFill>
              <a:srgbClr val="559E83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40" name="Freeform: Shape 2439">
              <a:extLst>
                <a:ext uri="{FF2B5EF4-FFF2-40B4-BE49-F238E27FC236}">
                  <a16:creationId xmlns:a16="http://schemas.microsoft.com/office/drawing/2014/main" id="{D785D9DB-8B96-D1DA-A0E3-5546076F162C}"/>
                </a:ext>
              </a:extLst>
            </p:cNvPr>
            <p:cNvSpPr/>
            <p:nvPr/>
          </p:nvSpPr>
          <p:spPr>
            <a:xfrm>
              <a:off x="8890694" y="2008933"/>
              <a:ext cx="100684" cy="100411"/>
            </a:xfrm>
            <a:custGeom>
              <a:avLst/>
              <a:gdLst>
                <a:gd name="connsiteX0" fmla="*/ 713 w 100684"/>
                <a:gd name="connsiteY0" fmla="*/ -579 h 100411"/>
                <a:gd name="connsiteX1" fmla="*/ 101398 w 100684"/>
                <a:gd name="connsiteY1" fmla="*/ -579 h 100411"/>
                <a:gd name="connsiteX2" fmla="*/ 101398 w 100684"/>
                <a:gd name="connsiteY2" fmla="*/ 99832 h 100411"/>
                <a:gd name="connsiteX3" fmla="*/ 713 w 100684"/>
                <a:gd name="connsiteY3" fmla="*/ 99832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713" y="-579"/>
                  </a:moveTo>
                  <a:lnTo>
                    <a:pt x="101398" y="-579"/>
                  </a:lnTo>
                  <a:lnTo>
                    <a:pt x="101398" y="99832"/>
                  </a:lnTo>
                  <a:lnTo>
                    <a:pt x="713" y="99832"/>
                  </a:lnTo>
                  <a:close/>
                </a:path>
              </a:pathLst>
            </a:custGeom>
            <a:solidFill>
              <a:srgbClr val="FFFFFF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41" name="Freeform: Shape 2440">
              <a:extLst>
                <a:ext uri="{FF2B5EF4-FFF2-40B4-BE49-F238E27FC236}">
                  <a16:creationId xmlns:a16="http://schemas.microsoft.com/office/drawing/2014/main" id="{4FC3E96F-B395-B3CF-2B4E-96E357B22CE9}"/>
                </a:ext>
              </a:extLst>
            </p:cNvPr>
            <p:cNvSpPr/>
            <p:nvPr/>
          </p:nvSpPr>
          <p:spPr>
            <a:xfrm>
              <a:off x="8991379" y="2109344"/>
              <a:ext cx="100684" cy="100411"/>
            </a:xfrm>
            <a:custGeom>
              <a:avLst/>
              <a:gdLst>
                <a:gd name="connsiteX0" fmla="*/ 713 w 100684"/>
                <a:gd name="connsiteY0" fmla="*/ -579 h 100411"/>
                <a:gd name="connsiteX1" fmla="*/ 101398 w 100684"/>
                <a:gd name="connsiteY1" fmla="*/ -579 h 100411"/>
                <a:gd name="connsiteX2" fmla="*/ 101398 w 100684"/>
                <a:gd name="connsiteY2" fmla="*/ 99832 h 100411"/>
                <a:gd name="connsiteX3" fmla="*/ 713 w 100684"/>
                <a:gd name="connsiteY3" fmla="*/ 99832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713" y="-579"/>
                  </a:moveTo>
                  <a:lnTo>
                    <a:pt x="101398" y="-579"/>
                  </a:lnTo>
                  <a:lnTo>
                    <a:pt x="101398" y="99832"/>
                  </a:lnTo>
                  <a:lnTo>
                    <a:pt x="713" y="99832"/>
                  </a:lnTo>
                  <a:close/>
                </a:path>
              </a:pathLst>
            </a:custGeom>
            <a:solidFill>
              <a:srgbClr val="AE5A41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42" name="Freeform: Shape 2441">
              <a:extLst>
                <a:ext uri="{FF2B5EF4-FFF2-40B4-BE49-F238E27FC236}">
                  <a16:creationId xmlns:a16="http://schemas.microsoft.com/office/drawing/2014/main" id="{491CD298-5C0A-AE00-EF4F-D15B185141A5}"/>
                </a:ext>
              </a:extLst>
            </p:cNvPr>
            <p:cNvSpPr/>
            <p:nvPr/>
          </p:nvSpPr>
          <p:spPr>
            <a:xfrm>
              <a:off x="8991379" y="2008933"/>
              <a:ext cx="100684" cy="100411"/>
            </a:xfrm>
            <a:custGeom>
              <a:avLst/>
              <a:gdLst>
                <a:gd name="connsiteX0" fmla="*/ 713 w 100684"/>
                <a:gd name="connsiteY0" fmla="*/ -579 h 100411"/>
                <a:gd name="connsiteX1" fmla="*/ 101398 w 100684"/>
                <a:gd name="connsiteY1" fmla="*/ -579 h 100411"/>
                <a:gd name="connsiteX2" fmla="*/ 101398 w 100684"/>
                <a:gd name="connsiteY2" fmla="*/ 99832 h 100411"/>
                <a:gd name="connsiteX3" fmla="*/ 713 w 100684"/>
                <a:gd name="connsiteY3" fmla="*/ 99832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713" y="-579"/>
                  </a:moveTo>
                  <a:lnTo>
                    <a:pt x="101398" y="-579"/>
                  </a:lnTo>
                  <a:lnTo>
                    <a:pt x="101398" y="99832"/>
                  </a:lnTo>
                  <a:lnTo>
                    <a:pt x="713" y="99832"/>
                  </a:lnTo>
                  <a:close/>
                </a:path>
              </a:pathLst>
            </a:custGeom>
            <a:solidFill>
              <a:srgbClr val="AE5A41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43" name="Freeform: Shape 2442">
              <a:extLst>
                <a:ext uri="{FF2B5EF4-FFF2-40B4-BE49-F238E27FC236}">
                  <a16:creationId xmlns:a16="http://schemas.microsoft.com/office/drawing/2014/main" id="{EE716233-3BB4-636A-E6B4-BCF1FDEC5080}"/>
                </a:ext>
              </a:extLst>
            </p:cNvPr>
            <p:cNvSpPr/>
            <p:nvPr/>
          </p:nvSpPr>
          <p:spPr>
            <a:xfrm>
              <a:off x="9091913" y="2109344"/>
              <a:ext cx="100684" cy="100411"/>
            </a:xfrm>
            <a:custGeom>
              <a:avLst/>
              <a:gdLst>
                <a:gd name="connsiteX0" fmla="*/ 713 w 100684"/>
                <a:gd name="connsiteY0" fmla="*/ -579 h 100411"/>
                <a:gd name="connsiteX1" fmla="*/ 101397 w 100684"/>
                <a:gd name="connsiteY1" fmla="*/ -579 h 100411"/>
                <a:gd name="connsiteX2" fmla="*/ 101397 w 100684"/>
                <a:gd name="connsiteY2" fmla="*/ 99832 h 100411"/>
                <a:gd name="connsiteX3" fmla="*/ 713 w 100684"/>
                <a:gd name="connsiteY3" fmla="*/ 99832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713" y="-579"/>
                  </a:moveTo>
                  <a:lnTo>
                    <a:pt x="101397" y="-579"/>
                  </a:lnTo>
                  <a:lnTo>
                    <a:pt x="101397" y="99832"/>
                  </a:lnTo>
                  <a:lnTo>
                    <a:pt x="713" y="99832"/>
                  </a:lnTo>
                  <a:close/>
                </a:path>
              </a:pathLst>
            </a:custGeom>
            <a:solidFill>
              <a:srgbClr val="AE5A41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44" name="Freeform: Shape 2443">
              <a:extLst>
                <a:ext uri="{FF2B5EF4-FFF2-40B4-BE49-F238E27FC236}">
                  <a16:creationId xmlns:a16="http://schemas.microsoft.com/office/drawing/2014/main" id="{BC1A363F-43EE-A51B-E273-9F800B300B17}"/>
                </a:ext>
              </a:extLst>
            </p:cNvPr>
            <p:cNvSpPr/>
            <p:nvPr/>
          </p:nvSpPr>
          <p:spPr>
            <a:xfrm>
              <a:off x="9091913" y="2008933"/>
              <a:ext cx="100684" cy="100411"/>
            </a:xfrm>
            <a:custGeom>
              <a:avLst/>
              <a:gdLst>
                <a:gd name="connsiteX0" fmla="*/ 713 w 100684"/>
                <a:gd name="connsiteY0" fmla="*/ -579 h 100411"/>
                <a:gd name="connsiteX1" fmla="*/ 101397 w 100684"/>
                <a:gd name="connsiteY1" fmla="*/ -579 h 100411"/>
                <a:gd name="connsiteX2" fmla="*/ 101397 w 100684"/>
                <a:gd name="connsiteY2" fmla="*/ 99832 h 100411"/>
                <a:gd name="connsiteX3" fmla="*/ 713 w 100684"/>
                <a:gd name="connsiteY3" fmla="*/ 99832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713" y="-579"/>
                  </a:moveTo>
                  <a:lnTo>
                    <a:pt x="101397" y="-579"/>
                  </a:lnTo>
                  <a:lnTo>
                    <a:pt x="101397" y="99832"/>
                  </a:lnTo>
                  <a:lnTo>
                    <a:pt x="713" y="99832"/>
                  </a:lnTo>
                  <a:close/>
                </a:path>
              </a:pathLst>
            </a:custGeom>
            <a:solidFill>
              <a:srgbClr val="AE5A41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45" name="Freeform: Shape 2444">
              <a:extLst>
                <a:ext uri="{FF2B5EF4-FFF2-40B4-BE49-F238E27FC236}">
                  <a16:creationId xmlns:a16="http://schemas.microsoft.com/office/drawing/2014/main" id="{27C3128E-1ACA-AF04-90F9-0FE1AF548F89}"/>
                </a:ext>
              </a:extLst>
            </p:cNvPr>
            <p:cNvSpPr/>
            <p:nvPr/>
          </p:nvSpPr>
          <p:spPr>
            <a:xfrm>
              <a:off x="9192597" y="2109344"/>
              <a:ext cx="100684" cy="100411"/>
            </a:xfrm>
            <a:custGeom>
              <a:avLst/>
              <a:gdLst>
                <a:gd name="connsiteX0" fmla="*/ 713 w 100684"/>
                <a:gd name="connsiteY0" fmla="*/ -579 h 100411"/>
                <a:gd name="connsiteX1" fmla="*/ 101397 w 100684"/>
                <a:gd name="connsiteY1" fmla="*/ -579 h 100411"/>
                <a:gd name="connsiteX2" fmla="*/ 101397 w 100684"/>
                <a:gd name="connsiteY2" fmla="*/ 99832 h 100411"/>
                <a:gd name="connsiteX3" fmla="*/ 713 w 100684"/>
                <a:gd name="connsiteY3" fmla="*/ 99832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713" y="-579"/>
                  </a:moveTo>
                  <a:lnTo>
                    <a:pt x="101397" y="-579"/>
                  </a:lnTo>
                  <a:lnTo>
                    <a:pt x="101397" y="99832"/>
                  </a:lnTo>
                  <a:lnTo>
                    <a:pt x="713" y="99832"/>
                  </a:lnTo>
                  <a:close/>
                </a:path>
              </a:pathLst>
            </a:custGeom>
            <a:solidFill>
              <a:srgbClr val="AE5A41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46" name="Freeform: Shape 2445">
              <a:extLst>
                <a:ext uri="{FF2B5EF4-FFF2-40B4-BE49-F238E27FC236}">
                  <a16:creationId xmlns:a16="http://schemas.microsoft.com/office/drawing/2014/main" id="{88FDB3F0-4787-CEAE-7E26-874220AB0538}"/>
                </a:ext>
              </a:extLst>
            </p:cNvPr>
            <p:cNvSpPr/>
            <p:nvPr/>
          </p:nvSpPr>
          <p:spPr>
            <a:xfrm>
              <a:off x="9192597" y="2008933"/>
              <a:ext cx="100684" cy="100411"/>
            </a:xfrm>
            <a:custGeom>
              <a:avLst/>
              <a:gdLst>
                <a:gd name="connsiteX0" fmla="*/ 713 w 100684"/>
                <a:gd name="connsiteY0" fmla="*/ -579 h 100411"/>
                <a:gd name="connsiteX1" fmla="*/ 101397 w 100684"/>
                <a:gd name="connsiteY1" fmla="*/ -579 h 100411"/>
                <a:gd name="connsiteX2" fmla="*/ 101397 w 100684"/>
                <a:gd name="connsiteY2" fmla="*/ 99832 h 100411"/>
                <a:gd name="connsiteX3" fmla="*/ 713 w 100684"/>
                <a:gd name="connsiteY3" fmla="*/ 99832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713" y="-579"/>
                  </a:moveTo>
                  <a:lnTo>
                    <a:pt x="101397" y="-579"/>
                  </a:lnTo>
                  <a:lnTo>
                    <a:pt x="101397" y="99832"/>
                  </a:lnTo>
                  <a:lnTo>
                    <a:pt x="713" y="99832"/>
                  </a:lnTo>
                  <a:close/>
                </a:path>
              </a:pathLst>
            </a:custGeom>
            <a:solidFill>
              <a:srgbClr val="AE5A41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47" name="TextBox 2446">
              <a:extLst>
                <a:ext uri="{FF2B5EF4-FFF2-40B4-BE49-F238E27FC236}">
                  <a16:creationId xmlns:a16="http://schemas.microsoft.com/office/drawing/2014/main" id="{0733601D-67FE-2480-BF22-470FE27D2E6B}"/>
                </a:ext>
              </a:extLst>
            </p:cNvPr>
            <p:cNvSpPr txBox="1"/>
            <p:nvPr/>
          </p:nvSpPr>
          <p:spPr>
            <a:xfrm>
              <a:off x="6987612" y="2060703"/>
              <a:ext cx="17508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62239"/>
                  </a:solidFill>
                  <a:latin typeface="Arial"/>
                  <a:cs typeface="Arial"/>
                  <a:sym typeface="Arial"/>
                  <a:rtl val="0"/>
                </a:rPr>
                <a:t>Vitrella brassicaformis CCMP3155</a:t>
              </a:r>
            </a:p>
          </p:txBody>
        </p:sp>
        <p:sp>
          <p:nvSpPr>
            <p:cNvPr id="2448" name="TextBox 2447">
              <a:extLst>
                <a:ext uri="{FF2B5EF4-FFF2-40B4-BE49-F238E27FC236}">
                  <a16:creationId xmlns:a16="http://schemas.microsoft.com/office/drawing/2014/main" id="{94AF15DB-257C-A423-12EF-5745E6508006}"/>
                </a:ext>
              </a:extLst>
            </p:cNvPr>
            <p:cNvSpPr txBox="1"/>
            <p:nvPr/>
          </p:nvSpPr>
          <p:spPr>
            <a:xfrm>
              <a:off x="6987612" y="1960293"/>
              <a:ext cx="14430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22F43"/>
                  </a:solidFill>
                  <a:latin typeface="Arial"/>
                  <a:cs typeface="Arial"/>
                  <a:sym typeface="Arial"/>
                  <a:rtl val="0"/>
                </a:rPr>
                <a:t>Chromera velia CCMP2878</a:t>
              </a:r>
            </a:p>
          </p:txBody>
        </p:sp>
        <p:sp>
          <p:nvSpPr>
            <p:cNvPr id="2449" name="Freeform: Shape 2448">
              <a:extLst>
                <a:ext uri="{FF2B5EF4-FFF2-40B4-BE49-F238E27FC236}">
                  <a16:creationId xmlns:a16="http://schemas.microsoft.com/office/drawing/2014/main" id="{4A816779-0C1B-5D8E-2EDD-227ED1B18D09}"/>
                </a:ext>
              </a:extLst>
            </p:cNvPr>
            <p:cNvSpPr/>
            <p:nvPr/>
          </p:nvSpPr>
          <p:spPr>
            <a:xfrm>
              <a:off x="9340760" y="2109344"/>
              <a:ext cx="83803" cy="100411"/>
            </a:xfrm>
            <a:custGeom>
              <a:avLst/>
              <a:gdLst>
                <a:gd name="connsiteX0" fmla="*/ 713 w 83803"/>
                <a:gd name="connsiteY0" fmla="*/ -579 h 100411"/>
                <a:gd name="connsiteX1" fmla="*/ 84516 w 83803"/>
                <a:gd name="connsiteY1" fmla="*/ -579 h 100411"/>
                <a:gd name="connsiteX2" fmla="*/ 84516 w 83803"/>
                <a:gd name="connsiteY2" fmla="*/ 99832 h 100411"/>
                <a:gd name="connsiteX3" fmla="*/ 713 w 83803"/>
                <a:gd name="connsiteY3" fmla="*/ 99832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03" h="100411">
                  <a:moveTo>
                    <a:pt x="713" y="-579"/>
                  </a:moveTo>
                  <a:lnTo>
                    <a:pt x="84516" y="-579"/>
                  </a:lnTo>
                  <a:lnTo>
                    <a:pt x="84516" y="99832"/>
                  </a:lnTo>
                  <a:lnTo>
                    <a:pt x="713" y="99832"/>
                  </a:lnTo>
                  <a:close/>
                </a:path>
              </a:pathLst>
            </a:custGeom>
            <a:solidFill>
              <a:srgbClr val="63E3C5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50" name="Freeform: Shape 2449">
              <a:extLst>
                <a:ext uri="{FF2B5EF4-FFF2-40B4-BE49-F238E27FC236}">
                  <a16:creationId xmlns:a16="http://schemas.microsoft.com/office/drawing/2014/main" id="{0E2F1038-2351-0AD5-0B48-0F5C5F6E0883}"/>
                </a:ext>
              </a:extLst>
            </p:cNvPr>
            <p:cNvSpPr/>
            <p:nvPr/>
          </p:nvSpPr>
          <p:spPr>
            <a:xfrm>
              <a:off x="9340760" y="2008933"/>
              <a:ext cx="83803" cy="100411"/>
            </a:xfrm>
            <a:custGeom>
              <a:avLst/>
              <a:gdLst>
                <a:gd name="connsiteX0" fmla="*/ 713 w 83803"/>
                <a:gd name="connsiteY0" fmla="*/ -579 h 100411"/>
                <a:gd name="connsiteX1" fmla="*/ 84516 w 83803"/>
                <a:gd name="connsiteY1" fmla="*/ -579 h 100411"/>
                <a:gd name="connsiteX2" fmla="*/ 84516 w 83803"/>
                <a:gd name="connsiteY2" fmla="*/ 99832 h 100411"/>
                <a:gd name="connsiteX3" fmla="*/ 713 w 83803"/>
                <a:gd name="connsiteY3" fmla="*/ 99832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03" h="100411">
                  <a:moveTo>
                    <a:pt x="713" y="-579"/>
                  </a:moveTo>
                  <a:lnTo>
                    <a:pt x="84516" y="-579"/>
                  </a:lnTo>
                  <a:lnTo>
                    <a:pt x="84516" y="99832"/>
                  </a:lnTo>
                  <a:lnTo>
                    <a:pt x="713" y="99832"/>
                  </a:lnTo>
                  <a:close/>
                </a:path>
              </a:pathLst>
            </a:custGeom>
            <a:solidFill>
              <a:srgbClr val="3CBA26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</p:grpSp>
      <p:grpSp>
        <p:nvGrpSpPr>
          <p:cNvPr id="2041" name="Graphic 4">
            <a:extLst>
              <a:ext uri="{FF2B5EF4-FFF2-40B4-BE49-F238E27FC236}">
                <a16:creationId xmlns:a16="http://schemas.microsoft.com/office/drawing/2014/main" id="{10F56D96-C375-67C1-CD9D-09CD5C9FA246}"/>
              </a:ext>
            </a:extLst>
          </p:cNvPr>
          <p:cNvGrpSpPr/>
          <p:nvPr/>
        </p:nvGrpSpPr>
        <p:grpSpPr>
          <a:xfrm>
            <a:off x="5612967" y="4641223"/>
            <a:ext cx="3813300" cy="1157713"/>
            <a:chOff x="5612967" y="4641223"/>
            <a:chExt cx="3813300" cy="1157713"/>
          </a:xfrm>
        </p:grpSpPr>
        <p:sp>
          <p:nvSpPr>
            <p:cNvPr id="2042" name="Freeform: Shape 2041">
              <a:extLst>
                <a:ext uri="{FF2B5EF4-FFF2-40B4-BE49-F238E27FC236}">
                  <a16:creationId xmlns:a16="http://schemas.microsoft.com/office/drawing/2014/main" id="{817E12E1-8926-6BED-0476-C9CAD727097D}"/>
                </a:ext>
              </a:extLst>
            </p:cNvPr>
            <p:cNvSpPr/>
            <p:nvPr/>
          </p:nvSpPr>
          <p:spPr>
            <a:xfrm>
              <a:off x="5612967" y="5679057"/>
              <a:ext cx="1475649" cy="16022"/>
            </a:xfrm>
            <a:custGeom>
              <a:avLst/>
              <a:gdLst>
                <a:gd name="connsiteX0" fmla="*/ 723 w 1475649"/>
                <a:gd name="connsiteY0" fmla="*/ -644 h 16022"/>
                <a:gd name="connsiteX1" fmla="*/ 1476373 w 1475649"/>
                <a:gd name="connsiteY1" fmla="*/ -644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5649" h="16022">
                  <a:moveTo>
                    <a:pt x="723" y="-644"/>
                  </a:moveTo>
                  <a:lnTo>
                    <a:pt x="1476373" y="-644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43" name="Freeform: Shape 2042">
              <a:extLst>
                <a:ext uri="{FF2B5EF4-FFF2-40B4-BE49-F238E27FC236}">
                  <a16:creationId xmlns:a16="http://schemas.microsoft.com/office/drawing/2014/main" id="{AB799911-EE05-E3DF-2CC6-BB9750F80B57}"/>
                </a:ext>
              </a:extLst>
            </p:cNvPr>
            <p:cNvSpPr/>
            <p:nvPr/>
          </p:nvSpPr>
          <p:spPr>
            <a:xfrm>
              <a:off x="6719741" y="5584846"/>
              <a:ext cx="368875" cy="16022"/>
            </a:xfrm>
            <a:custGeom>
              <a:avLst/>
              <a:gdLst>
                <a:gd name="connsiteX0" fmla="*/ 723 w 368875"/>
                <a:gd name="connsiteY0" fmla="*/ -643 h 16022"/>
                <a:gd name="connsiteX1" fmla="*/ 369599 w 368875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3"/>
                  </a:moveTo>
                  <a:lnTo>
                    <a:pt x="369599" y="-643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44" name="Freeform: Shape 2043">
              <a:extLst>
                <a:ext uri="{FF2B5EF4-FFF2-40B4-BE49-F238E27FC236}">
                  <a16:creationId xmlns:a16="http://schemas.microsoft.com/office/drawing/2014/main" id="{2BE87645-2B41-34A2-3F7B-99036AADD5FA}"/>
                </a:ext>
              </a:extLst>
            </p:cNvPr>
            <p:cNvSpPr/>
            <p:nvPr/>
          </p:nvSpPr>
          <p:spPr>
            <a:xfrm>
              <a:off x="6719741" y="5490635"/>
              <a:ext cx="368875" cy="16022"/>
            </a:xfrm>
            <a:custGeom>
              <a:avLst/>
              <a:gdLst>
                <a:gd name="connsiteX0" fmla="*/ 723 w 368875"/>
                <a:gd name="connsiteY0" fmla="*/ -643 h 16022"/>
                <a:gd name="connsiteX1" fmla="*/ 369599 w 368875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3"/>
                  </a:moveTo>
                  <a:lnTo>
                    <a:pt x="369599" y="-643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45" name="Freeform: Shape 2044">
              <a:extLst>
                <a:ext uri="{FF2B5EF4-FFF2-40B4-BE49-F238E27FC236}">
                  <a16:creationId xmlns:a16="http://schemas.microsoft.com/office/drawing/2014/main" id="{0ED11109-08B4-2019-958A-772DFA6002B3}"/>
                </a:ext>
              </a:extLst>
            </p:cNvPr>
            <p:cNvSpPr/>
            <p:nvPr/>
          </p:nvSpPr>
          <p:spPr>
            <a:xfrm>
              <a:off x="6350717" y="5396425"/>
              <a:ext cx="737899" cy="16022"/>
            </a:xfrm>
            <a:custGeom>
              <a:avLst/>
              <a:gdLst>
                <a:gd name="connsiteX0" fmla="*/ 723 w 737899"/>
                <a:gd name="connsiteY0" fmla="*/ -643 h 16022"/>
                <a:gd name="connsiteX1" fmla="*/ 738623 w 737899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7899" h="16022">
                  <a:moveTo>
                    <a:pt x="723" y="-643"/>
                  </a:moveTo>
                  <a:lnTo>
                    <a:pt x="738623" y="-643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46" name="Freeform: Shape 2045">
              <a:extLst>
                <a:ext uri="{FF2B5EF4-FFF2-40B4-BE49-F238E27FC236}">
                  <a16:creationId xmlns:a16="http://schemas.microsoft.com/office/drawing/2014/main" id="{C3F75973-11D0-B5A9-985F-57846243CE3A}"/>
                </a:ext>
              </a:extLst>
            </p:cNvPr>
            <p:cNvSpPr/>
            <p:nvPr/>
          </p:nvSpPr>
          <p:spPr>
            <a:xfrm>
              <a:off x="6719741" y="5302214"/>
              <a:ext cx="368875" cy="16022"/>
            </a:xfrm>
            <a:custGeom>
              <a:avLst/>
              <a:gdLst>
                <a:gd name="connsiteX0" fmla="*/ 723 w 368875"/>
                <a:gd name="connsiteY0" fmla="*/ -643 h 16022"/>
                <a:gd name="connsiteX1" fmla="*/ 369599 w 368875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3"/>
                  </a:moveTo>
                  <a:lnTo>
                    <a:pt x="369599" y="-643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47" name="Freeform: Shape 2046">
              <a:extLst>
                <a:ext uri="{FF2B5EF4-FFF2-40B4-BE49-F238E27FC236}">
                  <a16:creationId xmlns:a16="http://schemas.microsoft.com/office/drawing/2014/main" id="{28CF8B82-B28A-10B8-0F81-97BE376BFD5B}"/>
                </a:ext>
              </a:extLst>
            </p:cNvPr>
            <p:cNvSpPr/>
            <p:nvPr/>
          </p:nvSpPr>
          <p:spPr>
            <a:xfrm>
              <a:off x="6719741" y="5208003"/>
              <a:ext cx="368875" cy="16022"/>
            </a:xfrm>
            <a:custGeom>
              <a:avLst/>
              <a:gdLst>
                <a:gd name="connsiteX0" fmla="*/ 723 w 368875"/>
                <a:gd name="connsiteY0" fmla="*/ -643 h 16022"/>
                <a:gd name="connsiteX1" fmla="*/ 369599 w 368875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3"/>
                  </a:moveTo>
                  <a:lnTo>
                    <a:pt x="369599" y="-643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48" name="Freeform: Shape 2047">
              <a:extLst>
                <a:ext uri="{FF2B5EF4-FFF2-40B4-BE49-F238E27FC236}">
                  <a16:creationId xmlns:a16="http://schemas.microsoft.com/office/drawing/2014/main" id="{3E931164-3D32-7CB4-287E-F943C3CEEA51}"/>
                </a:ext>
              </a:extLst>
            </p:cNvPr>
            <p:cNvSpPr/>
            <p:nvPr/>
          </p:nvSpPr>
          <p:spPr>
            <a:xfrm>
              <a:off x="6719741" y="5113792"/>
              <a:ext cx="368875" cy="16022"/>
            </a:xfrm>
            <a:custGeom>
              <a:avLst/>
              <a:gdLst>
                <a:gd name="connsiteX0" fmla="*/ 723 w 368875"/>
                <a:gd name="connsiteY0" fmla="*/ -643 h 16022"/>
                <a:gd name="connsiteX1" fmla="*/ 369599 w 368875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3"/>
                  </a:moveTo>
                  <a:lnTo>
                    <a:pt x="369599" y="-643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49" name="Freeform: Shape 2048">
              <a:extLst>
                <a:ext uri="{FF2B5EF4-FFF2-40B4-BE49-F238E27FC236}">
                  <a16:creationId xmlns:a16="http://schemas.microsoft.com/office/drawing/2014/main" id="{3063FD43-864C-256A-5328-F1B875BAF625}"/>
                </a:ext>
              </a:extLst>
            </p:cNvPr>
            <p:cNvSpPr/>
            <p:nvPr/>
          </p:nvSpPr>
          <p:spPr>
            <a:xfrm>
              <a:off x="6719741" y="5019581"/>
              <a:ext cx="368875" cy="16022"/>
            </a:xfrm>
            <a:custGeom>
              <a:avLst/>
              <a:gdLst>
                <a:gd name="connsiteX0" fmla="*/ 723 w 368875"/>
                <a:gd name="connsiteY0" fmla="*/ -644 h 16022"/>
                <a:gd name="connsiteX1" fmla="*/ 369599 w 368875"/>
                <a:gd name="connsiteY1" fmla="*/ -644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4"/>
                  </a:moveTo>
                  <a:lnTo>
                    <a:pt x="369599" y="-644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50" name="Freeform: Shape 2049">
              <a:extLst>
                <a:ext uri="{FF2B5EF4-FFF2-40B4-BE49-F238E27FC236}">
                  <a16:creationId xmlns:a16="http://schemas.microsoft.com/office/drawing/2014/main" id="{488F43F5-FCD7-6292-4DF8-288138016870}"/>
                </a:ext>
              </a:extLst>
            </p:cNvPr>
            <p:cNvSpPr/>
            <p:nvPr/>
          </p:nvSpPr>
          <p:spPr>
            <a:xfrm>
              <a:off x="6719741" y="4925370"/>
              <a:ext cx="368875" cy="16022"/>
            </a:xfrm>
            <a:custGeom>
              <a:avLst/>
              <a:gdLst>
                <a:gd name="connsiteX0" fmla="*/ 723 w 368875"/>
                <a:gd name="connsiteY0" fmla="*/ -644 h 16022"/>
                <a:gd name="connsiteX1" fmla="*/ 369599 w 368875"/>
                <a:gd name="connsiteY1" fmla="*/ -644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4"/>
                  </a:moveTo>
                  <a:lnTo>
                    <a:pt x="369599" y="-644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51" name="Freeform: Shape 2050">
              <a:extLst>
                <a:ext uri="{FF2B5EF4-FFF2-40B4-BE49-F238E27FC236}">
                  <a16:creationId xmlns:a16="http://schemas.microsoft.com/office/drawing/2014/main" id="{A88C40F9-9F54-750F-D479-F844EF697FD5}"/>
                </a:ext>
              </a:extLst>
            </p:cNvPr>
            <p:cNvSpPr/>
            <p:nvPr/>
          </p:nvSpPr>
          <p:spPr>
            <a:xfrm>
              <a:off x="6719741" y="4831159"/>
              <a:ext cx="368875" cy="16022"/>
            </a:xfrm>
            <a:custGeom>
              <a:avLst/>
              <a:gdLst>
                <a:gd name="connsiteX0" fmla="*/ 723 w 368875"/>
                <a:gd name="connsiteY0" fmla="*/ -644 h 16022"/>
                <a:gd name="connsiteX1" fmla="*/ 369599 w 368875"/>
                <a:gd name="connsiteY1" fmla="*/ -644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4"/>
                  </a:moveTo>
                  <a:lnTo>
                    <a:pt x="369599" y="-644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52" name="Freeform: Shape 2051">
              <a:extLst>
                <a:ext uri="{FF2B5EF4-FFF2-40B4-BE49-F238E27FC236}">
                  <a16:creationId xmlns:a16="http://schemas.microsoft.com/office/drawing/2014/main" id="{B0AD31D1-4933-F935-5DE6-C1168E3ACE41}"/>
                </a:ext>
              </a:extLst>
            </p:cNvPr>
            <p:cNvSpPr/>
            <p:nvPr/>
          </p:nvSpPr>
          <p:spPr>
            <a:xfrm>
              <a:off x="6719741" y="4736948"/>
              <a:ext cx="368875" cy="16022"/>
            </a:xfrm>
            <a:custGeom>
              <a:avLst/>
              <a:gdLst>
                <a:gd name="connsiteX0" fmla="*/ 723 w 368875"/>
                <a:gd name="connsiteY0" fmla="*/ -644 h 16022"/>
                <a:gd name="connsiteX1" fmla="*/ 369599 w 368875"/>
                <a:gd name="connsiteY1" fmla="*/ -644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4"/>
                  </a:moveTo>
                  <a:lnTo>
                    <a:pt x="369599" y="-644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53" name="Freeform: Shape 2052">
              <a:extLst>
                <a:ext uri="{FF2B5EF4-FFF2-40B4-BE49-F238E27FC236}">
                  <a16:creationId xmlns:a16="http://schemas.microsoft.com/office/drawing/2014/main" id="{17C6C167-40C9-66BA-4450-A2FF8A0F2D70}"/>
                </a:ext>
              </a:extLst>
            </p:cNvPr>
            <p:cNvSpPr/>
            <p:nvPr/>
          </p:nvSpPr>
          <p:spPr>
            <a:xfrm>
              <a:off x="5612967" y="5365021"/>
              <a:ext cx="368875" cy="16022"/>
            </a:xfrm>
            <a:custGeom>
              <a:avLst/>
              <a:gdLst>
                <a:gd name="connsiteX0" fmla="*/ 723 w 368875"/>
                <a:gd name="connsiteY0" fmla="*/ -644 h 16022"/>
                <a:gd name="connsiteX1" fmla="*/ 369598 w 368875"/>
                <a:gd name="connsiteY1" fmla="*/ -644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4"/>
                  </a:moveTo>
                  <a:lnTo>
                    <a:pt x="369598" y="-644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54" name="Freeform: Shape 2053">
              <a:extLst>
                <a:ext uri="{FF2B5EF4-FFF2-40B4-BE49-F238E27FC236}">
                  <a16:creationId xmlns:a16="http://schemas.microsoft.com/office/drawing/2014/main" id="{87B466B5-D8F2-D351-D16E-5B8F6B11B8C7}"/>
                </a:ext>
              </a:extLst>
            </p:cNvPr>
            <p:cNvSpPr/>
            <p:nvPr/>
          </p:nvSpPr>
          <p:spPr>
            <a:xfrm>
              <a:off x="5981842" y="5537741"/>
              <a:ext cx="737899" cy="16022"/>
            </a:xfrm>
            <a:custGeom>
              <a:avLst/>
              <a:gdLst>
                <a:gd name="connsiteX0" fmla="*/ 723 w 737899"/>
                <a:gd name="connsiteY0" fmla="*/ -643 h 16022"/>
                <a:gd name="connsiteX1" fmla="*/ 738622 w 737899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7899" h="16022">
                  <a:moveTo>
                    <a:pt x="723" y="-643"/>
                  </a:moveTo>
                  <a:lnTo>
                    <a:pt x="738622" y="-643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55" name="Freeform: Shape 2054">
              <a:extLst>
                <a:ext uri="{FF2B5EF4-FFF2-40B4-BE49-F238E27FC236}">
                  <a16:creationId xmlns:a16="http://schemas.microsoft.com/office/drawing/2014/main" id="{D966C0C5-3DF6-41AD-BE31-E01A174E13B5}"/>
                </a:ext>
              </a:extLst>
            </p:cNvPr>
            <p:cNvSpPr/>
            <p:nvPr/>
          </p:nvSpPr>
          <p:spPr>
            <a:xfrm>
              <a:off x="5981842" y="5192301"/>
              <a:ext cx="368875" cy="16022"/>
            </a:xfrm>
            <a:custGeom>
              <a:avLst/>
              <a:gdLst>
                <a:gd name="connsiteX0" fmla="*/ 723 w 368875"/>
                <a:gd name="connsiteY0" fmla="*/ -643 h 16022"/>
                <a:gd name="connsiteX1" fmla="*/ 369598 w 368875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3"/>
                  </a:moveTo>
                  <a:lnTo>
                    <a:pt x="369598" y="-643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56" name="Freeform: Shape 2055">
              <a:extLst>
                <a:ext uri="{FF2B5EF4-FFF2-40B4-BE49-F238E27FC236}">
                  <a16:creationId xmlns:a16="http://schemas.microsoft.com/office/drawing/2014/main" id="{E1823DDE-0A77-CA4B-E3E9-A324870E3EFC}"/>
                </a:ext>
              </a:extLst>
            </p:cNvPr>
            <p:cNvSpPr/>
            <p:nvPr/>
          </p:nvSpPr>
          <p:spPr>
            <a:xfrm>
              <a:off x="6350717" y="5255108"/>
              <a:ext cx="369024" cy="16022"/>
            </a:xfrm>
            <a:custGeom>
              <a:avLst/>
              <a:gdLst>
                <a:gd name="connsiteX0" fmla="*/ 723 w 369024"/>
                <a:gd name="connsiteY0" fmla="*/ -643 h 16022"/>
                <a:gd name="connsiteX1" fmla="*/ 369747 w 369024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024" h="16022">
                  <a:moveTo>
                    <a:pt x="723" y="-643"/>
                  </a:moveTo>
                  <a:lnTo>
                    <a:pt x="369747" y="-643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57" name="Freeform: Shape 2056">
              <a:extLst>
                <a:ext uri="{FF2B5EF4-FFF2-40B4-BE49-F238E27FC236}">
                  <a16:creationId xmlns:a16="http://schemas.microsoft.com/office/drawing/2014/main" id="{0F209D42-B7DA-0C89-A5B1-2018675456C1}"/>
                </a:ext>
              </a:extLst>
            </p:cNvPr>
            <p:cNvSpPr/>
            <p:nvPr/>
          </p:nvSpPr>
          <p:spPr>
            <a:xfrm>
              <a:off x="6350717" y="4925370"/>
              <a:ext cx="369024" cy="16022"/>
            </a:xfrm>
            <a:custGeom>
              <a:avLst/>
              <a:gdLst>
                <a:gd name="connsiteX0" fmla="*/ 723 w 369024"/>
                <a:gd name="connsiteY0" fmla="*/ -644 h 16022"/>
                <a:gd name="connsiteX1" fmla="*/ 369747 w 369024"/>
                <a:gd name="connsiteY1" fmla="*/ -644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024" h="16022">
                  <a:moveTo>
                    <a:pt x="723" y="-644"/>
                  </a:moveTo>
                  <a:lnTo>
                    <a:pt x="369747" y="-644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245011CA-24A9-189B-CE5F-5F104B07839F}"/>
                </a:ext>
              </a:extLst>
            </p:cNvPr>
            <p:cNvSpPr/>
            <p:nvPr/>
          </p:nvSpPr>
          <p:spPr>
            <a:xfrm>
              <a:off x="5612967" y="5522039"/>
              <a:ext cx="14916" cy="157018"/>
            </a:xfrm>
            <a:custGeom>
              <a:avLst/>
              <a:gdLst>
                <a:gd name="connsiteX0" fmla="*/ 723 w 14916"/>
                <a:gd name="connsiteY0" fmla="*/ -644 h 157018"/>
                <a:gd name="connsiteX1" fmla="*/ 723 w 14916"/>
                <a:gd name="connsiteY1" fmla="*/ 156374 h 15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157018">
                  <a:moveTo>
                    <a:pt x="723" y="-644"/>
                  </a:moveTo>
                  <a:lnTo>
                    <a:pt x="723" y="156374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59" name="Freeform: Shape 2058">
              <a:extLst>
                <a:ext uri="{FF2B5EF4-FFF2-40B4-BE49-F238E27FC236}">
                  <a16:creationId xmlns:a16="http://schemas.microsoft.com/office/drawing/2014/main" id="{02A07799-D583-B52A-01AA-98A8E3540F3D}"/>
                </a:ext>
              </a:extLst>
            </p:cNvPr>
            <p:cNvSpPr/>
            <p:nvPr/>
          </p:nvSpPr>
          <p:spPr>
            <a:xfrm>
              <a:off x="6719741" y="5537741"/>
              <a:ext cx="14916" cy="47105"/>
            </a:xfrm>
            <a:custGeom>
              <a:avLst/>
              <a:gdLst>
                <a:gd name="connsiteX0" fmla="*/ 723 w 14916"/>
                <a:gd name="connsiteY0" fmla="*/ -643 h 47105"/>
                <a:gd name="connsiteX1" fmla="*/ 723 w 14916"/>
                <a:gd name="connsiteY1" fmla="*/ 46462 h 4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47105">
                  <a:moveTo>
                    <a:pt x="723" y="-643"/>
                  </a:moveTo>
                  <a:lnTo>
                    <a:pt x="723" y="46462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60" name="Freeform: Shape 2059">
              <a:extLst>
                <a:ext uri="{FF2B5EF4-FFF2-40B4-BE49-F238E27FC236}">
                  <a16:creationId xmlns:a16="http://schemas.microsoft.com/office/drawing/2014/main" id="{F771DF14-7F03-61DC-CD4F-EDFF8F502AC1}"/>
                </a:ext>
              </a:extLst>
            </p:cNvPr>
            <p:cNvSpPr/>
            <p:nvPr/>
          </p:nvSpPr>
          <p:spPr>
            <a:xfrm>
              <a:off x="6719741" y="5490635"/>
              <a:ext cx="14916" cy="47105"/>
            </a:xfrm>
            <a:custGeom>
              <a:avLst/>
              <a:gdLst>
                <a:gd name="connsiteX0" fmla="*/ 723 w 14916"/>
                <a:gd name="connsiteY0" fmla="*/ 46462 h 47105"/>
                <a:gd name="connsiteX1" fmla="*/ 723 w 14916"/>
                <a:gd name="connsiteY1" fmla="*/ -643 h 4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47105">
                  <a:moveTo>
                    <a:pt x="723" y="46462"/>
                  </a:moveTo>
                  <a:lnTo>
                    <a:pt x="723" y="-643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E59B8AA4-97C6-57E2-5565-0A14CD4AE94B}"/>
                </a:ext>
              </a:extLst>
            </p:cNvPr>
            <p:cNvSpPr/>
            <p:nvPr/>
          </p:nvSpPr>
          <p:spPr>
            <a:xfrm>
              <a:off x="6350717" y="5192301"/>
              <a:ext cx="14916" cy="204123"/>
            </a:xfrm>
            <a:custGeom>
              <a:avLst/>
              <a:gdLst>
                <a:gd name="connsiteX0" fmla="*/ 723 w 14916"/>
                <a:gd name="connsiteY0" fmla="*/ -643 h 204123"/>
                <a:gd name="connsiteX1" fmla="*/ 723 w 14916"/>
                <a:gd name="connsiteY1" fmla="*/ 203480 h 20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204123">
                  <a:moveTo>
                    <a:pt x="723" y="-643"/>
                  </a:moveTo>
                  <a:lnTo>
                    <a:pt x="723" y="203480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C7270BC2-C000-0B99-9972-7A296E8FB9AD}"/>
                </a:ext>
              </a:extLst>
            </p:cNvPr>
            <p:cNvSpPr/>
            <p:nvPr/>
          </p:nvSpPr>
          <p:spPr>
            <a:xfrm>
              <a:off x="6719741" y="5255108"/>
              <a:ext cx="14916" cy="47105"/>
            </a:xfrm>
            <a:custGeom>
              <a:avLst/>
              <a:gdLst>
                <a:gd name="connsiteX0" fmla="*/ 723 w 14916"/>
                <a:gd name="connsiteY0" fmla="*/ -643 h 47105"/>
                <a:gd name="connsiteX1" fmla="*/ 723 w 14916"/>
                <a:gd name="connsiteY1" fmla="*/ 46462 h 4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47105">
                  <a:moveTo>
                    <a:pt x="723" y="-643"/>
                  </a:moveTo>
                  <a:lnTo>
                    <a:pt x="723" y="46462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5FA73F17-302C-638B-02BC-845F910FB019}"/>
                </a:ext>
              </a:extLst>
            </p:cNvPr>
            <p:cNvSpPr/>
            <p:nvPr/>
          </p:nvSpPr>
          <p:spPr>
            <a:xfrm>
              <a:off x="6719741" y="5208003"/>
              <a:ext cx="14916" cy="47105"/>
            </a:xfrm>
            <a:custGeom>
              <a:avLst/>
              <a:gdLst>
                <a:gd name="connsiteX0" fmla="*/ 723 w 14916"/>
                <a:gd name="connsiteY0" fmla="*/ 46462 h 47105"/>
                <a:gd name="connsiteX1" fmla="*/ 723 w 14916"/>
                <a:gd name="connsiteY1" fmla="*/ -643 h 4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47105">
                  <a:moveTo>
                    <a:pt x="723" y="46462"/>
                  </a:moveTo>
                  <a:lnTo>
                    <a:pt x="723" y="-643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64" name="Freeform: Shape 2063">
              <a:extLst>
                <a:ext uri="{FF2B5EF4-FFF2-40B4-BE49-F238E27FC236}">
                  <a16:creationId xmlns:a16="http://schemas.microsoft.com/office/drawing/2014/main" id="{7084A90B-5FA1-4528-CDCD-841D8E96BB3C}"/>
                </a:ext>
              </a:extLst>
            </p:cNvPr>
            <p:cNvSpPr/>
            <p:nvPr/>
          </p:nvSpPr>
          <p:spPr>
            <a:xfrm>
              <a:off x="6719741" y="4925370"/>
              <a:ext cx="14916" cy="188421"/>
            </a:xfrm>
            <a:custGeom>
              <a:avLst/>
              <a:gdLst>
                <a:gd name="connsiteX0" fmla="*/ 723 w 14916"/>
                <a:gd name="connsiteY0" fmla="*/ -644 h 188421"/>
                <a:gd name="connsiteX1" fmla="*/ 723 w 14916"/>
                <a:gd name="connsiteY1" fmla="*/ 187778 h 18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188421">
                  <a:moveTo>
                    <a:pt x="723" y="-644"/>
                  </a:moveTo>
                  <a:lnTo>
                    <a:pt x="723" y="187778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65" name="Freeform: Shape 2064">
              <a:extLst>
                <a:ext uri="{FF2B5EF4-FFF2-40B4-BE49-F238E27FC236}">
                  <a16:creationId xmlns:a16="http://schemas.microsoft.com/office/drawing/2014/main" id="{F9930E01-9452-7CAD-E3F2-3B3636CCAFC6}"/>
                </a:ext>
              </a:extLst>
            </p:cNvPr>
            <p:cNvSpPr/>
            <p:nvPr/>
          </p:nvSpPr>
          <p:spPr>
            <a:xfrm>
              <a:off x="6719741" y="4925370"/>
              <a:ext cx="14916" cy="94210"/>
            </a:xfrm>
            <a:custGeom>
              <a:avLst/>
              <a:gdLst>
                <a:gd name="connsiteX0" fmla="*/ 723 w 14916"/>
                <a:gd name="connsiteY0" fmla="*/ -644 h 94210"/>
                <a:gd name="connsiteX1" fmla="*/ 723 w 14916"/>
                <a:gd name="connsiteY1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94210">
                  <a:moveTo>
                    <a:pt x="723" y="-644"/>
                  </a:moveTo>
                  <a:lnTo>
                    <a:pt x="723" y="93567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66" name="Freeform: Shape 2065">
              <a:extLst>
                <a:ext uri="{FF2B5EF4-FFF2-40B4-BE49-F238E27FC236}">
                  <a16:creationId xmlns:a16="http://schemas.microsoft.com/office/drawing/2014/main" id="{E7D83F70-57A4-8AD3-21C0-DA49B813E1BF}"/>
                </a:ext>
              </a:extLst>
            </p:cNvPr>
            <p:cNvSpPr/>
            <p:nvPr/>
          </p:nvSpPr>
          <p:spPr>
            <a:xfrm>
              <a:off x="6719741" y="4831159"/>
              <a:ext cx="14916" cy="94210"/>
            </a:xfrm>
            <a:custGeom>
              <a:avLst/>
              <a:gdLst>
                <a:gd name="connsiteX0" fmla="*/ 723 w 14916"/>
                <a:gd name="connsiteY0" fmla="*/ 93567 h 94210"/>
                <a:gd name="connsiteX1" fmla="*/ 723 w 14916"/>
                <a:gd name="connsiteY1" fmla="*/ -644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94210">
                  <a:moveTo>
                    <a:pt x="723" y="93567"/>
                  </a:moveTo>
                  <a:lnTo>
                    <a:pt x="723" y="-644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67" name="Freeform: Shape 2066">
              <a:extLst>
                <a:ext uri="{FF2B5EF4-FFF2-40B4-BE49-F238E27FC236}">
                  <a16:creationId xmlns:a16="http://schemas.microsoft.com/office/drawing/2014/main" id="{B1F2CC4A-D0E7-20F4-AD05-358453E32425}"/>
                </a:ext>
              </a:extLst>
            </p:cNvPr>
            <p:cNvSpPr/>
            <p:nvPr/>
          </p:nvSpPr>
          <p:spPr>
            <a:xfrm>
              <a:off x="6719741" y="4736948"/>
              <a:ext cx="14916" cy="188421"/>
            </a:xfrm>
            <a:custGeom>
              <a:avLst/>
              <a:gdLst>
                <a:gd name="connsiteX0" fmla="*/ 723 w 14916"/>
                <a:gd name="connsiteY0" fmla="*/ 187778 h 188421"/>
                <a:gd name="connsiteX1" fmla="*/ 723 w 14916"/>
                <a:gd name="connsiteY1" fmla="*/ -644 h 18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188421">
                  <a:moveTo>
                    <a:pt x="723" y="187778"/>
                  </a:moveTo>
                  <a:lnTo>
                    <a:pt x="723" y="-644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68" name="Freeform: Shape 2067">
              <a:extLst>
                <a:ext uri="{FF2B5EF4-FFF2-40B4-BE49-F238E27FC236}">
                  <a16:creationId xmlns:a16="http://schemas.microsoft.com/office/drawing/2014/main" id="{9A41BA26-FB52-31E3-6C1B-276C37B03CCA}"/>
                </a:ext>
              </a:extLst>
            </p:cNvPr>
            <p:cNvSpPr/>
            <p:nvPr/>
          </p:nvSpPr>
          <p:spPr>
            <a:xfrm>
              <a:off x="5612967" y="5365021"/>
              <a:ext cx="14916" cy="157018"/>
            </a:xfrm>
            <a:custGeom>
              <a:avLst/>
              <a:gdLst>
                <a:gd name="connsiteX0" fmla="*/ 723 w 14916"/>
                <a:gd name="connsiteY0" fmla="*/ 156374 h 157018"/>
                <a:gd name="connsiteX1" fmla="*/ 723 w 14916"/>
                <a:gd name="connsiteY1" fmla="*/ -644 h 15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157018">
                  <a:moveTo>
                    <a:pt x="723" y="156374"/>
                  </a:moveTo>
                  <a:lnTo>
                    <a:pt x="723" y="-644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69" name="Freeform: Shape 2068">
              <a:extLst>
                <a:ext uri="{FF2B5EF4-FFF2-40B4-BE49-F238E27FC236}">
                  <a16:creationId xmlns:a16="http://schemas.microsoft.com/office/drawing/2014/main" id="{A2E70898-F3E5-E007-1896-5DDF9B2A9636}"/>
                </a:ext>
              </a:extLst>
            </p:cNvPr>
            <p:cNvSpPr/>
            <p:nvPr/>
          </p:nvSpPr>
          <p:spPr>
            <a:xfrm>
              <a:off x="5981842" y="5365021"/>
              <a:ext cx="14916" cy="172719"/>
            </a:xfrm>
            <a:custGeom>
              <a:avLst/>
              <a:gdLst>
                <a:gd name="connsiteX0" fmla="*/ 723 w 14916"/>
                <a:gd name="connsiteY0" fmla="*/ -644 h 172719"/>
                <a:gd name="connsiteX1" fmla="*/ 723 w 14916"/>
                <a:gd name="connsiteY1" fmla="*/ 172077 h 17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172719">
                  <a:moveTo>
                    <a:pt x="723" y="-644"/>
                  </a:moveTo>
                  <a:lnTo>
                    <a:pt x="723" y="172077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70" name="Freeform: Shape 2069">
              <a:extLst>
                <a:ext uri="{FF2B5EF4-FFF2-40B4-BE49-F238E27FC236}">
                  <a16:creationId xmlns:a16="http://schemas.microsoft.com/office/drawing/2014/main" id="{F9BD96B7-80D8-0BDC-611B-B4490A77E17A}"/>
                </a:ext>
              </a:extLst>
            </p:cNvPr>
            <p:cNvSpPr/>
            <p:nvPr/>
          </p:nvSpPr>
          <p:spPr>
            <a:xfrm>
              <a:off x="5981842" y="5192301"/>
              <a:ext cx="14916" cy="172719"/>
            </a:xfrm>
            <a:custGeom>
              <a:avLst/>
              <a:gdLst>
                <a:gd name="connsiteX0" fmla="*/ 723 w 14916"/>
                <a:gd name="connsiteY0" fmla="*/ 172076 h 172719"/>
                <a:gd name="connsiteX1" fmla="*/ 723 w 14916"/>
                <a:gd name="connsiteY1" fmla="*/ -643 h 17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172719">
                  <a:moveTo>
                    <a:pt x="723" y="172076"/>
                  </a:moveTo>
                  <a:lnTo>
                    <a:pt x="723" y="-643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71" name="Freeform: Shape 2070">
              <a:extLst>
                <a:ext uri="{FF2B5EF4-FFF2-40B4-BE49-F238E27FC236}">
                  <a16:creationId xmlns:a16="http://schemas.microsoft.com/office/drawing/2014/main" id="{2020ADAB-AA64-E26D-F080-07426AF212F6}"/>
                </a:ext>
              </a:extLst>
            </p:cNvPr>
            <p:cNvSpPr/>
            <p:nvPr/>
          </p:nvSpPr>
          <p:spPr>
            <a:xfrm>
              <a:off x="6350717" y="5192301"/>
              <a:ext cx="14916" cy="62807"/>
            </a:xfrm>
            <a:custGeom>
              <a:avLst/>
              <a:gdLst>
                <a:gd name="connsiteX0" fmla="*/ 723 w 14916"/>
                <a:gd name="connsiteY0" fmla="*/ -643 h 62807"/>
                <a:gd name="connsiteX1" fmla="*/ 723 w 14916"/>
                <a:gd name="connsiteY1" fmla="*/ 62164 h 6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62807">
                  <a:moveTo>
                    <a:pt x="723" y="-643"/>
                  </a:moveTo>
                  <a:lnTo>
                    <a:pt x="723" y="62164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72" name="Freeform: Shape 2071">
              <a:extLst>
                <a:ext uri="{FF2B5EF4-FFF2-40B4-BE49-F238E27FC236}">
                  <a16:creationId xmlns:a16="http://schemas.microsoft.com/office/drawing/2014/main" id="{9FEB6A65-DA63-FB8F-6823-F3AA35BE0D8D}"/>
                </a:ext>
              </a:extLst>
            </p:cNvPr>
            <p:cNvSpPr/>
            <p:nvPr/>
          </p:nvSpPr>
          <p:spPr>
            <a:xfrm>
              <a:off x="6350717" y="4925370"/>
              <a:ext cx="14916" cy="266930"/>
            </a:xfrm>
            <a:custGeom>
              <a:avLst/>
              <a:gdLst>
                <a:gd name="connsiteX0" fmla="*/ 723 w 14916"/>
                <a:gd name="connsiteY0" fmla="*/ 266288 h 266930"/>
                <a:gd name="connsiteX1" fmla="*/ 723 w 14916"/>
                <a:gd name="connsiteY1" fmla="*/ -644 h 26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266930">
                  <a:moveTo>
                    <a:pt x="723" y="266288"/>
                  </a:moveTo>
                  <a:lnTo>
                    <a:pt x="723" y="-644"/>
                  </a:lnTo>
                </a:path>
              </a:pathLst>
            </a:custGeom>
            <a:ln w="159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73" name="Freeform: Shape 2072">
              <a:extLst>
                <a:ext uri="{FF2B5EF4-FFF2-40B4-BE49-F238E27FC236}">
                  <a16:creationId xmlns:a16="http://schemas.microsoft.com/office/drawing/2014/main" id="{70C75C0E-331F-5884-0FD8-9A9597AE88B0}"/>
                </a:ext>
              </a:extLst>
            </p:cNvPr>
            <p:cNvSpPr/>
            <p:nvPr/>
          </p:nvSpPr>
          <p:spPr>
            <a:xfrm>
              <a:off x="5612967" y="5679057"/>
              <a:ext cx="1475649" cy="16022"/>
            </a:xfrm>
            <a:custGeom>
              <a:avLst/>
              <a:gdLst>
                <a:gd name="connsiteX0" fmla="*/ 723 w 1475649"/>
                <a:gd name="connsiteY0" fmla="*/ -644 h 16022"/>
                <a:gd name="connsiteX1" fmla="*/ 1476373 w 1475649"/>
                <a:gd name="connsiteY1" fmla="*/ -644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5649" h="16022">
                  <a:moveTo>
                    <a:pt x="723" y="-644"/>
                  </a:moveTo>
                  <a:lnTo>
                    <a:pt x="1476373" y="-644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0967E8C6-50D2-B388-8A31-1E3E53C71109}"/>
                </a:ext>
              </a:extLst>
            </p:cNvPr>
            <p:cNvSpPr/>
            <p:nvPr/>
          </p:nvSpPr>
          <p:spPr>
            <a:xfrm>
              <a:off x="6719741" y="5584846"/>
              <a:ext cx="368875" cy="16022"/>
            </a:xfrm>
            <a:custGeom>
              <a:avLst/>
              <a:gdLst>
                <a:gd name="connsiteX0" fmla="*/ 723 w 368875"/>
                <a:gd name="connsiteY0" fmla="*/ -643 h 16022"/>
                <a:gd name="connsiteX1" fmla="*/ 369599 w 368875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3"/>
                  </a:moveTo>
                  <a:lnTo>
                    <a:pt x="369599" y="-643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75" name="Freeform: Shape 2074">
              <a:extLst>
                <a:ext uri="{FF2B5EF4-FFF2-40B4-BE49-F238E27FC236}">
                  <a16:creationId xmlns:a16="http://schemas.microsoft.com/office/drawing/2014/main" id="{5A557293-1F57-22FC-92A7-72E8820A9042}"/>
                </a:ext>
              </a:extLst>
            </p:cNvPr>
            <p:cNvSpPr/>
            <p:nvPr/>
          </p:nvSpPr>
          <p:spPr>
            <a:xfrm>
              <a:off x="6719741" y="5490635"/>
              <a:ext cx="368875" cy="16022"/>
            </a:xfrm>
            <a:custGeom>
              <a:avLst/>
              <a:gdLst>
                <a:gd name="connsiteX0" fmla="*/ 723 w 368875"/>
                <a:gd name="connsiteY0" fmla="*/ -643 h 16022"/>
                <a:gd name="connsiteX1" fmla="*/ 369599 w 368875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3"/>
                  </a:moveTo>
                  <a:lnTo>
                    <a:pt x="369599" y="-643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76" name="Freeform: Shape 2075">
              <a:extLst>
                <a:ext uri="{FF2B5EF4-FFF2-40B4-BE49-F238E27FC236}">
                  <a16:creationId xmlns:a16="http://schemas.microsoft.com/office/drawing/2014/main" id="{CCFA0A36-4D86-0820-3A84-CACF5D7F4820}"/>
                </a:ext>
              </a:extLst>
            </p:cNvPr>
            <p:cNvSpPr/>
            <p:nvPr/>
          </p:nvSpPr>
          <p:spPr>
            <a:xfrm>
              <a:off x="6350717" y="5396425"/>
              <a:ext cx="737899" cy="16022"/>
            </a:xfrm>
            <a:custGeom>
              <a:avLst/>
              <a:gdLst>
                <a:gd name="connsiteX0" fmla="*/ 723 w 737899"/>
                <a:gd name="connsiteY0" fmla="*/ -643 h 16022"/>
                <a:gd name="connsiteX1" fmla="*/ 738623 w 737899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7899" h="16022">
                  <a:moveTo>
                    <a:pt x="723" y="-643"/>
                  </a:moveTo>
                  <a:lnTo>
                    <a:pt x="738623" y="-643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77" name="Freeform: Shape 2076">
              <a:extLst>
                <a:ext uri="{FF2B5EF4-FFF2-40B4-BE49-F238E27FC236}">
                  <a16:creationId xmlns:a16="http://schemas.microsoft.com/office/drawing/2014/main" id="{090F8A79-EFFF-6CDB-48D4-0BE1A4EBA15C}"/>
                </a:ext>
              </a:extLst>
            </p:cNvPr>
            <p:cNvSpPr/>
            <p:nvPr/>
          </p:nvSpPr>
          <p:spPr>
            <a:xfrm>
              <a:off x="6719741" y="5302214"/>
              <a:ext cx="368875" cy="16022"/>
            </a:xfrm>
            <a:custGeom>
              <a:avLst/>
              <a:gdLst>
                <a:gd name="connsiteX0" fmla="*/ 723 w 368875"/>
                <a:gd name="connsiteY0" fmla="*/ -643 h 16022"/>
                <a:gd name="connsiteX1" fmla="*/ 369599 w 368875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3"/>
                  </a:moveTo>
                  <a:lnTo>
                    <a:pt x="369599" y="-643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78" name="Freeform: Shape 2077">
              <a:extLst>
                <a:ext uri="{FF2B5EF4-FFF2-40B4-BE49-F238E27FC236}">
                  <a16:creationId xmlns:a16="http://schemas.microsoft.com/office/drawing/2014/main" id="{525CA76D-347C-8E1E-9D53-3679CDA9BD96}"/>
                </a:ext>
              </a:extLst>
            </p:cNvPr>
            <p:cNvSpPr/>
            <p:nvPr/>
          </p:nvSpPr>
          <p:spPr>
            <a:xfrm>
              <a:off x="6719741" y="5208003"/>
              <a:ext cx="368875" cy="16022"/>
            </a:xfrm>
            <a:custGeom>
              <a:avLst/>
              <a:gdLst>
                <a:gd name="connsiteX0" fmla="*/ 723 w 368875"/>
                <a:gd name="connsiteY0" fmla="*/ -643 h 16022"/>
                <a:gd name="connsiteX1" fmla="*/ 369599 w 368875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3"/>
                  </a:moveTo>
                  <a:lnTo>
                    <a:pt x="369599" y="-643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79" name="Freeform: Shape 2078">
              <a:extLst>
                <a:ext uri="{FF2B5EF4-FFF2-40B4-BE49-F238E27FC236}">
                  <a16:creationId xmlns:a16="http://schemas.microsoft.com/office/drawing/2014/main" id="{6F36EAC3-4B15-2C58-0119-9B438F9F8ACE}"/>
                </a:ext>
              </a:extLst>
            </p:cNvPr>
            <p:cNvSpPr/>
            <p:nvPr/>
          </p:nvSpPr>
          <p:spPr>
            <a:xfrm>
              <a:off x="6719741" y="5113792"/>
              <a:ext cx="368875" cy="16022"/>
            </a:xfrm>
            <a:custGeom>
              <a:avLst/>
              <a:gdLst>
                <a:gd name="connsiteX0" fmla="*/ 723 w 368875"/>
                <a:gd name="connsiteY0" fmla="*/ -643 h 16022"/>
                <a:gd name="connsiteX1" fmla="*/ 369599 w 368875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3"/>
                  </a:moveTo>
                  <a:lnTo>
                    <a:pt x="369599" y="-643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80" name="Freeform: Shape 2079">
              <a:extLst>
                <a:ext uri="{FF2B5EF4-FFF2-40B4-BE49-F238E27FC236}">
                  <a16:creationId xmlns:a16="http://schemas.microsoft.com/office/drawing/2014/main" id="{96FE491F-44DE-D24D-5DF5-E5DA5C4F2C81}"/>
                </a:ext>
              </a:extLst>
            </p:cNvPr>
            <p:cNvSpPr/>
            <p:nvPr/>
          </p:nvSpPr>
          <p:spPr>
            <a:xfrm>
              <a:off x="6719741" y="5019581"/>
              <a:ext cx="368875" cy="16022"/>
            </a:xfrm>
            <a:custGeom>
              <a:avLst/>
              <a:gdLst>
                <a:gd name="connsiteX0" fmla="*/ 723 w 368875"/>
                <a:gd name="connsiteY0" fmla="*/ -644 h 16022"/>
                <a:gd name="connsiteX1" fmla="*/ 369599 w 368875"/>
                <a:gd name="connsiteY1" fmla="*/ -644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4"/>
                  </a:moveTo>
                  <a:lnTo>
                    <a:pt x="369599" y="-644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81" name="Freeform: Shape 2080">
              <a:extLst>
                <a:ext uri="{FF2B5EF4-FFF2-40B4-BE49-F238E27FC236}">
                  <a16:creationId xmlns:a16="http://schemas.microsoft.com/office/drawing/2014/main" id="{F345C8ED-7F43-E06B-21CF-D578DA20F884}"/>
                </a:ext>
              </a:extLst>
            </p:cNvPr>
            <p:cNvSpPr/>
            <p:nvPr/>
          </p:nvSpPr>
          <p:spPr>
            <a:xfrm>
              <a:off x="6719741" y="4925370"/>
              <a:ext cx="368875" cy="16022"/>
            </a:xfrm>
            <a:custGeom>
              <a:avLst/>
              <a:gdLst>
                <a:gd name="connsiteX0" fmla="*/ 723 w 368875"/>
                <a:gd name="connsiteY0" fmla="*/ -644 h 16022"/>
                <a:gd name="connsiteX1" fmla="*/ 369599 w 368875"/>
                <a:gd name="connsiteY1" fmla="*/ -644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4"/>
                  </a:moveTo>
                  <a:lnTo>
                    <a:pt x="369599" y="-644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82" name="Freeform: Shape 2081">
              <a:extLst>
                <a:ext uri="{FF2B5EF4-FFF2-40B4-BE49-F238E27FC236}">
                  <a16:creationId xmlns:a16="http://schemas.microsoft.com/office/drawing/2014/main" id="{90E9B2A9-C221-72C0-46AE-2A84CBA18A01}"/>
                </a:ext>
              </a:extLst>
            </p:cNvPr>
            <p:cNvSpPr/>
            <p:nvPr/>
          </p:nvSpPr>
          <p:spPr>
            <a:xfrm>
              <a:off x="6719741" y="4831159"/>
              <a:ext cx="368875" cy="16022"/>
            </a:xfrm>
            <a:custGeom>
              <a:avLst/>
              <a:gdLst>
                <a:gd name="connsiteX0" fmla="*/ 723 w 368875"/>
                <a:gd name="connsiteY0" fmla="*/ -644 h 16022"/>
                <a:gd name="connsiteX1" fmla="*/ 369599 w 368875"/>
                <a:gd name="connsiteY1" fmla="*/ -644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4"/>
                  </a:moveTo>
                  <a:lnTo>
                    <a:pt x="369599" y="-644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83" name="Freeform: Shape 2082">
              <a:extLst>
                <a:ext uri="{FF2B5EF4-FFF2-40B4-BE49-F238E27FC236}">
                  <a16:creationId xmlns:a16="http://schemas.microsoft.com/office/drawing/2014/main" id="{0A8D15CB-AEA6-B6E5-FF27-49E379A7B647}"/>
                </a:ext>
              </a:extLst>
            </p:cNvPr>
            <p:cNvSpPr/>
            <p:nvPr/>
          </p:nvSpPr>
          <p:spPr>
            <a:xfrm>
              <a:off x="6719741" y="4736948"/>
              <a:ext cx="368875" cy="16022"/>
            </a:xfrm>
            <a:custGeom>
              <a:avLst/>
              <a:gdLst>
                <a:gd name="connsiteX0" fmla="*/ 723 w 368875"/>
                <a:gd name="connsiteY0" fmla="*/ -644 h 16022"/>
                <a:gd name="connsiteX1" fmla="*/ 369599 w 368875"/>
                <a:gd name="connsiteY1" fmla="*/ -644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4"/>
                  </a:moveTo>
                  <a:lnTo>
                    <a:pt x="369599" y="-644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84" name="Freeform: Shape 2083">
              <a:extLst>
                <a:ext uri="{FF2B5EF4-FFF2-40B4-BE49-F238E27FC236}">
                  <a16:creationId xmlns:a16="http://schemas.microsoft.com/office/drawing/2014/main" id="{D739391D-331F-128C-AF60-45CF5E058ABA}"/>
                </a:ext>
              </a:extLst>
            </p:cNvPr>
            <p:cNvSpPr/>
            <p:nvPr/>
          </p:nvSpPr>
          <p:spPr>
            <a:xfrm>
              <a:off x="5612967" y="5365021"/>
              <a:ext cx="368875" cy="16022"/>
            </a:xfrm>
            <a:custGeom>
              <a:avLst/>
              <a:gdLst>
                <a:gd name="connsiteX0" fmla="*/ 723 w 368875"/>
                <a:gd name="connsiteY0" fmla="*/ -644 h 16022"/>
                <a:gd name="connsiteX1" fmla="*/ 369598 w 368875"/>
                <a:gd name="connsiteY1" fmla="*/ -644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4"/>
                  </a:moveTo>
                  <a:lnTo>
                    <a:pt x="369598" y="-644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85" name="Freeform: Shape 2084">
              <a:extLst>
                <a:ext uri="{FF2B5EF4-FFF2-40B4-BE49-F238E27FC236}">
                  <a16:creationId xmlns:a16="http://schemas.microsoft.com/office/drawing/2014/main" id="{DFE24AE7-8386-CE1A-1491-4B2F1BF9CB5F}"/>
                </a:ext>
              </a:extLst>
            </p:cNvPr>
            <p:cNvSpPr/>
            <p:nvPr/>
          </p:nvSpPr>
          <p:spPr>
            <a:xfrm>
              <a:off x="5981842" y="5537741"/>
              <a:ext cx="737899" cy="16022"/>
            </a:xfrm>
            <a:custGeom>
              <a:avLst/>
              <a:gdLst>
                <a:gd name="connsiteX0" fmla="*/ 723 w 737899"/>
                <a:gd name="connsiteY0" fmla="*/ -643 h 16022"/>
                <a:gd name="connsiteX1" fmla="*/ 738622 w 737899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37899" h="16022">
                  <a:moveTo>
                    <a:pt x="723" y="-643"/>
                  </a:moveTo>
                  <a:lnTo>
                    <a:pt x="738622" y="-643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86" name="Freeform: Shape 2085">
              <a:extLst>
                <a:ext uri="{FF2B5EF4-FFF2-40B4-BE49-F238E27FC236}">
                  <a16:creationId xmlns:a16="http://schemas.microsoft.com/office/drawing/2014/main" id="{D1735249-427B-A862-3BB2-D51F2B28BEA8}"/>
                </a:ext>
              </a:extLst>
            </p:cNvPr>
            <p:cNvSpPr/>
            <p:nvPr/>
          </p:nvSpPr>
          <p:spPr>
            <a:xfrm>
              <a:off x="5981842" y="5192301"/>
              <a:ext cx="368875" cy="16022"/>
            </a:xfrm>
            <a:custGeom>
              <a:avLst/>
              <a:gdLst>
                <a:gd name="connsiteX0" fmla="*/ 723 w 368875"/>
                <a:gd name="connsiteY0" fmla="*/ -643 h 16022"/>
                <a:gd name="connsiteX1" fmla="*/ 369598 w 368875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8875" h="16022">
                  <a:moveTo>
                    <a:pt x="723" y="-643"/>
                  </a:moveTo>
                  <a:lnTo>
                    <a:pt x="369598" y="-643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87" name="Freeform: Shape 2086">
              <a:extLst>
                <a:ext uri="{FF2B5EF4-FFF2-40B4-BE49-F238E27FC236}">
                  <a16:creationId xmlns:a16="http://schemas.microsoft.com/office/drawing/2014/main" id="{19999A6A-A6C2-C456-71FA-C7E9B7B30701}"/>
                </a:ext>
              </a:extLst>
            </p:cNvPr>
            <p:cNvSpPr/>
            <p:nvPr/>
          </p:nvSpPr>
          <p:spPr>
            <a:xfrm>
              <a:off x="6350717" y="5255108"/>
              <a:ext cx="369024" cy="16022"/>
            </a:xfrm>
            <a:custGeom>
              <a:avLst/>
              <a:gdLst>
                <a:gd name="connsiteX0" fmla="*/ 723 w 369024"/>
                <a:gd name="connsiteY0" fmla="*/ -643 h 16022"/>
                <a:gd name="connsiteX1" fmla="*/ 369747 w 369024"/>
                <a:gd name="connsiteY1" fmla="*/ -643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024" h="16022">
                  <a:moveTo>
                    <a:pt x="723" y="-643"/>
                  </a:moveTo>
                  <a:lnTo>
                    <a:pt x="369747" y="-643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88" name="Freeform: Shape 2087">
              <a:extLst>
                <a:ext uri="{FF2B5EF4-FFF2-40B4-BE49-F238E27FC236}">
                  <a16:creationId xmlns:a16="http://schemas.microsoft.com/office/drawing/2014/main" id="{A978AD69-B152-4C9D-31B0-CDB7541C898D}"/>
                </a:ext>
              </a:extLst>
            </p:cNvPr>
            <p:cNvSpPr/>
            <p:nvPr/>
          </p:nvSpPr>
          <p:spPr>
            <a:xfrm>
              <a:off x="6350717" y="4925370"/>
              <a:ext cx="369024" cy="16022"/>
            </a:xfrm>
            <a:custGeom>
              <a:avLst/>
              <a:gdLst>
                <a:gd name="connsiteX0" fmla="*/ 723 w 369024"/>
                <a:gd name="connsiteY0" fmla="*/ -644 h 16022"/>
                <a:gd name="connsiteX1" fmla="*/ 369747 w 369024"/>
                <a:gd name="connsiteY1" fmla="*/ -644 h 1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9024" h="16022">
                  <a:moveTo>
                    <a:pt x="723" y="-644"/>
                  </a:moveTo>
                  <a:lnTo>
                    <a:pt x="369747" y="-644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89" name="Freeform: Shape 2088">
              <a:extLst>
                <a:ext uri="{FF2B5EF4-FFF2-40B4-BE49-F238E27FC236}">
                  <a16:creationId xmlns:a16="http://schemas.microsoft.com/office/drawing/2014/main" id="{28B77665-5C80-21BB-3820-5CF6071A2750}"/>
                </a:ext>
              </a:extLst>
            </p:cNvPr>
            <p:cNvSpPr/>
            <p:nvPr/>
          </p:nvSpPr>
          <p:spPr>
            <a:xfrm>
              <a:off x="5612967" y="5522039"/>
              <a:ext cx="14916" cy="157018"/>
            </a:xfrm>
            <a:custGeom>
              <a:avLst/>
              <a:gdLst>
                <a:gd name="connsiteX0" fmla="*/ 723 w 14916"/>
                <a:gd name="connsiteY0" fmla="*/ -644 h 157018"/>
                <a:gd name="connsiteX1" fmla="*/ 723 w 14916"/>
                <a:gd name="connsiteY1" fmla="*/ 156374 h 15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157018">
                  <a:moveTo>
                    <a:pt x="723" y="-644"/>
                  </a:moveTo>
                  <a:lnTo>
                    <a:pt x="723" y="156374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90" name="Freeform: Shape 2089">
              <a:extLst>
                <a:ext uri="{FF2B5EF4-FFF2-40B4-BE49-F238E27FC236}">
                  <a16:creationId xmlns:a16="http://schemas.microsoft.com/office/drawing/2014/main" id="{F62B53C6-9BD2-30AB-0900-4EEF0B3ADC1A}"/>
                </a:ext>
              </a:extLst>
            </p:cNvPr>
            <p:cNvSpPr/>
            <p:nvPr/>
          </p:nvSpPr>
          <p:spPr>
            <a:xfrm>
              <a:off x="6719741" y="5537741"/>
              <a:ext cx="14916" cy="47105"/>
            </a:xfrm>
            <a:custGeom>
              <a:avLst/>
              <a:gdLst>
                <a:gd name="connsiteX0" fmla="*/ 723 w 14916"/>
                <a:gd name="connsiteY0" fmla="*/ -643 h 47105"/>
                <a:gd name="connsiteX1" fmla="*/ 723 w 14916"/>
                <a:gd name="connsiteY1" fmla="*/ 46462 h 4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47105">
                  <a:moveTo>
                    <a:pt x="723" y="-643"/>
                  </a:moveTo>
                  <a:lnTo>
                    <a:pt x="723" y="46462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91" name="Freeform: Shape 2090">
              <a:extLst>
                <a:ext uri="{FF2B5EF4-FFF2-40B4-BE49-F238E27FC236}">
                  <a16:creationId xmlns:a16="http://schemas.microsoft.com/office/drawing/2014/main" id="{24456C29-54D9-E885-D3B9-3FCC01EBC503}"/>
                </a:ext>
              </a:extLst>
            </p:cNvPr>
            <p:cNvSpPr/>
            <p:nvPr/>
          </p:nvSpPr>
          <p:spPr>
            <a:xfrm>
              <a:off x="6719741" y="5490635"/>
              <a:ext cx="14916" cy="47105"/>
            </a:xfrm>
            <a:custGeom>
              <a:avLst/>
              <a:gdLst>
                <a:gd name="connsiteX0" fmla="*/ 723 w 14916"/>
                <a:gd name="connsiteY0" fmla="*/ 46462 h 47105"/>
                <a:gd name="connsiteX1" fmla="*/ 723 w 14916"/>
                <a:gd name="connsiteY1" fmla="*/ -643 h 4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47105">
                  <a:moveTo>
                    <a:pt x="723" y="46462"/>
                  </a:moveTo>
                  <a:lnTo>
                    <a:pt x="723" y="-643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92" name="Freeform: Shape 2091">
              <a:extLst>
                <a:ext uri="{FF2B5EF4-FFF2-40B4-BE49-F238E27FC236}">
                  <a16:creationId xmlns:a16="http://schemas.microsoft.com/office/drawing/2014/main" id="{EE624FBD-856E-7058-B529-3AF5CAFF3E98}"/>
                </a:ext>
              </a:extLst>
            </p:cNvPr>
            <p:cNvSpPr/>
            <p:nvPr/>
          </p:nvSpPr>
          <p:spPr>
            <a:xfrm>
              <a:off x="6350717" y="5192301"/>
              <a:ext cx="14916" cy="204123"/>
            </a:xfrm>
            <a:custGeom>
              <a:avLst/>
              <a:gdLst>
                <a:gd name="connsiteX0" fmla="*/ 723 w 14916"/>
                <a:gd name="connsiteY0" fmla="*/ -643 h 204123"/>
                <a:gd name="connsiteX1" fmla="*/ 723 w 14916"/>
                <a:gd name="connsiteY1" fmla="*/ 203480 h 20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204123">
                  <a:moveTo>
                    <a:pt x="723" y="-643"/>
                  </a:moveTo>
                  <a:lnTo>
                    <a:pt x="723" y="203480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93" name="Freeform: Shape 2092">
              <a:extLst>
                <a:ext uri="{FF2B5EF4-FFF2-40B4-BE49-F238E27FC236}">
                  <a16:creationId xmlns:a16="http://schemas.microsoft.com/office/drawing/2014/main" id="{EF50731A-D036-7CDE-C670-F079338E40AC}"/>
                </a:ext>
              </a:extLst>
            </p:cNvPr>
            <p:cNvSpPr/>
            <p:nvPr/>
          </p:nvSpPr>
          <p:spPr>
            <a:xfrm>
              <a:off x="6719741" y="5255108"/>
              <a:ext cx="14916" cy="47105"/>
            </a:xfrm>
            <a:custGeom>
              <a:avLst/>
              <a:gdLst>
                <a:gd name="connsiteX0" fmla="*/ 723 w 14916"/>
                <a:gd name="connsiteY0" fmla="*/ -643 h 47105"/>
                <a:gd name="connsiteX1" fmla="*/ 723 w 14916"/>
                <a:gd name="connsiteY1" fmla="*/ 46462 h 4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47105">
                  <a:moveTo>
                    <a:pt x="723" y="-643"/>
                  </a:moveTo>
                  <a:lnTo>
                    <a:pt x="723" y="46462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94" name="Freeform: Shape 2093">
              <a:extLst>
                <a:ext uri="{FF2B5EF4-FFF2-40B4-BE49-F238E27FC236}">
                  <a16:creationId xmlns:a16="http://schemas.microsoft.com/office/drawing/2014/main" id="{35EC232C-3D94-5291-C6B1-CE01AA49BBCD}"/>
                </a:ext>
              </a:extLst>
            </p:cNvPr>
            <p:cNvSpPr/>
            <p:nvPr/>
          </p:nvSpPr>
          <p:spPr>
            <a:xfrm>
              <a:off x="6719741" y="5208003"/>
              <a:ext cx="14916" cy="47105"/>
            </a:xfrm>
            <a:custGeom>
              <a:avLst/>
              <a:gdLst>
                <a:gd name="connsiteX0" fmla="*/ 723 w 14916"/>
                <a:gd name="connsiteY0" fmla="*/ 46462 h 47105"/>
                <a:gd name="connsiteX1" fmla="*/ 723 w 14916"/>
                <a:gd name="connsiteY1" fmla="*/ -643 h 47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47105">
                  <a:moveTo>
                    <a:pt x="723" y="46462"/>
                  </a:moveTo>
                  <a:lnTo>
                    <a:pt x="723" y="-643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95" name="Freeform: Shape 2094">
              <a:extLst>
                <a:ext uri="{FF2B5EF4-FFF2-40B4-BE49-F238E27FC236}">
                  <a16:creationId xmlns:a16="http://schemas.microsoft.com/office/drawing/2014/main" id="{026746C5-4E08-1606-6DDB-6D0056F4C6DC}"/>
                </a:ext>
              </a:extLst>
            </p:cNvPr>
            <p:cNvSpPr/>
            <p:nvPr/>
          </p:nvSpPr>
          <p:spPr>
            <a:xfrm>
              <a:off x="6719741" y="4925370"/>
              <a:ext cx="14916" cy="188421"/>
            </a:xfrm>
            <a:custGeom>
              <a:avLst/>
              <a:gdLst>
                <a:gd name="connsiteX0" fmla="*/ 723 w 14916"/>
                <a:gd name="connsiteY0" fmla="*/ -644 h 188421"/>
                <a:gd name="connsiteX1" fmla="*/ 723 w 14916"/>
                <a:gd name="connsiteY1" fmla="*/ 187778 h 18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188421">
                  <a:moveTo>
                    <a:pt x="723" y="-644"/>
                  </a:moveTo>
                  <a:lnTo>
                    <a:pt x="723" y="187778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96" name="Freeform: Shape 2095">
              <a:extLst>
                <a:ext uri="{FF2B5EF4-FFF2-40B4-BE49-F238E27FC236}">
                  <a16:creationId xmlns:a16="http://schemas.microsoft.com/office/drawing/2014/main" id="{DD6C3394-4C0A-E99A-F6DF-E09F0246A64D}"/>
                </a:ext>
              </a:extLst>
            </p:cNvPr>
            <p:cNvSpPr/>
            <p:nvPr/>
          </p:nvSpPr>
          <p:spPr>
            <a:xfrm>
              <a:off x="6719741" y="4925370"/>
              <a:ext cx="14916" cy="94210"/>
            </a:xfrm>
            <a:custGeom>
              <a:avLst/>
              <a:gdLst>
                <a:gd name="connsiteX0" fmla="*/ 723 w 14916"/>
                <a:gd name="connsiteY0" fmla="*/ -644 h 94210"/>
                <a:gd name="connsiteX1" fmla="*/ 723 w 14916"/>
                <a:gd name="connsiteY1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94210">
                  <a:moveTo>
                    <a:pt x="723" y="-644"/>
                  </a:moveTo>
                  <a:lnTo>
                    <a:pt x="723" y="93567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97" name="Freeform: Shape 2096">
              <a:extLst>
                <a:ext uri="{FF2B5EF4-FFF2-40B4-BE49-F238E27FC236}">
                  <a16:creationId xmlns:a16="http://schemas.microsoft.com/office/drawing/2014/main" id="{533023C3-2F4B-A540-0B9F-6E7660763A7D}"/>
                </a:ext>
              </a:extLst>
            </p:cNvPr>
            <p:cNvSpPr/>
            <p:nvPr/>
          </p:nvSpPr>
          <p:spPr>
            <a:xfrm>
              <a:off x="6719741" y="4831159"/>
              <a:ext cx="14916" cy="94210"/>
            </a:xfrm>
            <a:custGeom>
              <a:avLst/>
              <a:gdLst>
                <a:gd name="connsiteX0" fmla="*/ 723 w 14916"/>
                <a:gd name="connsiteY0" fmla="*/ 93567 h 94210"/>
                <a:gd name="connsiteX1" fmla="*/ 723 w 14916"/>
                <a:gd name="connsiteY1" fmla="*/ -644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94210">
                  <a:moveTo>
                    <a:pt x="723" y="93567"/>
                  </a:moveTo>
                  <a:lnTo>
                    <a:pt x="723" y="-644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98" name="Freeform: Shape 2097">
              <a:extLst>
                <a:ext uri="{FF2B5EF4-FFF2-40B4-BE49-F238E27FC236}">
                  <a16:creationId xmlns:a16="http://schemas.microsoft.com/office/drawing/2014/main" id="{6E0C7815-D63C-9F06-ACD6-AAC5D8795F84}"/>
                </a:ext>
              </a:extLst>
            </p:cNvPr>
            <p:cNvSpPr/>
            <p:nvPr/>
          </p:nvSpPr>
          <p:spPr>
            <a:xfrm>
              <a:off x="6719741" y="4736948"/>
              <a:ext cx="14916" cy="188421"/>
            </a:xfrm>
            <a:custGeom>
              <a:avLst/>
              <a:gdLst>
                <a:gd name="connsiteX0" fmla="*/ 723 w 14916"/>
                <a:gd name="connsiteY0" fmla="*/ 187778 h 188421"/>
                <a:gd name="connsiteX1" fmla="*/ 723 w 14916"/>
                <a:gd name="connsiteY1" fmla="*/ -644 h 188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188421">
                  <a:moveTo>
                    <a:pt x="723" y="187778"/>
                  </a:moveTo>
                  <a:lnTo>
                    <a:pt x="723" y="-644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99" name="Freeform: Shape 2098">
              <a:extLst>
                <a:ext uri="{FF2B5EF4-FFF2-40B4-BE49-F238E27FC236}">
                  <a16:creationId xmlns:a16="http://schemas.microsoft.com/office/drawing/2014/main" id="{6C1D06C3-AA57-6339-DC91-AC620323168F}"/>
                </a:ext>
              </a:extLst>
            </p:cNvPr>
            <p:cNvSpPr/>
            <p:nvPr/>
          </p:nvSpPr>
          <p:spPr>
            <a:xfrm>
              <a:off x="5612967" y="5365021"/>
              <a:ext cx="14916" cy="157018"/>
            </a:xfrm>
            <a:custGeom>
              <a:avLst/>
              <a:gdLst>
                <a:gd name="connsiteX0" fmla="*/ 723 w 14916"/>
                <a:gd name="connsiteY0" fmla="*/ 156374 h 157018"/>
                <a:gd name="connsiteX1" fmla="*/ 723 w 14916"/>
                <a:gd name="connsiteY1" fmla="*/ -644 h 15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157018">
                  <a:moveTo>
                    <a:pt x="723" y="156374"/>
                  </a:moveTo>
                  <a:lnTo>
                    <a:pt x="723" y="-644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00" name="Freeform: Shape 2099">
              <a:extLst>
                <a:ext uri="{FF2B5EF4-FFF2-40B4-BE49-F238E27FC236}">
                  <a16:creationId xmlns:a16="http://schemas.microsoft.com/office/drawing/2014/main" id="{0219C2F7-92C7-A543-A3DA-D047165E3536}"/>
                </a:ext>
              </a:extLst>
            </p:cNvPr>
            <p:cNvSpPr/>
            <p:nvPr/>
          </p:nvSpPr>
          <p:spPr>
            <a:xfrm>
              <a:off x="5981842" y="5365021"/>
              <a:ext cx="14916" cy="172719"/>
            </a:xfrm>
            <a:custGeom>
              <a:avLst/>
              <a:gdLst>
                <a:gd name="connsiteX0" fmla="*/ 723 w 14916"/>
                <a:gd name="connsiteY0" fmla="*/ -644 h 172719"/>
                <a:gd name="connsiteX1" fmla="*/ 723 w 14916"/>
                <a:gd name="connsiteY1" fmla="*/ 172077 h 17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172719">
                  <a:moveTo>
                    <a:pt x="723" y="-644"/>
                  </a:moveTo>
                  <a:lnTo>
                    <a:pt x="723" y="172077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01" name="Freeform: Shape 2100">
              <a:extLst>
                <a:ext uri="{FF2B5EF4-FFF2-40B4-BE49-F238E27FC236}">
                  <a16:creationId xmlns:a16="http://schemas.microsoft.com/office/drawing/2014/main" id="{5C881DA2-B588-8D15-96AD-BA092113AB94}"/>
                </a:ext>
              </a:extLst>
            </p:cNvPr>
            <p:cNvSpPr/>
            <p:nvPr/>
          </p:nvSpPr>
          <p:spPr>
            <a:xfrm>
              <a:off x="5981842" y="5192301"/>
              <a:ext cx="14916" cy="172719"/>
            </a:xfrm>
            <a:custGeom>
              <a:avLst/>
              <a:gdLst>
                <a:gd name="connsiteX0" fmla="*/ 723 w 14916"/>
                <a:gd name="connsiteY0" fmla="*/ 172076 h 172719"/>
                <a:gd name="connsiteX1" fmla="*/ 723 w 14916"/>
                <a:gd name="connsiteY1" fmla="*/ -643 h 17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172719">
                  <a:moveTo>
                    <a:pt x="723" y="172076"/>
                  </a:moveTo>
                  <a:lnTo>
                    <a:pt x="723" y="-643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02" name="Freeform: Shape 2101">
              <a:extLst>
                <a:ext uri="{FF2B5EF4-FFF2-40B4-BE49-F238E27FC236}">
                  <a16:creationId xmlns:a16="http://schemas.microsoft.com/office/drawing/2014/main" id="{643CE52D-359A-A39F-545F-AD012C7E34E6}"/>
                </a:ext>
              </a:extLst>
            </p:cNvPr>
            <p:cNvSpPr/>
            <p:nvPr/>
          </p:nvSpPr>
          <p:spPr>
            <a:xfrm>
              <a:off x="6350717" y="5192301"/>
              <a:ext cx="14916" cy="62807"/>
            </a:xfrm>
            <a:custGeom>
              <a:avLst/>
              <a:gdLst>
                <a:gd name="connsiteX0" fmla="*/ 723 w 14916"/>
                <a:gd name="connsiteY0" fmla="*/ -643 h 62807"/>
                <a:gd name="connsiteX1" fmla="*/ 723 w 14916"/>
                <a:gd name="connsiteY1" fmla="*/ 62164 h 62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62807">
                  <a:moveTo>
                    <a:pt x="723" y="-643"/>
                  </a:moveTo>
                  <a:lnTo>
                    <a:pt x="723" y="62164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03" name="Freeform: Shape 2102">
              <a:extLst>
                <a:ext uri="{FF2B5EF4-FFF2-40B4-BE49-F238E27FC236}">
                  <a16:creationId xmlns:a16="http://schemas.microsoft.com/office/drawing/2014/main" id="{82889064-E146-40E7-4327-5C4EA041004D}"/>
                </a:ext>
              </a:extLst>
            </p:cNvPr>
            <p:cNvSpPr/>
            <p:nvPr/>
          </p:nvSpPr>
          <p:spPr>
            <a:xfrm>
              <a:off x="6350717" y="4925370"/>
              <a:ext cx="14916" cy="266930"/>
            </a:xfrm>
            <a:custGeom>
              <a:avLst/>
              <a:gdLst>
                <a:gd name="connsiteX0" fmla="*/ 723 w 14916"/>
                <a:gd name="connsiteY0" fmla="*/ 266288 h 266930"/>
                <a:gd name="connsiteX1" fmla="*/ 723 w 14916"/>
                <a:gd name="connsiteY1" fmla="*/ -644 h 26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916" h="266930">
                  <a:moveTo>
                    <a:pt x="723" y="266288"/>
                  </a:moveTo>
                  <a:lnTo>
                    <a:pt x="723" y="-644"/>
                  </a:lnTo>
                </a:path>
              </a:pathLst>
            </a:custGeom>
            <a:ln w="78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04" name="Freeform: Shape 2103">
              <a:extLst>
                <a:ext uri="{FF2B5EF4-FFF2-40B4-BE49-F238E27FC236}">
                  <a16:creationId xmlns:a16="http://schemas.microsoft.com/office/drawing/2014/main" id="{82BFE66D-FCA9-9893-E9B4-AA199A2B39C5}"/>
                </a:ext>
              </a:extLst>
            </p:cNvPr>
            <p:cNvSpPr/>
            <p:nvPr/>
          </p:nvSpPr>
          <p:spPr>
            <a:xfrm>
              <a:off x="8798300" y="5631952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2 w 99639"/>
                <a:gd name="connsiteY1" fmla="*/ -643 h 94210"/>
                <a:gd name="connsiteX2" fmla="*/ 100362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2" y="-643"/>
                  </a:lnTo>
                  <a:lnTo>
                    <a:pt x="100362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05" name="Freeform: Shape 2104">
              <a:extLst>
                <a:ext uri="{FF2B5EF4-FFF2-40B4-BE49-F238E27FC236}">
                  <a16:creationId xmlns:a16="http://schemas.microsoft.com/office/drawing/2014/main" id="{D81A9C19-E535-4A33-3370-84036BB03A4B}"/>
                </a:ext>
              </a:extLst>
            </p:cNvPr>
            <p:cNvSpPr/>
            <p:nvPr/>
          </p:nvSpPr>
          <p:spPr>
            <a:xfrm>
              <a:off x="8798300" y="5537741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2 w 99639"/>
                <a:gd name="connsiteY1" fmla="*/ -643 h 94210"/>
                <a:gd name="connsiteX2" fmla="*/ 100362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2" y="-643"/>
                  </a:lnTo>
                  <a:lnTo>
                    <a:pt x="100362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06" name="Freeform: Shape 2105">
              <a:extLst>
                <a:ext uri="{FF2B5EF4-FFF2-40B4-BE49-F238E27FC236}">
                  <a16:creationId xmlns:a16="http://schemas.microsoft.com/office/drawing/2014/main" id="{8621A027-BD66-2C8F-695D-2B0C3DD39ECB}"/>
                </a:ext>
              </a:extLst>
            </p:cNvPr>
            <p:cNvSpPr/>
            <p:nvPr/>
          </p:nvSpPr>
          <p:spPr>
            <a:xfrm>
              <a:off x="8798300" y="5443530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2 w 99639"/>
                <a:gd name="connsiteY1" fmla="*/ -643 h 94210"/>
                <a:gd name="connsiteX2" fmla="*/ 100362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2" y="-643"/>
                  </a:lnTo>
                  <a:lnTo>
                    <a:pt x="100362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07" name="Freeform: Shape 2106">
              <a:extLst>
                <a:ext uri="{FF2B5EF4-FFF2-40B4-BE49-F238E27FC236}">
                  <a16:creationId xmlns:a16="http://schemas.microsoft.com/office/drawing/2014/main" id="{642321BF-AD65-3283-7C9D-589250F46E99}"/>
                </a:ext>
              </a:extLst>
            </p:cNvPr>
            <p:cNvSpPr/>
            <p:nvPr/>
          </p:nvSpPr>
          <p:spPr>
            <a:xfrm>
              <a:off x="8798300" y="5349319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2 w 99639"/>
                <a:gd name="connsiteY1" fmla="*/ -643 h 94210"/>
                <a:gd name="connsiteX2" fmla="*/ 100362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2" y="-643"/>
                  </a:lnTo>
                  <a:lnTo>
                    <a:pt x="100362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08" name="Freeform: Shape 2107">
              <a:extLst>
                <a:ext uri="{FF2B5EF4-FFF2-40B4-BE49-F238E27FC236}">
                  <a16:creationId xmlns:a16="http://schemas.microsoft.com/office/drawing/2014/main" id="{95624D60-0A45-FAE1-FE31-9E1D5BA8CBFC}"/>
                </a:ext>
              </a:extLst>
            </p:cNvPr>
            <p:cNvSpPr/>
            <p:nvPr/>
          </p:nvSpPr>
          <p:spPr>
            <a:xfrm>
              <a:off x="8798300" y="5255108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2 w 99639"/>
                <a:gd name="connsiteY1" fmla="*/ -643 h 94210"/>
                <a:gd name="connsiteX2" fmla="*/ 100362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2" y="-643"/>
                  </a:lnTo>
                  <a:lnTo>
                    <a:pt x="100362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09" name="Freeform: Shape 2108">
              <a:extLst>
                <a:ext uri="{FF2B5EF4-FFF2-40B4-BE49-F238E27FC236}">
                  <a16:creationId xmlns:a16="http://schemas.microsoft.com/office/drawing/2014/main" id="{ACCF4A05-4D54-4FCE-B390-B4C1B067F352}"/>
                </a:ext>
              </a:extLst>
            </p:cNvPr>
            <p:cNvSpPr/>
            <p:nvPr/>
          </p:nvSpPr>
          <p:spPr>
            <a:xfrm>
              <a:off x="8798300" y="5160897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2 w 99639"/>
                <a:gd name="connsiteY1" fmla="*/ -643 h 94210"/>
                <a:gd name="connsiteX2" fmla="*/ 100362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2" y="-643"/>
                  </a:lnTo>
                  <a:lnTo>
                    <a:pt x="100362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10" name="Freeform: Shape 2109">
              <a:extLst>
                <a:ext uri="{FF2B5EF4-FFF2-40B4-BE49-F238E27FC236}">
                  <a16:creationId xmlns:a16="http://schemas.microsoft.com/office/drawing/2014/main" id="{1474CE17-4C02-2ED5-24EA-D664F963A51F}"/>
                </a:ext>
              </a:extLst>
            </p:cNvPr>
            <p:cNvSpPr/>
            <p:nvPr/>
          </p:nvSpPr>
          <p:spPr>
            <a:xfrm>
              <a:off x="8798300" y="5066686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2 w 99639"/>
                <a:gd name="connsiteY1" fmla="*/ -644 h 94210"/>
                <a:gd name="connsiteX2" fmla="*/ 100362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2" y="-644"/>
                  </a:lnTo>
                  <a:lnTo>
                    <a:pt x="100362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559E83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11" name="Freeform: Shape 2110">
              <a:extLst>
                <a:ext uri="{FF2B5EF4-FFF2-40B4-BE49-F238E27FC236}">
                  <a16:creationId xmlns:a16="http://schemas.microsoft.com/office/drawing/2014/main" id="{54600F10-1517-12AE-022A-BC2FC83B499A}"/>
                </a:ext>
              </a:extLst>
            </p:cNvPr>
            <p:cNvSpPr/>
            <p:nvPr/>
          </p:nvSpPr>
          <p:spPr>
            <a:xfrm>
              <a:off x="8798300" y="4972476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2 w 99639"/>
                <a:gd name="connsiteY1" fmla="*/ -644 h 94210"/>
                <a:gd name="connsiteX2" fmla="*/ 100362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2" y="-644"/>
                  </a:lnTo>
                  <a:lnTo>
                    <a:pt x="100362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559E83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12" name="Freeform: Shape 2111">
              <a:extLst>
                <a:ext uri="{FF2B5EF4-FFF2-40B4-BE49-F238E27FC236}">
                  <a16:creationId xmlns:a16="http://schemas.microsoft.com/office/drawing/2014/main" id="{4F3A48D7-D775-57F0-DD99-A00E54B5DD25}"/>
                </a:ext>
              </a:extLst>
            </p:cNvPr>
            <p:cNvSpPr/>
            <p:nvPr/>
          </p:nvSpPr>
          <p:spPr>
            <a:xfrm>
              <a:off x="8798300" y="4878265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2 w 99639"/>
                <a:gd name="connsiteY1" fmla="*/ -644 h 94210"/>
                <a:gd name="connsiteX2" fmla="*/ 100362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2" y="-644"/>
                  </a:lnTo>
                  <a:lnTo>
                    <a:pt x="100362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559E83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13" name="Freeform: Shape 2112">
              <a:extLst>
                <a:ext uri="{FF2B5EF4-FFF2-40B4-BE49-F238E27FC236}">
                  <a16:creationId xmlns:a16="http://schemas.microsoft.com/office/drawing/2014/main" id="{25B0DA68-211B-4C42-D81B-642D1D4920EB}"/>
                </a:ext>
              </a:extLst>
            </p:cNvPr>
            <p:cNvSpPr/>
            <p:nvPr/>
          </p:nvSpPr>
          <p:spPr>
            <a:xfrm>
              <a:off x="8798300" y="4784054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2 w 99639"/>
                <a:gd name="connsiteY1" fmla="*/ -644 h 94210"/>
                <a:gd name="connsiteX2" fmla="*/ 100362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2" y="-644"/>
                  </a:lnTo>
                  <a:lnTo>
                    <a:pt x="100362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559E83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14" name="Freeform: Shape 2113">
              <a:extLst>
                <a:ext uri="{FF2B5EF4-FFF2-40B4-BE49-F238E27FC236}">
                  <a16:creationId xmlns:a16="http://schemas.microsoft.com/office/drawing/2014/main" id="{33F8B37C-813E-D20A-7D8E-348D83930B35}"/>
                </a:ext>
              </a:extLst>
            </p:cNvPr>
            <p:cNvSpPr/>
            <p:nvPr/>
          </p:nvSpPr>
          <p:spPr>
            <a:xfrm>
              <a:off x="8798300" y="4689843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2 w 99639"/>
                <a:gd name="connsiteY1" fmla="*/ -644 h 94210"/>
                <a:gd name="connsiteX2" fmla="*/ 100362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2" y="-644"/>
                  </a:lnTo>
                  <a:lnTo>
                    <a:pt x="100362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559E83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15" name="Freeform: Shape 2114">
              <a:extLst>
                <a:ext uri="{FF2B5EF4-FFF2-40B4-BE49-F238E27FC236}">
                  <a16:creationId xmlns:a16="http://schemas.microsoft.com/office/drawing/2014/main" id="{80A89C3A-D625-B690-70D5-6851B7D1D197}"/>
                </a:ext>
              </a:extLst>
            </p:cNvPr>
            <p:cNvSpPr/>
            <p:nvPr/>
          </p:nvSpPr>
          <p:spPr>
            <a:xfrm>
              <a:off x="8897940" y="5631952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16" name="Freeform: Shape 2115">
              <a:extLst>
                <a:ext uri="{FF2B5EF4-FFF2-40B4-BE49-F238E27FC236}">
                  <a16:creationId xmlns:a16="http://schemas.microsoft.com/office/drawing/2014/main" id="{F8BC4A23-C589-5C35-1455-7B25E4246221}"/>
                </a:ext>
              </a:extLst>
            </p:cNvPr>
            <p:cNvSpPr/>
            <p:nvPr/>
          </p:nvSpPr>
          <p:spPr>
            <a:xfrm>
              <a:off x="8897940" y="5537741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17" name="Freeform: Shape 2116">
              <a:extLst>
                <a:ext uri="{FF2B5EF4-FFF2-40B4-BE49-F238E27FC236}">
                  <a16:creationId xmlns:a16="http://schemas.microsoft.com/office/drawing/2014/main" id="{B068AFA0-EF49-0699-E522-54B4E2608F50}"/>
                </a:ext>
              </a:extLst>
            </p:cNvPr>
            <p:cNvSpPr/>
            <p:nvPr/>
          </p:nvSpPr>
          <p:spPr>
            <a:xfrm>
              <a:off x="8897940" y="5443530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18" name="Freeform: Shape 2117">
              <a:extLst>
                <a:ext uri="{FF2B5EF4-FFF2-40B4-BE49-F238E27FC236}">
                  <a16:creationId xmlns:a16="http://schemas.microsoft.com/office/drawing/2014/main" id="{DF7285D0-B7D6-7987-E199-7636D1F48684}"/>
                </a:ext>
              </a:extLst>
            </p:cNvPr>
            <p:cNvSpPr/>
            <p:nvPr/>
          </p:nvSpPr>
          <p:spPr>
            <a:xfrm>
              <a:off x="8897940" y="5349319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19" name="Freeform: Shape 2118">
              <a:extLst>
                <a:ext uri="{FF2B5EF4-FFF2-40B4-BE49-F238E27FC236}">
                  <a16:creationId xmlns:a16="http://schemas.microsoft.com/office/drawing/2014/main" id="{843AD841-08FB-7A7B-2B62-3F6B8B85724D}"/>
                </a:ext>
              </a:extLst>
            </p:cNvPr>
            <p:cNvSpPr/>
            <p:nvPr/>
          </p:nvSpPr>
          <p:spPr>
            <a:xfrm>
              <a:off x="8897940" y="5255108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20" name="Freeform: Shape 2119">
              <a:extLst>
                <a:ext uri="{FF2B5EF4-FFF2-40B4-BE49-F238E27FC236}">
                  <a16:creationId xmlns:a16="http://schemas.microsoft.com/office/drawing/2014/main" id="{4FDD9287-0D20-6FD7-4238-C47EC9B353C4}"/>
                </a:ext>
              </a:extLst>
            </p:cNvPr>
            <p:cNvSpPr/>
            <p:nvPr/>
          </p:nvSpPr>
          <p:spPr>
            <a:xfrm>
              <a:off x="8897940" y="5160897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559E83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21" name="Freeform: Shape 2120">
              <a:extLst>
                <a:ext uri="{FF2B5EF4-FFF2-40B4-BE49-F238E27FC236}">
                  <a16:creationId xmlns:a16="http://schemas.microsoft.com/office/drawing/2014/main" id="{F5CF1C12-31CF-D516-82E9-B1619606CC6D}"/>
                </a:ext>
              </a:extLst>
            </p:cNvPr>
            <p:cNvSpPr/>
            <p:nvPr/>
          </p:nvSpPr>
          <p:spPr>
            <a:xfrm>
              <a:off x="8897940" y="5066686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3 w 99639"/>
                <a:gd name="connsiteY1" fmla="*/ -644 h 94210"/>
                <a:gd name="connsiteX2" fmla="*/ 100363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3" y="-644"/>
                  </a:lnTo>
                  <a:lnTo>
                    <a:pt x="100363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22" name="Freeform: Shape 2121">
              <a:extLst>
                <a:ext uri="{FF2B5EF4-FFF2-40B4-BE49-F238E27FC236}">
                  <a16:creationId xmlns:a16="http://schemas.microsoft.com/office/drawing/2014/main" id="{EB8792E9-D777-8372-8E28-6CFEAE008393}"/>
                </a:ext>
              </a:extLst>
            </p:cNvPr>
            <p:cNvSpPr/>
            <p:nvPr/>
          </p:nvSpPr>
          <p:spPr>
            <a:xfrm>
              <a:off x="8897940" y="4972476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3 w 99639"/>
                <a:gd name="connsiteY1" fmla="*/ -644 h 94210"/>
                <a:gd name="connsiteX2" fmla="*/ 100363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3" y="-644"/>
                  </a:lnTo>
                  <a:lnTo>
                    <a:pt x="100363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23" name="Freeform: Shape 2122">
              <a:extLst>
                <a:ext uri="{FF2B5EF4-FFF2-40B4-BE49-F238E27FC236}">
                  <a16:creationId xmlns:a16="http://schemas.microsoft.com/office/drawing/2014/main" id="{C26D5068-97AB-CCDE-1EF7-E5F7517E180D}"/>
                </a:ext>
              </a:extLst>
            </p:cNvPr>
            <p:cNvSpPr/>
            <p:nvPr/>
          </p:nvSpPr>
          <p:spPr>
            <a:xfrm>
              <a:off x="8897940" y="4878265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3 w 99639"/>
                <a:gd name="connsiteY1" fmla="*/ -644 h 94210"/>
                <a:gd name="connsiteX2" fmla="*/ 100363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3" y="-644"/>
                  </a:lnTo>
                  <a:lnTo>
                    <a:pt x="100363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24" name="Freeform: Shape 2123">
              <a:extLst>
                <a:ext uri="{FF2B5EF4-FFF2-40B4-BE49-F238E27FC236}">
                  <a16:creationId xmlns:a16="http://schemas.microsoft.com/office/drawing/2014/main" id="{156D2694-4695-E4A9-9345-578D64221BE2}"/>
                </a:ext>
              </a:extLst>
            </p:cNvPr>
            <p:cNvSpPr/>
            <p:nvPr/>
          </p:nvSpPr>
          <p:spPr>
            <a:xfrm>
              <a:off x="8897940" y="4784054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3 w 99639"/>
                <a:gd name="connsiteY1" fmla="*/ -644 h 94210"/>
                <a:gd name="connsiteX2" fmla="*/ 100363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3" y="-644"/>
                  </a:lnTo>
                  <a:lnTo>
                    <a:pt x="100363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25" name="Freeform: Shape 2124">
              <a:extLst>
                <a:ext uri="{FF2B5EF4-FFF2-40B4-BE49-F238E27FC236}">
                  <a16:creationId xmlns:a16="http://schemas.microsoft.com/office/drawing/2014/main" id="{2E0315E5-FFA0-7130-EA9B-2F539F57EDD0}"/>
                </a:ext>
              </a:extLst>
            </p:cNvPr>
            <p:cNvSpPr/>
            <p:nvPr/>
          </p:nvSpPr>
          <p:spPr>
            <a:xfrm>
              <a:off x="8897940" y="4689843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3 w 99639"/>
                <a:gd name="connsiteY1" fmla="*/ -644 h 94210"/>
                <a:gd name="connsiteX2" fmla="*/ 100363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3" y="-644"/>
                  </a:lnTo>
                  <a:lnTo>
                    <a:pt x="100363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DBC795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26" name="Freeform: Shape 2125">
              <a:extLst>
                <a:ext uri="{FF2B5EF4-FFF2-40B4-BE49-F238E27FC236}">
                  <a16:creationId xmlns:a16="http://schemas.microsoft.com/office/drawing/2014/main" id="{FA5DBEBE-E14E-0893-667C-E9BB4CC33E84}"/>
                </a:ext>
              </a:extLst>
            </p:cNvPr>
            <p:cNvSpPr/>
            <p:nvPr/>
          </p:nvSpPr>
          <p:spPr>
            <a:xfrm>
              <a:off x="8997579" y="5631952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27" name="Freeform: Shape 2126">
              <a:extLst>
                <a:ext uri="{FF2B5EF4-FFF2-40B4-BE49-F238E27FC236}">
                  <a16:creationId xmlns:a16="http://schemas.microsoft.com/office/drawing/2014/main" id="{FEF53F61-4DC1-DFE2-5C25-D076881FDBF8}"/>
                </a:ext>
              </a:extLst>
            </p:cNvPr>
            <p:cNvSpPr/>
            <p:nvPr/>
          </p:nvSpPr>
          <p:spPr>
            <a:xfrm>
              <a:off x="8997579" y="5537741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28" name="Freeform: Shape 2127">
              <a:extLst>
                <a:ext uri="{FF2B5EF4-FFF2-40B4-BE49-F238E27FC236}">
                  <a16:creationId xmlns:a16="http://schemas.microsoft.com/office/drawing/2014/main" id="{7317F291-3722-3C6A-A9C8-1BA229C98159}"/>
                </a:ext>
              </a:extLst>
            </p:cNvPr>
            <p:cNvSpPr/>
            <p:nvPr/>
          </p:nvSpPr>
          <p:spPr>
            <a:xfrm>
              <a:off x="8997579" y="5443530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29" name="Freeform: Shape 2128">
              <a:extLst>
                <a:ext uri="{FF2B5EF4-FFF2-40B4-BE49-F238E27FC236}">
                  <a16:creationId xmlns:a16="http://schemas.microsoft.com/office/drawing/2014/main" id="{82F14FD0-1D2C-2543-22B8-F12C3EDF05C4}"/>
                </a:ext>
              </a:extLst>
            </p:cNvPr>
            <p:cNvSpPr/>
            <p:nvPr/>
          </p:nvSpPr>
          <p:spPr>
            <a:xfrm>
              <a:off x="8997579" y="5349319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30" name="Freeform: Shape 2129">
              <a:extLst>
                <a:ext uri="{FF2B5EF4-FFF2-40B4-BE49-F238E27FC236}">
                  <a16:creationId xmlns:a16="http://schemas.microsoft.com/office/drawing/2014/main" id="{10A4361B-4085-B772-4481-1DE858851A03}"/>
                </a:ext>
              </a:extLst>
            </p:cNvPr>
            <p:cNvSpPr/>
            <p:nvPr/>
          </p:nvSpPr>
          <p:spPr>
            <a:xfrm>
              <a:off x="8997579" y="5255108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31" name="Freeform: Shape 2130">
              <a:extLst>
                <a:ext uri="{FF2B5EF4-FFF2-40B4-BE49-F238E27FC236}">
                  <a16:creationId xmlns:a16="http://schemas.microsoft.com/office/drawing/2014/main" id="{A6A413A8-2896-37FD-2D45-45C722801BA7}"/>
                </a:ext>
              </a:extLst>
            </p:cNvPr>
            <p:cNvSpPr/>
            <p:nvPr/>
          </p:nvSpPr>
          <p:spPr>
            <a:xfrm>
              <a:off x="8997579" y="5160897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32" name="Freeform: Shape 2131">
              <a:extLst>
                <a:ext uri="{FF2B5EF4-FFF2-40B4-BE49-F238E27FC236}">
                  <a16:creationId xmlns:a16="http://schemas.microsoft.com/office/drawing/2014/main" id="{E48714D3-4D8C-D5D9-B63D-2D6948756902}"/>
                </a:ext>
              </a:extLst>
            </p:cNvPr>
            <p:cNvSpPr/>
            <p:nvPr/>
          </p:nvSpPr>
          <p:spPr>
            <a:xfrm>
              <a:off x="8997579" y="5066686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3 w 99639"/>
                <a:gd name="connsiteY1" fmla="*/ -644 h 94210"/>
                <a:gd name="connsiteX2" fmla="*/ 100363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3" y="-644"/>
                  </a:lnTo>
                  <a:lnTo>
                    <a:pt x="100363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33" name="Freeform: Shape 2132">
              <a:extLst>
                <a:ext uri="{FF2B5EF4-FFF2-40B4-BE49-F238E27FC236}">
                  <a16:creationId xmlns:a16="http://schemas.microsoft.com/office/drawing/2014/main" id="{894ED35F-9152-6A03-7834-40D8C05975E8}"/>
                </a:ext>
              </a:extLst>
            </p:cNvPr>
            <p:cNvSpPr/>
            <p:nvPr/>
          </p:nvSpPr>
          <p:spPr>
            <a:xfrm>
              <a:off x="8997579" y="4972476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3 w 99639"/>
                <a:gd name="connsiteY1" fmla="*/ -644 h 94210"/>
                <a:gd name="connsiteX2" fmla="*/ 100363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3" y="-644"/>
                  </a:lnTo>
                  <a:lnTo>
                    <a:pt x="100363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34" name="Freeform: Shape 2133">
              <a:extLst>
                <a:ext uri="{FF2B5EF4-FFF2-40B4-BE49-F238E27FC236}">
                  <a16:creationId xmlns:a16="http://schemas.microsoft.com/office/drawing/2014/main" id="{1ECF3348-ABA2-AC6B-6ECF-126DDCD6F5C7}"/>
                </a:ext>
              </a:extLst>
            </p:cNvPr>
            <p:cNvSpPr/>
            <p:nvPr/>
          </p:nvSpPr>
          <p:spPr>
            <a:xfrm>
              <a:off x="8997579" y="4878265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3 w 99639"/>
                <a:gd name="connsiteY1" fmla="*/ -644 h 94210"/>
                <a:gd name="connsiteX2" fmla="*/ 100363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3" y="-644"/>
                  </a:lnTo>
                  <a:lnTo>
                    <a:pt x="100363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35" name="Freeform: Shape 2134">
              <a:extLst>
                <a:ext uri="{FF2B5EF4-FFF2-40B4-BE49-F238E27FC236}">
                  <a16:creationId xmlns:a16="http://schemas.microsoft.com/office/drawing/2014/main" id="{B001E215-91CF-FD82-0B8F-743BF6C31744}"/>
                </a:ext>
              </a:extLst>
            </p:cNvPr>
            <p:cNvSpPr/>
            <p:nvPr/>
          </p:nvSpPr>
          <p:spPr>
            <a:xfrm>
              <a:off x="8997579" y="4784054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3 w 99639"/>
                <a:gd name="connsiteY1" fmla="*/ -644 h 94210"/>
                <a:gd name="connsiteX2" fmla="*/ 100363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3" y="-644"/>
                  </a:lnTo>
                  <a:lnTo>
                    <a:pt x="100363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36" name="Freeform: Shape 2135">
              <a:extLst>
                <a:ext uri="{FF2B5EF4-FFF2-40B4-BE49-F238E27FC236}">
                  <a16:creationId xmlns:a16="http://schemas.microsoft.com/office/drawing/2014/main" id="{2E6ED9E5-4BC5-A065-DB95-9DF0E44466AE}"/>
                </a:ext>
              </a:extLst>
            </p:cNvPr>
            <p:cNvSpPr/>
            <p:nvPr/>
          </p:nvSpPr>
          <p:spPr>
            <a:xfrm>
              <a:off x="8997579" y="4689843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3 w 99639"/>
                <a:gd name="connsiteY1" fmla="*/ -644 h 94210"/>
                <a:gd name="connsiteX2" fmla="*/ 100363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3" y="-644"/>
                  </a:lnTo>
                  <a:lnTo>
                    <a:pt x="100363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FFFFFF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37" name="Freeform: Shape 2136">
              <a:extLst>
                <a:ext uri="{FF2B5EF4-FFF2-40B4-BE49-F238E27FC236}">
                  <a16:creationId xmlns:a16="http://schemas.microsoft.com/office/drawing/2014/main" id="{E50D7470-512C-8D2E-D32E-A3D9A2DD6E69}"/>
                </a:ext>
              </a:extLst>
            </p:cNvPr>
            <p:cNvSpPr/>
            <p:nvPr/>
          </p:nvSpPr>
          <p:spPr>
            <a:xfrm>
              <a:off x="9097070" y="5631952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2 w 99639"/>
                <a:gd name="connsiteY1" fmla="*/ -643 h 94210"/>
                <a:gd name="connsiteX2" fmla="*/ 100362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2" y="-643"/>
                  </a:lnTo>
                  <a:lnTo>
                    <a:pt x="100362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559E83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38" name="Freeform: Shape 2137">
              <a:extLst>
                <a:ext uri="{FF2B5EF4-FFF2-40B4-BE49-F238E27FC236}">
                  <a16:creationId xmlns:a16="http://schemas.microsoft.com/office/drawing/2014/main" id="{A5C5FA10-3E01-4725-7598-45AF3A462459}"/>
                </a:ext>
              </a:extLst>
            </p:cNvPr>
            <p:cNvSpPr/>
            <p:nvPr/>
          </p:nvSpPr>
          <p:spPr>
            <a:xfrm>
              <a:off x="9097070" y="5537741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2 w 99639"/>
                <a:gd name="connsiteY1" fmla="*/ -643 h 94210"/>
                <a:gd name="connsiteX2" fmla="*/ 100362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2" y="-643"/>
                  </a:lnTo>
                  <a:lnTo>
                    <a:pt x="100362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559E83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39" name="Freeform: Shape 2138">
              <a:extLst>
                <a:ext uri="{FF2B5EF4-FFF2-40B4-BE49-F238E27FC236}">
                  <a16:creationId xmlns:a16="http://schemas.microsoft.com/office/drawing/2014/main" id="{1BE61A4E-D435-74D8-6C7C-61B4FBCEFF1A}"/>
                </a:ext>
              </a:extLst>
            </p:cNvPr>
            <p:cNvSpPr/>
            <p:nvPr/>
          </p:nvSpPr>
          <p:spPr>
            <a:xfrm>
              <a:off x="9097070" y="5443530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2 w 99639"/>
                <a:gd name="connsiteY1" fmla="*/ -643 h 94210"/>
                <a:gd name="connsiteX2" fmla="*/ 100362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2" y="-643"/>
                  </a:lnTo>
                  <a:lnTo>
                    <a:pt x="100362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559E83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40" name="Freeform: Shape 2139">
              <a:extLst>
                <a:ext uri="{FF2B5EF4-FFF2-40B4-BE49-F238E27FC236}">
                  <a16:creationId xmlns:a16="http://schemas.microsoft.com/office/drawing/2014/main" id="{F19278BB-9EE9-A643-1CDC-60C120B51907}"/>
                </a:ext>
              </a:extLst>
            </p:cNvPr>
            <p:cNvSpPr/>
            <p:nvPr/>
          </p:nvSpPr>
          <p:spPr>
            <a:xfrm>
              <a:off x="9097070" y="5349319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2 w 99639"/>
                <a:gd name="connsiteY1" fmla="*/ -643 h 94210"/>
                <a:gd name="connsiteX2" fmla="*/ 100362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2" y="-643"/>
                  </a:lnTo>
                  <a:lnTo>
                    <a:pt x="100362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559E83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41" name="Freeform: Shape 2140">
              <a:extLst>
                <a:ext uri="{FF2B5EF4-FFF2-40B4-BE49-F238E27FC236}">
                  <a16:creationId xmlns:a16="http://schemas.microsoft.com/office/drawing/2014/main" id="{44BD63A7-B6C6-FC44-101A-677909F04D4E}"/>
                </a:ext>
              </a:extLst>
            </p:cNvPr>
            <p:cNvSpPr/>
            <p:nvPr/>
          </p:nvSpPr>
          <p:spPr>
            <a:xfrm>
              <a:off x="9097070" y="5255108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2 w 99639"/>
                <a:gd name="connsiteY1" fmla="*/ -643 h 94210"/>
                <a:gd name="connsiteX2" fmla="*/ 100362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2" y="-643"/>
                  </a:lnTo>
                  <a:lnTo>
                    <a:pt x="100362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559E83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42" name="Freeform: Shape 2141">
              <a:extLst>
                <a:ext uri="{FF2B5EF4-FFF2-40B4-BE49-F238E27FC236}">
                  <a16:creationId xmlns:a16="http://schemas.microsoft.com/office/drawing/2014/main" id="{FB62C239-3798-BE98-139B-F9E5EE705ADB}"/>
                </a:ext>
              </a:extLst>
            </p:cNvPr>
            <p:cNvSpPr/>
            <p:nvPr/>
          </p:nvSpPr>
          <p:spPr>
            <a:xfrm>
              <a:off x="9097070" y="5160897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2 w 99639"/>
                <a:gd name="connsiteY1" fmla="*/ -643 h 94210"/>
                <a:gd name="connsiteX2" fmla="*/ 100362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2" y="-643"/>
                  </a:lnTo>
                  <a:lnTo>
                    <a:pt x="100362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559E83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43" name="Freeform: Shape 2142">
              <a:extLst>
                <a:ext uri="{FF2B5EF4-FFF2-40B4-BE49-F238E27FC236}">
                  <a16:creationId xmlns:a16="http://schemas.microsoft.com/office/drawing/2014/main" id="{5378530B-BF94-A329-48A8-CCA00245C4EF}"/>
                </a:ext>
              </a:extLst>
            </p:cNvPr>
            <p:cNvSpPr/>
            <p:nvPr/>
          </p:nvSpPr>
          <p:spPr>
            <a:xfrm>
              <a:off x="9097070" y="5066686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2 w 99639"/>
                <a:gd name="connsiteY1" fmla="*/ -644 h 94210"/>
                <a:gd name="connsiteX2" fmla="*/ 100362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2" y="-644"/>
                  </a:lnTo>
                  <a:lnTo>
                    <a:pt x="100362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44" name="Freeform: Shape 2143">
              <a:extLst>
                <a:ext uri="{FF2B5EF4-FFF2-40B4-BE49-F238E27FC236}">
                  <a16:creationId xmlns:a16="http://schemas.microsoft.com/office/drawing/2014/main" id="{503EC8C1-151D-D567-C475-05FD90541227}"/>
                </a:ext>
              </a:extLst>
            </p:cNvPr>
            <p:cNvSpPr/>
            <p:nvPr/>
          </p:nvSpPr>
          <p:spPr>
            <a:xfrm>
              <a:off x="9097070" y="4972476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2 w 99639"/>
                <a:gd name="connsiteY1" fmla="*/ -644 h 94210"/>
                <a:gd name="connsiteX2" fmla="*/ 100362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2" y="-644"/>
                  </a:lnTo>
                  <a:lnTo>
                    <a:pt x="100362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45" name="Freeform: Shape 2144">
              <a:extLst>
                <a:ext uri="{FF2B5EF4-FFF2-40B4-BE49-F238E27FC236}">
                  <a16:creationId xmlns:a16="http://schemas.microsoft.com/office/drawing/2014/main" id="{7C967196-4996-AD76-CA76-87200CE51BE2}"/>
                </a:ext>
              </a:extLst>
            </p:cNvPr>
            <p:cNvSpPr/>
            <p:nvPr/>
          </p:nvSpPr>
          <p:spPr>
            <a:xfrm>
              <a:off x="9097070" y="4878265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2 w 99639"/>
                <a:gd name="connsiteY1" fmla="*/ -644 h 94210"/>
                <a:gd name="connsiteX2" fmla="*/ 100362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2" y="-644"/>
                  </a:lnTo>
                  <a:lnTo>
                    <a:pt x="100362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46" name="Freeform: Shape 2145">
              <a:extLst>
                <a:ext uri="{FF2B5EF4-FFF2-40B4-BE49-F238E27FC236}">
                  <a16:creationId xmlns:a16="http://schemas.microsoft.com/office/drawing/2014/main" id="{2EC1E887-5F40-C920-EFDB-94ADE3DFFBEA}"/>
                </a:ext>
              </a:extLst>
            </p:cNvPr>
            <p:cNvSpPr/>
            <p:nvPr/>
          </p:nvSpPr>
          <p:spPr>
            <a:xfrm>
              <a:off x="9097070" y="4784054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2 w 99639"/>
                <a:gd name="connsiteY1" fmla="*/ -644 h 94210"/>
                <a:gd name="connsiteX2" fmla="*/ 100362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2" y="-644"/>
                  </a:lnTo>
                  <a:lnTo>
                    <a:pt x="100362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47" name="Freeform: Shape 2146">
              <a:extLst>
                <a:ext uri="{FF2B5EF4-FFF2-40B4-BE49-F238E27FC236}">
                  <a16:creationId xmlns:a16="http://schemas.microsoft.com/office/drawing/2014/main" id="{9B58BDE3-FD40-A47A-02C5-027E5887C5A0}"/>
                </a:ext>
              </a:extLst>
            </p:cNvPr>
            <p:cNvSpPr/>
            <p:nvPr/>
          </p:nvSpPr>
          <p:spPr>
            <a:xfrm>
              <a:off x="9097070" y="4689843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2 w 99639"/>
                <a:gd name="connsiteY1" fmla="*/ -644 h 94210"/>
                <a:gd name="connsiteX2" fmla="*/ 100362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2" y="-644"/>
                  </a:lnTo>
                  <a:lnTo>
                    <a:pt x="100362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48" name="Freeform: Shape 2147">
              <a:extLst>
                <a:ext uri="{FF2B5EF4-FFF2-40B4-BE49-F238E27FC236}">
                  <a16:creationId xmlns:a16="http://schemas.microsoft.com/office/drawing/2014/main" id="{B37080BB-DE6E-B738-E90F-F6A81F390D66}"/>
                </a:ext>
              </a:extLst>
            </p:cNvPr>
            <p:cNvSpPr/>
            <p:nvPr/>
          </p:nvSpPr>
          <p:spPr>
            <a:xfrm>
              <a:off x="9196709" y="5631952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49" name="Freeform: Shape 2148">
              <a:extLst>
                <a:ext uri="{FF2B5EF4-FFF2-40B4-BE49-F238E27FC236}">
                  <a16:creationId xmlns:a16="http://schemas.microsoft.com/office/drawing/2014/main" id="{E94C9A8E-19A4-E6A3-9B1E-391E93FDF46B}"/>
                </a:ext>
              </a:extLst>
            </p:cNvPr>
            <p:cNvSpPr/>
            <p:nvPr/>
          </p:nvSpPr>
          <p:spPr>
            <a:xfrm>
              <a:off x="9196709" y="5537741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50" name="Freeform: Shape 2149">
              <a:extLst>
                <a:ext uri="{FF2B5EF4-FFF2-40B4-BE49-F238E27FC236}">
                  <a16:creationId xmlns:a16="http://schemas.microsoft.com/office/drawing/2014/main" id="{AED4F5B8-F6C7-5C88-61CD-0776FE519600}"/>
                </a:ext>
              </a:extLst>
            </p:cNvPr>
            <p:cNvSpPr/>
            <p:nvPr/>
          </p:nvSpPr>
          <p:spPr>
            <a:xfrm>
              <a:off x="9196709" y="5443530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51" name="Freeform: Shape 2150">
              <a:extLst>
                <a:ext uri="{FF2B5EF4-FFF2-40B4-BE49-F238E27FC236}">
                  <a16:creationId xmlns:a16="http://schemas.microsoft.com/office/drawing/2014/main" id="{787E5D43-B34D-F67E-4987-AC5BFA8C68E8}"/>
                </a:ext>
              </a:extLst>
            </p:cNvPr>
            <p:cNvSpPr/>
            <p:nvPr/>
          </p:nvSpPr>
          <p:spPr>
            <a:xfrm>
              <a:off x="9196709" y="5349319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52" name="Freeform: Shape 2151">
              <a:extLst>
                <a:ext uri="{FF2B5EF4-FFF2-40B4-BE49-F238E27FC236}">
                  <a16:creationId xmlns:a16="http://schemas.microsoft.com/office/drawing/2014/main" id="{3A42DDB9-FAFE-C066-54BB-63CCC3D5271A}"/>
                </a:ext>
              </a:extLst>
            </p:cNvPr>
            <p:cNvSpPr/>
            <p:nvPr/>
          </p:nvSpPr>
          <p:spPr>
            <a:xfrm>
              <a:off x="9196709" y="5255108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53" name="Freeform: Shape 2152">
              <a:extLst>
                <a:ext uri="{FF2B5EF4-FFF2-40B4-BE49-F238E27FC236}">
                  <a16:creationId xmlns:a16="http://schemas.microsoft.com/office/drawing/2014/main" id="{ED14CD68-4ACB-2A8A-33AA-A0634ACF5F8C}"/>
                </a:ext>
              </a:extLst>
            </p:cNvPr>
            <p:cNvSpPr/>
            <p:nvPr/>
          </p:nvSpPr>
          <p:spPr>
            <a:xfrm>
              <a:off x="9196709" y="5160897"/>
              <a:ext cx="99639" cy="94210"/>
            </a:xfrm>
            <a:custGeom>
              <a:avLst/>
              <a:gdLst>
                <a:gd name="connsiteX0" fmla="*/ 723 w 99639"/>
                <a:gd name="connsiteY0" fmla="*/ -643 h 94210"/>
                <a:gd name="connsiteX1" fmla="*/ 100363 w 99639"/>
                <a:gd name="connsiteY1" fmla="*/ -643 h 94210"/>
                <a:gd name="connsiteX2" fmla="*/ 100363 w 99639"/>
                <a:gd name="connsiteY2" fmla="*/ 93568 h 94210"/>
                <a:gd name="connsiteX3" fmla="*/ 723 w 99639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3"/>
                  </a:moveTo>
                  <a:lnTo>
                    <a:pt x="100363" y="-643"/>
                  </a:lnTo>
                  <a:lnTo>
                    <a:pt x="100363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54" name="Freeform: Shape 2153">
              <a:extLst>
                <a:ext uri="{FF2B5EF4-FFF2-40B4-BE49-F238E27FC236}">
                  <a16:creationId xmlns:a16="http://schemas.microsoft.com/office/drawing/2014/main" id="{42CC59B9-5305-EF39-8347-06DF37329EFC}"/>
                </a:ext>
              </a:extLst>
            </p:cNvPr>
            <p:cNvSpPr/>
            <p:nvPr/>
          </p:nvSpPr>
          <p:spPr>
            <a:xfrm>
              <a:off x="9196709" y="5066686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3 w 99639"/>
                <a:gd name="connsiteY1" fmla="*/ -644 h 94210"/>
                <a:gd name="connsiteX2" fmla="*/ 100363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3" y="-644"/>
                  </a:lnTo>
                  <a:lnTo>
                    <a:pt x="100363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55" name="Freeform: Shape 2154">
              <a:extLst>
                <a:ext uri="{FF2B5EF4-FFF2-40B4-BE49-F238E27FC236}">
                  <a16:creationId xmlns:a16="http://schemas.microsoft.com/office/drawing/2014/main" id="{5DC0BA4C-3EAD-861F-DEB8-56AA1740CDB4}"/>
                </a:ext>
              </a:extLst>
            </p:cNvPr>
            <p:cNvSpPr/>
            <p:nvPr/>
          </p:nvSpPr>
          <p:spPr>
            <a:xfrm>
              <a:off x="9196709" y="4972476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3 w 99639"/>
                <a:gd name="connsiteY1" fmla="*/ -644 h 94210"/>
                <a:gd name="connsiteX2" fmla="*/ 100363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3" y="-644"/>
                  </a:lnTo>
                  <a:lnTo>
                    <a:pt x="100363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56" name="Freeform: Shape 2155">
              <a:extLst>
                <a:ext uri="{FF2B5EF4-FFF2-40B4-BE49-F238E27FC236}">
                  <a16:creationId xmlns:a16="http://schemas.microsoft.com/office/drawing/2014/main" id="{EA52ECAF-F644-6B24-2EBB-AA93FD8C5E07}"/>
                </a:ext>
              </a:extLst>
            </p:cNvPr>
            <p:cNvSpPr/>
            <p:nvPr/>
          </p:nvSpPr>
          <p:spPr>
            <a:xfrm>
              <a:off x="9196709" y="4878265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3 w 99639"/>
                <a:gd name="connsiteY1" fmla="*/ -644 h 94210"/>
                <a:gd name="connsiteX2" fmla="*/ 100363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3" y="-644"/>
                  </a:lnTo>
                  <a:lnTo>
                    <a:pt x="100363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57" name="Freeform: Shape 2156">
              <a:extLst>
                <a:ext uri="{FF2B5EF4-FFF2-40B4-BE49-F238E27FC236}">
                  <a16:creationId xmlns:a16="http://schemas.microsoft.com/office/drawing/2014/main" id="{EF8DAF11-0F41-A642-450A-EF88813D868D}"/>
                </a:ext>
              </a:extLst>
            </p:cNvPr>
            <p:cNvSpPr/>
            <p:nvPr/>
          </p:nvSpPr>
          <p:spPr>
            <a:xfrm>
              <a:off x="9196709" y="4784054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3 w 99639"/>
                <a:gd name="connsiteY1" fmla="*/ -644 h 94210"/>
                <a:gd name="connsiteX2" fmla="*/ 100363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3" y="-644"/>
                  </a:lnTo>
                  <a:lnTo>
                    <a:pt x="100363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58" name="Freeform: Shape 2157">
              <a:extLst>
                <a:ext uri="{FF2B5EF4-FFF2-40B4-BE49-F238E27FC236}">
                  <a16:creationId xmlns:a16="http://schemas.microsoft.com/office/drawing/2014/main" id="{867144D8-5FBF-E341-6872-B2D4B8240676}"/>
                </a:ext>
              </a:extLst>
            </p:cNvPr>
            <p:cNvSpPr/>
            <p:nvPr/>
          </p:nvSpPr>
          <p:spPr>
            <a:xfrm>
              <a:off x="9196709" y="4689843"/>
              <a:ext cx="99639" cy="94210"/>
            </a:xfrm>
            <a:custGeom>
              <a:avLst/>
              <a:gdLst>
                <a:gd name="connsiteX0" fmla="*/ 723 w 99639"/>
                <a:gd name="connsiteY0" fmla="*/ -644 h 94210"/>
                <a:gd name="connsiteX1" fmla="*/ 100363 w 99639"/>
                <a:gd name="connsiteY1" fmla="*/ -644 h 94210"/>
                <a:gd name="connsiteX2" fmla="*/ 100363 w 99639"/>
                <a:gd name="connsiteY2" fmla="*/ 93567 h 94210"/>
                <a:gd name="connsiteX3" fmla="*/ 723 w 99639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639" h="94210">
                  <a:moveTo>
                    <a:pt x="723" y="-644"/>
                  </a:moveTo>
                  <a:lnTo>
                    <a:pt x="100363" y="-644"/>
                  </a:lnTo>
                  <a:lnTo>
                    <a:pt x="100363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E5A41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59" name="TextBox 2158">
              <a:extLst>
                <a:ext uri="{FF2B5EF4-FFF2-40B4-BE49-F238E27FC236}">
                  <a16:creationId xmlns:a16="http://schemas.microsoft.com/office/drawing/2014/main" id="{801B1246-921E-F072-BEEE-FC857FE4DEEF}"/>
                </a:ext>
              </a:extLst>
            </p:cNvPr>
            <p:cNvSpPr txBox="1"/>
            <p:nvPr/>
          </p:nvSpPr>
          <p:spPr>
            <a:xfrm>
              <a:off x="7013808" y="5583492"/>
              <a:ext cx="10550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22F43"/>
                  </a:solidFill>
                  <a:latin typeface="Arial"/>
                  <a:cs typeface="Arial"/>
                  <a:sym typeface="Arial"/>
                  <a:rtl val="0"/>
                </a:rPr>
                <a:t>Blepharisma stoltei</a:t>
              </a:r>
            </a:p>
          </p:txBody>
        </p:sp>
        <p:sp>
          <p:nvSpPr>
            <p:cNvPr id="2160" name="TextBox 2159">
              <a:extLst>
                <a:ext uri="{FF2B5EF4-FFF2-40B4-BE49-F238E27FC236}">
                  <a16:creationId xmlns:a16="http://schemas.microsoft.com/office/drawing/2014/main" id="{89BF40A8-B50E-A547-BC9E-A6A0AA84D873}"/>
                </a:ext>
              </a:extLst>
            </p:cNvPr>
            <p:cNvSpPr txBox="1"/>
            <p:nvPr/>
          </p:nvSpPr>
          <p:spPr>
            <a:xfrm>
              <a:off x="7013808" y="5489281"/>
              <a:ext cx="97334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32B40"/>
                  </a:solidFill>
                  <a:latin typeface="Arial"/>
                  <a:cs typeface="Arial"/>
                  <a:sym typeface="Arial"/>
                  <a:rtl val="0"/>
                </a:rPr>
                <a:t>Oxytricha trifallax</a:t>
              </a:r>
            </a:p>
          </p:txBody>
        </p:sp>
        <p:sp>
          <p:nvSpPr>
            <p:cNvPr id="2161" name="TextBox 2160">
              <a:extLst>
                <a:ext uri="{FF2B5EF4-FFF2-40B4-BE49-F238E27FC236}">
                  <a16:creationId xmlns:a16="http://schemas.microsoft.com/office/drawing/2014/main" id="{8DFE11F9-194F-7D70-1CD0-6620D795B51B}"/>
                </a:ext>
              </a:extLst>
            </p:cNvPr>
            <p:cNvSpPr txBox="1"/>
            <p:nvPr/>
          </p:nvSpPr>
          <p:spPr>
            <a:xfrm>
              <a:off x="7013808" y="5395070"/>
              <a:ext cx="10791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4283E"/>
                  </a:solidFill>
                  <a:latin typeface="Arial"/>
                  <a:cs typeface="Arial"/>
                  <a:sym typeface="Arial"/>
                  <a:rtl val="0"/>
                </a:rPr>
                <a:t>Stylonychia lemnae</a:t>
              </a:r>
            </a:p>
          </p:txBody>
        </p:sp>
        <p:sp>
          <p:nvSpPr>
            <p:cNvPr id="2162" name="TextBox 2161">
              <a:extLst>
                <a:ext uri="{FF2B5EF4-FFF2-40B4-BE49-F238E27FC236}">
                  <a16:creationId xmlns:a16="http://schemas.microsoft.com/office/drawing/2014/main" id="{FB3E02E3-16E3-963E-E4BA-72A761C07680}"/>
                </a:ext>
              </a:extLst>
            </p:cNvPr>
            <p:cNvSpPr txBox="1"/>
            <p:nvPr/>
          </p:nvSpPr>
          <p:spPr>
            <a:xfrm>
              <a:off x="7013808" y="5300859"/>
              <a:ext cx="16129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62038"/>
                  </a:solidFill>
                  <a:latin typeface="Arial"/>
                  <a:cs typeface="Arial"/>
                  <a:sym typeface="Arial"/>
                  <a:rtl val="0"/>
                </a:rPr>
                <a:t>Pseudocohnilembus persalinus</a:t>
              </a:r>
            </a:p>
          </p:txBody>
        </p:sp>
        <p:sp>
          <p:nvSpPr>
            <p:cNvPr id="2163" name="TextBox 2162">
              <a:extLst>
                <a:ext uri="{FF2B5EF4-FFF2-40B4-BE49-F238E27FC236}">
                  <a16:creationId xmlns:a16="http://schemas.microsoft.com/office/drawing/2014/main" id="{6DBF35CB-E3F4-08D6-C959-2B364CF5810F}"/>
                </a:ext>
              </a:extLst>
            </p:cNvPr>
            <p:cNvSpPr txBox="1"/>
            <p:nvPr/>
          </p:nvSpPr>
          <p:spPr>
            <a:xfrm>
              <a:off x="7013808" y="5206648"/>
              <a:ext cx="16995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71D36"/>
                  </a:solidFill>
                  <a:latin typeface="Arial"/>
                  <a:cs typeface="Arial"/>
                  <a:sym typeface="Arial"/>
                  <a:rtl val="0"/>
                </a:rPr>
                <a:t>Tetrahymena thermophila SB210</a:t>
              </a:r>
            </a:p>
          </p:txBody>
        </p:sp>
        <p:sp>
          <p:nvSpPr>
            <p:cNvPr id="2164" name="TextBox 2163">
              <a:extLst>
                <a:ext uri="{FF2B5EF4-FFF2-40B4-BE49-F238E27FC236}">
                  <a16:creationId xmlns:a16="http://schemas.microsoft.com/office/drawing/2014/main" id="{87DADBEE-D404-F22E-77AD-DBE5C227A193}"/>
                </a:ext>
              </a:extLst>
            </p:cNvPr>
            <p:cNvSpPr txBox="1"/>
            <p:nvPr/>
          </p:nvSpPr>
          <p:spPr>
            <a:xfrm>
              <a:off x="7013808" y="5112437"/>
              <a:ext cx="13227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BC516F"/>
                  </a:solidFill>
                  <a:latin typeface="Arial"/>
                  <a:cs typeface="Arial"/>
                  <a:sym typeface="Arial"/>
                  <a:rtl val="0"/>
                </a:rPr>
                <a:t>Ichthyophthirius multifiliis</a:t>
              </a:r>
            </a:p>
          </p:txBody>
        </p:sp>
        <p:sp>
          <p:nvSpPr>
            <p:cNvPr id="2165" name="TextBox 2164">
              <a:extLst>
                <a:ext uri="{FF2B5EF4-FFF2-40B4-BE49-F238E27FC236}">
                  <a16:creationId xmlns:a16="http://schemas.microsoft.com/office/drawing/2014/main" id="{E433E41C-FA23-8811-C94F-F706D0455B30}"/>
                </a:ext>
              </a:extLst>
            </p:cNvPr>
            <p:cNvSpPr txBox="1"/>
            <p:nvPr/>
          </p:nvSpPr>
          <p:spPr>
            <a:xfrm>
              <a:off x="7013808" y="5018226"/>
              <a:ext cx="13019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6233A"/>
                  </a:solidFill>
                  <a:latin typeface="Arial"/>
                  <a:cs typeface="Arial"/>
                  <a:sym typeface="Arial"/>
                  <a:rtl val="0"/>
                </a:rPr>
                <a:t>Paramecium sonneborni</a:t>
              </a:r>
            </a:p>
          </p:txBody>
        </p:sp>
        <p:sp>
          <p:nvSpPr>
            <p:cNvPr id="2166" name="TextBox 2165">
              <a:extLst>
                <a:ext uri="{FF2B5EF4-FFF2-40B4-BE49-F238E27FC236}">
                  <a16:creationId xmlns:a16="http://schemas.microsoft.com/office/drawing/2014/main" id="{F6F7DF4F-E081-747B-5863-6892086C6154}"/>
                </a:ext>
              </a:extLst>
            </p:cNvPr>
            <p:cNvSpPr txBox="1"/>
            <p:nvPr/>
          </p:nvSpPr>
          <p:spPr>
            <a:xfrm>
              <a:off x="7013808" y="4923856"/>
              <a:ext cx="13019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5263C"/>
                  </a:solidFill>
                  <a:latin typeface="Arial"/>
                  <a:cs typeface="Arial"/>
                  <a:sym typeface="Arial"/>
                  <a:rtl val="0"/>
                </a:rPr>
                <a:t>Paramecium pentaurelia</a:t>
              </a:r>
            </a:p>
          </p:txBody>
        </p:sp>
        <p:sp>
          <p:nvSpPr>
            <p:cNvPr id="2167" name="TextBox 2166">
              <a:extLst>
                <a:ext uri="{FF2B5EF4-FFF2-40B4-BE49-F238E27FC236}">
                  <a16:creationId xmlns:a16="http://schemas.microsoft.com/office/drawing/2014/main" id="{16A70520-B034-5835-075C-D030B27EBCBF}"/>
                </a:ext>
              </a:extLst>
            </p:cNvPr>
            <p:cNvSpPr txBox="1"/>
            <p:nvPr/>
          </p:nvSpPr>
          <p:spPr>
            <a:xfrm>
              <a:off x="7013808" y="4829645"/>
              <a:ext cx="123783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22D41"/>
                  </a:solidFill>
                  <a:latin typeface="Arial"/>
                  <a:cs typeface="Arial"/>
                  <a:sym typeface="Arial"/>
                  <a:rtl val="0"/>
                </a:rPr>
                <a:t>Paramecium octaurelia</a:t>
              </a:r>
            </a:p>
          </p:txBody>
        </p:sp>
        <p:sp>
          <p:nvSpPr>
            <p:cNvPr id="2168" name="TextBox 2167">
              <a:extLst>
                <a:ext uri="{FF2B5EF4-FFF2-40B4-BE49-F238E27FC236}">
                  <a16:creationId xmlns:a16="http://schemas.microsoft.com/office/drawing/2014/main" id="{D0C8A987-1E72-9AC1-ECF8-87A6E978F891}"/>
                </a:ext>
              </a:extLst>
            </p:cNvPr>
            <p:cNvSpPr txBox="1"/>
            <p:nvPr/>
          </p:nvSpPr>
          <p:spPr>
            <a:xfrm>
              <a:off x="7013808" y="4735434"/>
              <a:ext cx="17652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4273D"/>
                  </a:solidFill>
                  <a:latin typeface="Arial"/>
                  <a:cs typeface="Arial"/>
                  <a:sym typeface="Arial"/>
                  <a:rtl val="0"/>
                </a:rPr>
                <a:t>Paramecium tetraurelia strain d4-2</a:t>
              </a:r>
            </a:p>
          </p:txBody>
        </p:sp>
        <p:sp>
          <p:nvSpPr>
            <p:cNvPr id="2169" name="TextBox 2168">
              <a:extLst>
                <a:ext uri="{FF2B5EF4-FFF2-40B4-BE49-F238E27FC236}">
                  <a16:creationId xmlns:a16="http://schemas.microsoft.com/office/drawing/2014/main" id="{79152F88-4983-D048-53EC-B5E7845D0811}"/>
                </a:ext>
              </a:extLst>
            </p:cNvPr>
            <p:cNvSpPr txBox="1"/>
            <p:nvPr/>
          </p:nvSpPr>
          <p:spPr>
            <a:xfrm>
              <a:off x="7013808" y="4641223"/>
              <a:ext cx="12987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32A3F"/>
                  </a:solidFill>
                  <a:latin typeface="Arial"/>
                  <a:cs typeface="Arial"/>
                  <a:sym typeface="Arial"/>
                  <a:rtl val="0"/>
                </a:rPr>
                <a:t>Paramecium primaurelia</a:t>
              </a:r>
            </a:p>
          </p:txBody>
        </p:sp>
        <p:sp>
          <p:nvSpPr>
            <p:cNvPr id="2170" name="Freeform: Shape 2169">
              <a:extLst>
                <a:ext uri="{FF2B5EF4-FFF2-40B4-BE49-F238E27FC236}">
                  <a16:creationId xmlns:a16="http://schemas.microsoft.com/office/drawing/2014/main" id="{B0A8561F-A13B-5880-A419-AD9105C1A291}"/>
                </a:ext>
              </a:extLst>
            </p:cNvPr>
            <p:cNvSpPr/>
            <p:nvPr/>
          </p:nvSpPr>
          <p:spPr>
            <a:xfrm>
              <a:off x="9343334" y="5631952"/>
              <a:ext cx="82933" cy="94210"/>
            </a:xfrm>
            <a:custGeom>
              <a:avLst/>
              <a:gdLst>
                <a:gd name="connsiteX0" fmla="*/ 723 w 82933"/>
                <a:gd name="connsiteY0" fmla="*/ -643 h 94210"/>
                <a:gd name="connsiteX1" fmla="*/ 83656 w 82933"/>
                <a:gd name="connsiteY1" fmla="*/ -643 h 94210"/>
                <a:gd name="connsiteX2" fmla="*/ 83656 w 82933"/>
                <a:gd name="connsiteY2" fmla="*/ 93568 h 94210"/>
                <a:gd name="connsiteX3" fmla="*/ 723 w 82933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33" h="94210">
                  <a:moveTo>
                    <a:pt x="723" y="-643"/>
                  </a:moveTo>
                  <a:lnTo>
                    <a:pt x="83656" y="-643"/>
                  </a:lnTo>
                  <a:lnTo>
                    <a:pt x="83656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A87142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71" name="Freeform: Shape 2170">
              <a:extLst>
                <a:ext uri="{FF2B5EF4-FFF2-40B4-BE49-F238E27FC236}">
                  <a16:creationId xmlns:a16="http://schemas.microsoft.com/office/drawing/2014/main" id="{36614618-AA35-2C81-B095-7B73083EBFA6}"/>
                </a:ext>
              </a:extLst>
            </p:cNvPr>
            <p:cNvSpPr/>
            <p:nvPr/>
          </p:nvSpPr>
          <p:spPr>
            <a:xfrm>
              <a:off x="9343334" y="5537741"/>
              <a:ext cx="82933" cy="94210"/>
            </a:xfrm>
            <a:custGeom>
              <a:avLst/>
              <a:gdLst>
                <a:gd name="connsiteX0" fmla="*/ 723 w 82933"/>
                <a:gd name="connsiteY0" fmla="*/ -643 h 94210"/>
                <a:gd name="connsiteX1" fmla="*/ 83656 w 82933"/>
                <a:gd name="connsiteY1" fmla="*/ -643 h 94210"/>
                <a:gd name="connsiteX2" fmla="*/ 83656 w 82933"/>
                <a:gd name="connsiteY2" fmla="*/ 93568 h 94210"/>
                <a:gd name="connsiteX3" fmla="*/ 723 w 82933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33" h="94210">
                  <a:moveTo>
                    <a:pt x="723" y="-643"/>
                  </a:moveTo>
                  <a:lnTo>
                    <a:pt x="83656" y="-643"/>
                  </a:lnTo>
                  <a:lnTo>
                    <a:pt x="83656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A87142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72" name="Freeform: Shape 2171">
              <a:extLst>
                <a:ext uri="{FF2B5EF4-FFF2-40B4-BE49-F238E27FC236}">
                  <a16:creationId xmlns:a16="http://schemas.microsoft.com/office/drawing/2014/main" id="{F4B16161-6712-5907-8E77-591B39B4D916}"/>
                </a:ext>
              </a:extLst>
            </p:cNvPr>
            <p:cNvSpPr/>
            <p:nvPr/>
          </p:nvSpPr>
          <p:spPr>
            <a:xfrm>
              <a:off x="9343334" y="5443530"/>
              <a:ext cx="82933" cy="94210"/>
            </a:xfrm>
            <a:custGeom>
              <a:avLst/>
              <a:gdLst>
                <a:gd name="connsiteX0" fmla="*/ 723 w 82933"/>
                <a:gd name="connsiteY0" fmla="*/ -643 h 94210"/>
                <a:gd name="connsiteX1" fmla="*/ 83656 w 82933"/>
                <a:gd name="connsiteY1" fmla="*/ -643 h 94210"/>
                <a:gd name="connsiteX2" fmla="*/ 83656 w 82933"/>
                <a:gd name="connsiteY2" fmla="*/ 93568 h 94210"/>
                <a:gd name="connsiteX3" fmla="*/ 723 w 82933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33" h="94210">
                  <a:moveTo>
                    <a:pt x="723" y="-643"/>
                  </a:moveTo>
                  <a:lnTo>
                    <a:pt x="83656" y="-643"/>
                  </a:lnTo>
                  <a:lnTo>
                    <a:pt x="83656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A87142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73" name="Freeform: Shape 2172">
              <a:extLst>
                <a:ext uri="{FF2B5EF4-FFF2-40B4-BE49-F238E27FC236}">
                  <a16:creationId xmlns:a16="http://schemas.microsoft.com/office/drawing/2014/main" id="{9A7AF5E5-321F-BAB0-4BF2-BE11068A1390}"/>
                </a:ext>
              </a:extLst>
            </p:cNvPr>
            <p:cNvSpPr/>
            <p:nvPr/>
          </p:nvSpPr>
          <p:spPr>
            <a:xfrm>
              <a:off x="9343334" y="5349319"/>
              <a:ext cx="82933" cy="94210"/>
            </a:xfrm>
            <a:custGeom>
              <a:avLst/>
              <a:gdLst>
                <a:gd name="connsiteX0" fmla="*/ 723 w 82933"/>
                <a:gd name="connsiteY0" fmla="*/ -643 h 94210"/>
                <a:gd name="connsiteX1" fmla="*/ 83656 w 82933"/>
                <a:gd name="connsiteY1" fmla="*/ -643 h 94210"/>
                <a:gd name="connsiteX2" fmla="*/ 83656 w 82933"/>
                <a:gd name="connsiteY2" fmla="*/ 93568 h 94210"/>
                <a:gd name="connsiteX3" fmla="*/ 723 w 82933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33" h="94210">
                  <a:moveTo>
                    <a:pt x="723" y="-643"/>
                  </a:moveTo>
                  <a:lnTo>
                    <a:pt x="83656" y="-643"/>
                  </a:lnTo>
                  <a:lnTo>
                    <a:pt x="83656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A87142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74" name="Freeform: Shape 2173">
              <a:extLst>
                <a:ext uri="{FF2B5EF4-FFF2-40B4-BE49-F238E27FC236}">
                  <a16:creationId xmlns:a16="http://schemas.microsoft.com/office/drawing/2014/main" id="{F1FCB42E-8132-D069-A8C4-CE90A7701ACE}"/>
                </a:ext>
              </a:extLst>
            </p:cNvPr>
            <p:cNvSpPr/>
            <p:nvPr/>
          </p:nvSpPr>
          <p:spPr>
            <a:xfrm>
              <a:off x="9343334" y="5255108"/>
              <a:ext cx="82933" cy="94210"/>
            </a:xfrm>
            <a:custGeom>
              <a:avLst/>
              <a:gdLst>
                <a:gd name="connsiteX0" fmla="*/ 723 w 82933"/>
                <a:gd name="connsiteY0" fmla="*/ -643 h 94210"/>
                <a:gd name="connsiteX1" fmla="*/ 83656 w 82933"/>
                <a:gd name="connsiteY1" fmla="*/ -643 h 94210"/>
                <a:gd name="connsiteX2" fmla="*/ 83656 w 82933"/>
                <a:gd name="connsiteY2" fmla="*/ 93568 h 94210"/>
                <a:gd name="connsiteX3" fmla="*/ 723 w 82933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33" h="94210">
                  <a:moveTo>
                    <a:pt x="723" y="-643"/>
                  </a:moveTo>
                  <a:lnTo>
                    <a:pt x="83656" y="-643"/>
                  </a:lnTo>
                  <a:lnTo>
                    <a:pt x="83656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A87142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75" name="Freeform: Shape 2174">
              <a:extLst>
                <a:ext uri="{FF2B5EF4-FFF2-40B4-BE49-F238E27FC236}">
                  <a16:creationId xmlns:a16="http://schemas.microsoft.com/office/drawing/2014/main" id="{410B7B30-5E8D-7185-03CB-9B10A96DB956}"/>
                </a:ext>
              </a:extLst>
            </p:cNvPr>
            <p:cNvSpPr/>
            <p:nvPr/>
          </p:nvSpPr>
          <p:spPr>
            <a:xfrm>
              <a:off x="9343334" y="5160897"/>
              <a:ext cx="82933" cy="94210"/>
            </a:xfrm>
            <a:custGeom>
              <a:avLst/>
              <a:gdLst>
                <a:gd name="connsiteX0" fmla="*/ 723 w 82933"/>
                <a:gd name="connsiteY0" fmla="*/ -643 h 94210"/>
                <a:gd name="connsiteX1" fmla="*/ 83656 w 82933"/>
                <a:gd name="connsiteY1" fmla="*/ -643 h 94210"/>
                <a:gd name="connsiteX2" fmla="*/ 83656 w 82933"/>
                <a:gd name="connsiteY2" fmla="*/ 93568 h 94210"/>
                <a:gd name="connsiteX3" fmla="*/ 723 w 82933"/>
                <a:gd name="connsiteY3" fmla="*/ 93568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33" h="94210">
                  <a:moveTo>
                    <a:pt x="723" y="-643"/>
                  </a:moveTo>
                  <a:lnTo>
                    <a:pt x="83656" y="-643"/>
                  </a:lnTo>
                  <a:lnTo>
                    <a:pt x="83656" y="93568"/>
                  </a:lnTo>
                  <a:lnTo>
                    <a:pt x="723" y="93568"/>
                  </a:lnTo>
                  <a:close/>
                </a:path>
              </a:pathLst>
            </a:custGeom>
            <a:solidFill>
              <a:srgbClr val="FE4A49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76" name="Freeform: Shape 2175">
              <a:extLst>
                <a:ext uri="{FF2B5EF4-FFF2-40B4-BE49-F238E27FC236}">
                  <a16:creationId xmlns:a16="http://schemas.microsoft.com/office/drawing/2014/main" id="{719265D3-2F89-614B-1F06-AA1ABB10E67A}"/>
                </a:ext>
              </a:extLst>
            </p:cNvPr>
            <p:cNvSpPr/>
            <p:nvPr/>
          </p:nvSpPr>
          <p:spPr>
            <a:xfrm>
              <a:off x="9343334" y="5066686"/>
              <a:ext cx="82933" cy="94210"/>
            </a:xfrm>
            <a:custGeom>
              <a:avLst/>
              <a:gdLst>
                <a:gd name="connsiteX0" fmla="*/ 723 w 82933"/>
                <a:gd name="connsiteY0" fmla="*/ -644 h 94210"/>
                <a:gd name="connsiteX1" fmla="*/ 83656 w 82933"/>
                <a:gd name="connsiteY1" fmla="*/ -644 h 94210"/>
                <a:gd name="connsiteX2" fmla="*/ 83656 w 82933"/>
                <a:gd name="connsiteY2" fmla="*/ 93567 h 94210"/>
                <a:gd name="connsiteX3" fmla="*/ 723 w 82933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33" h="94210">
                  <a:moveTo>
                    <a:pt x="723" y="-644"/>
                  </a:moveTo>
                  <a:lnTo>
                    <a:pt x="83656" y="-644"/>
                  </a:lnTo>
                  <a:lnTo>
                    <a:pt x="83656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87142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77" name="Freeform: Shape 2176">
              <a:extLst>
                <a:ext uri="{FF2B5EF4-FFF2-40B4-BE49-F238E27FC236}">
                  <a16:creationId xmlns:a16="http://schemas.microsoft.com/office/drawing/2014/main" id="{19D5E726-BEA2-2530-2D45-6DCD8CFD3561}"/>
                </a:ext>
              </a:extLst>
            </p:cNvPr>
            <p:cNvSpPr/>
            <p:nvPr/>
          </p:nvSpPr>
          <p:spPr>
            <a:xfrm>
              <a:off x="9343334" y="4972476"/>
              <a:ext cx="82933" cy="94210"/>
            </a:xfrm>
            <a:custGeom>
              <a:avLst/>
              <a:gdLst>
                <a:gd name="connsiteX0" fmla="*/ 723 w 82933"/>
                <a:gd name="connsiteY0" fmla="*/ -644 h 94210"/>
                <a:gd name="connsiteX1" fmla="*/ 83656 w 82933"/>
                <a:gd name="connsiteY1" fmla="*/ -644 h 94210"/>
                <a:gd name="connsiteX2" fmla="*/ 83656 w 82933"/>
                <a:gd name="connsiteY2" fmla="*/ 93567 h 94210"/>
                <a:gd name="connsiteX3" fmla="*/ 723 w 82933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33" h="94210">
                  <a:moveTo>
                    <a:pt x="723" y="-644"/>
                  </a:moveTo>
                  <a:lnTo>
                    <a:pt x="83656" y="-644"/>
                  </a:lnTo>
                  <a:lnTo>
                    <a:pt x="83656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87142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78" name="Freeform: Shape 2177">
              <a:extLst>
                <a:ext uri="{FF2B5EF4-FFF2-40B4-BE49-F238E27FC236}">
                  <a16:creationId xmlns:a16="http://schemas.microsoft.com/office/drawing/2014/main" id="{E90C9AC3-B302-F7A8-5819-77957EE047C6}"/>
                </a:ext>
              </a:extLst>
            </p:cNvPr>
            <p:cNvSpPr/>
            <p:nvPr/>
          </p:nvSpPr>
          <p:spPr>
            <a:xfrm>
              <a:off x="9343334" y="4878265"/>
              <a:ext cx="82933" cy="94210"/>
            </a:xfrm>
            <a:custGeom>
              <a:avLst/>
              <a:gdLst>
                <a:gd name="connsiteX0" fmla="*/ 723 w 82933"/>
                <a:gd name="connsiteY0" fmla="*/ -644 h 94210"/>
                <a:gd name="connsiteX1" fmla="*/ 83656 w 82933"/>
                <a:gd name="connsiteY1" fmla="*/ -644 h 94210"/>
                <a:gd name="connsiteX2" fmla="*/ 83656 w 82933"/>
                <a:gd name="connsiteY2" fmla="*/ 93567 h 94210"/>
                <a:gd name="connsiteX3" fmla="*/ 723 w 82933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33" h="94210">
                  <a:moveTo>
                    <a:pt x="723" y="-644"/>
                  </a:moveTo>
                  <a:lnTo>
                    <a:pt x="83656" y="-644"/>
                  </a:lnTo>
                  <a:lnTo>
                    <a:pt x="83656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87142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79" name="Freeform: Shape 2178">
              <a:extLst>
                <a:ext uri="{FF2B5EF4-FFF2-40B4-BE49-F238E27FC236}">
                  <a16:creationId xmlns:a16="http://schemas.microsoft.com/office/drawing/2014/main" id="{AA8E0A7B-03BF-3DB9-E0DA-73D471483F8A}"/>
                </a:ext>
              </a:extLst>
            </p:cNvPr>
            <p:cNvSpPr/>
            <p:nvPr/>
          </p:nvSpPr>
          <p:spPr>
            <a:xfrm>
              <a:off x="9343334" y="4784054"/>
              <a:ext cx="82933" cy="94210"/>
            </a:xfrm>
            <a:custGeom>
              <a:avLst/>
              <a:gdLst>
                <a:gd name="connsiteX0" fmla="*/ 723 w 82933"/>
                <a:gd name="connsiteY0" fmla="*/ -644 h 94210"/>
                <a:gd name="connsiteX1" fmla="*/ 83656 w 82933"/>
                <a:gd name="connsiteY1" fmla="*/ -644 h 94210"/>
                <a:gd name="connsiteX2" fmla="*/ 83656 w 82933"/>
                <a:gd name="connsiteY2" fmla="*/ 93567 h 94210"/>
                <a:gd name="connsiteX3" fmla="*/ 723 w 82933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33" h="94210">
                  <a:moveTo>
                    <a:pt x="723" y="-644"/>
                  </a:moveTo>
                  <a:lnTo>
                    <a:pt x="83656" y="-644"/>
                  </a:lnTo>
                  <a:lnTo>
                    <a:pt x="83656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87142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80" name="Freeform: Shape 2179">
              <a:extLst>
                <a:ext uri="{FF2B5EF4-FFF2-40B4-BE49-F238E27FC236}">
                  <a16:creationId xmlns:a16="http://schemas.microsoft.com/office/drawing/2014/main" id="{BBEF5CFC-3D96-24A0-1167-BAEB1FEF1390}"/>
                </a:ext>
              </a:extLst>
            </p:cNvPr>
            <p:cNvSpPr/>
            <p:nvPr/>
          </p:nvSpPr>
          <p:spPr>
            <a:xfrm>
              <a:off x="9343334" y="4689843"/>
              <a:ext cx="82933" cy="94210"/>
            </a:xfrm>
            <a:custGeom>
              <a:avLst/>
              <a:gdLst>
                <a:gd name="connsiteX0" fmla="*/ 723 w 82933"/>
                <a:gd name="connsiteY0" fmla="*/ -644 h 94210"/>
                <a:gd name="connsiteX1" fmla="*/ 83656 w 82933"/>
                <a:gd name="connsiteY1" fmla="*/ -644 h 94210"/>
                <a:gd name="connsiteX2" fmla="*/ 83656 w 82933"/>
                <a:gd name="connsiteY2" fmla="*/ 93567 h 94210"/>
                <a:gd name="connsiteX3" fmla="*/ 723 w 82933"/>
                <a:gd name="connsiteY3" fmla="*/ 93567 h 94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933" h="94210">
                  <a:moveTo>
                    <a:pt x="723" y="-644"/>
                  </a:moveTo>
                  <a:lnTo>
                    <a:pt x="83656" y="-644"/>
                  </a:lnTo>
                  <a:lnTo>
                    <a:pt x="83656" y="93567"/>
                  </a:lnTo>
                  <a:lnTo>
                    <a:pt x="723" y="93567"/>
                  </a:lnTo>
                  <a:close/>
                </a:path>
              </a:pathLst>
            </a:custGeom>
            <a:solidFill>
              <a:srgbClr val="A87142"/>
            </a:solidFill>
            <a:ln w="312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</p:grpSp>
      <p:sp>
        <p:nvSpPr>
          <p:cNvPr id="7" name="Right Bracket 6">
            <a:extLst>
              <a:ext uri="{FF2B5EF4-FFF2-40B4-BE49-F238E27FC236}">
                <a16:creationId xmlns:a16="http://schemas.microsoft.com/office/drawing/2014/main" id="{697548CF-DD3D-AEA5-B074-F67A4EE7DB22}"/>
              </a:ext>
            </a:extLst>
          </p:cNvPr>
          <p:cNvSpPr/>
          <p:nvPr/>
        </p:nvSpPr>
        <p:spPr>
          <a:xfrm>
            <a:off x="4862802" y="471833"/>
            <a:ext cx="45719" cy="448811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A405C30-7F73-2882-E218-7357AEAEC3D1}"/>
              </a:ext>
            </a:extLst>
          </p:cNvPr>
          <p:cNvCxnSpPr>
            <a:cxnSpLocks/>
            <a:stCxn id="7" idx="2"/>
          </p:cNvCxnSpPr>
          <p:nvPr/>
        </p:nvCxnSpPr>
        <p:spPr>
          <a:xfrm rot="10800000" flipH="1" flipV="1">
            <a:off x="4908520" y="696238"/>
            <a:ext cx="718739" cy="838093"/>
          </a:xfrm>
          <a:prstGeom prst="bentConnector4">
            <a:avLst>
              <a:gd name="adj1" fmla="val 99730"/>
              <a:gd name="adj2" fmla="val 6338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ight Bracket 8">
            <a:extLst>
              <a:ext uri="{FF2B5EF4-FFF2-40B4-BE49-F238E27FC236}">
                <a16:creationId xmlns:a16="http://schemas.microsoft.com/office/drawing/2014/main" id="{8C510510-CC68-6562-6428-64B63D81C326}"/>
              </a:ext>
            </a:extLst>
          </p:cNvPr>
          <p:cNvSpPr/>
          <p:nvPr/>
        </p:nvSpPr>
        <p:spPr>
          <a:xfrm>
            <a:off x="4860612" y="953588"/>
            <a:ext cx="45719" cy="113250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ED2B952-1B23-3AF6-7FAF-DD742FFD1CDF}"/>
              </a:ext>
            </a:extLst>
          </p:cNvPr>
          <p:cNvCxnSpPr>
            <a:cxnSpLocks/>
            <a:stCxn id="9" idx="2"/>
          </p:cNvCxnSpPr>
          <p:nvPr/>
        </p:nvCxnSpPr>
        <p:spPr>
          <a:xfrm rot="10800000" flipH="1" flipV="1">
            <a:off x="4906331" y="1010213"/>
            <a:ext cx="1764610" cy="811836"/>
          </a:xfrm>
          <a:prstGeom prst="bentConnector3">
            <a:avLst>
              <a:gd name="adj1" fmla="val 2265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BA14388F-C411-5C4F-8D46-3FEF4EE73BE9}"/>
              </a:ext>
            </a:extLst>
          </p:cNvPr>
          <p:cNvSpPr/>
          <p:nvPr/>
        </p:nvSpPr>
        <p:spPr>
          <a:xfrm>
            <a:off x="4864026" y="1047849"/>
            <a:ext cx="45719" cy="113250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D49E97A-5DF4-D8EB-4403-796192E79D2C}"/>
              </a:ext>
            </a:extLst>
          </p:cNvPr>
          <p:cNvCxnSpPr>
            <a:cxnSpLocks/>
            <a:stCxn id="11" idx="2"/>
          </p:cNvCxnSpPr>
          <p:nvPr/>
        </p:nvCxnSpPr>
        <p:spPr>
          <a:xfrm rot="10800000" flipH="1" flipV="1">
            <a:off x="4909744" y="1104473"/>
            <a:ext cx="1771845" cy="1005127"/>
          </a:xfrm>
          <a:prstGeom prst="bentConnector3">
            <a:avLst>
              <a:gd name="adj1" fmla="val 1032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B7509EC9-ED9C-9FA3-750F-1257176ABDCE}"/>
              </a:ext>
            </a:extLst>
          </p:cNvPr>
          <p:cNvSpPr/>
          <p:nvPr/>
        </p:nvSpPr>
        <p:spPr>
          <a:xfrm>
            <a:off x="4862244" y="2947577"/>
            <a:ext cx="45719" cy="427268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92D8A9C-B329-C404-0FD6-5B48F26C9D8C}"/>
              </a:ext>
            </a:extLst>
          </p:cNvPr>
          <p:cNvCxnSpPr>
            <a:cxnSpLocks/>
            <a:stCxn id="13" idx="2"/>
          </p:cNvCxnSpPr>
          <p:nvPr/>
        </p:nvCxnSpPr>
        <p:spPr>
          <a:xfrm rot="10800000" flipH="1" flipV="1">
            <a:off x="4907963" y="3161211"/>
            <a:ext cx="1095690" cy="932656"/>
          </a:xfrm>
          <a:prstGeom prst="bentConnector3">
            <a:avLst>
              <a:gd name="adj1" fmla="val 3183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ight Bracket 14">
            <a:extLst>
              <a:ext uri="{FF2B5EF4-FFF2-40B4-BE49-F238E27FC236}">
                <a16:creationId xmlns:a16="http://schemas.microsoft.com/office/drawing/2014/main" id="{57080EBF-1C89-49C5-648D-921A9DF7AD91}"/>
              </a:ext>
            </a:extLst>
          </p:cNvPr>
          <p:cNvSpPr/>
          <p:nvPr/>
        </p:nvSpPr>
        <p:spPr>
          <a:xfrm>
            <a:off x="4869101" y="5998598"/>
            <a:ext cx="45719" cy="509377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35C3A83-2FDA-8F61-BDB5-293A8CFB5A2B}"/>
              </a:ext>
            </a:extLst>
          </p:cNvPr>
          <p:cNvCxnSpPr>
            <a:cxnSpLocks/>
            <a:stCxn id="15" idx="2"/>
          </p:cNvCxnSpPr>
          <p:nvPr/>
        </p:nvCxnSpPr>
        <p:spPr>
          <a:xfrm rot="10800000" flipH="1">
            <a:off x="4914819" y="5357707"/>
            <a:ext cx="1088833" cy="895580"/>
          </a:xfrm>
          <a:prstGeom prst="bentConnector3">
            <a:avLst>
              <a:gd name="adj1" fmla="val 3576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Graphic 1">
            <a:extLst>
              <a:ext uri="{FF2B5EF4-FFF2-40B4-BE49-F238E27FC236}">
                <a16:creationId xmlns:a16="http://schemas.microsoft.com/office/drawing/2014/main" id="{B6190F70-D9E1-4E99-0EBC-5B8E0C6F0330}"/>
              </a:ext>
            </a:extLst>
          </p:cNvPr>
          <p:cNvGrpSpPr/>
          <p:nvPr/>
        </p:nvGrpSpPr>
        <p:grpSpPr>
          <a:xfrm>
            <a:off x="10458357" y="276950"/>
            <a:ext cx="1812441" cy="6293017"/>
            <a:chOff x="6509931" y="33855"/>
            <a:chExt cx="2948054" cy="6628792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41B386-FAC0-B31F-DC2A-81B46A2A5CE6}"/>
                </a:ext>
              </a:extLst>
            </p:cNvPr>
            <p:cNvSpPr/>
            <p:nvPr/>
          </p:nvSpPr>
          <p:spPr>
            <a:xfrm>
              <a:off x="6509931" y="33855"/>
              <a:ext cx="1736956" cy="2094507"/>
            </a:xfrm>
            <a:custGeom>
              <a:avLst/>
              <a:gdLst>
                <a:gd name="connsiteX0" fmla="*/ -1576 w 1736956"/>
                <a:gd name="connsiteY0" fmla="*/ -548 h 2094507"/>
                <a:gd name="connsiteX1" fmla="*/ 1735381 w 1736956"/>
                <a:gd name="connsiteY1" fmla="*/ -548 h 2094507"/>
                <a:gd name="connsiteX2" fmla="*/ 1735381 w 1736956"/>
                <a:gd name="connsiteY2" fmla="*/ 2093960 h 2094507"/>
                <a:gd name="connsiteX3" fmla="*/ -1576 w 1736956"/>
                <a:gd name="connsiteY3" fmla="*/ 2093960 h 209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6956" h="2094507">
                  <a:moveTo>
                    <a:pt x="-1576" y="-548"/>
                  </a:moveTo>
                  <a:lnTo>
                    <a:pt x="1735381" y="-548"/>
                  </a:lnTo>
                  <a:lnTo>
                    <a:pt x="1735381" y="2093960"/>
                  </a:lnTo>
                  <a:lnTo>
                    <a:pt x="-1576" y="2093960"/>
                  </a:lnTo>
                  <a:close/>
                </a:path>
              </a:pathLst>
            </a:custGeom>
            <a:noFill/>
            <a:ln w="20051" cap="rnd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7ABB67F-159C-066B-C024-D1B117A68F3B}"/>
                </a:ext>
              </a:extLst>
            </p:cNvPr>
            <p:cNvSpPr txBox="1"/>
            <p:nvPr/>
          </p:nvSpPr>
          <p:spPr>
            <a:xfrm>
              <a:off x="6521527" y="68240"/>
              <a:ext cx="2679458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Completeness Score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8EF9947-33D6-33FF-8846-E4ECC1D96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2967" y="404081"/>
              <a:ext cx="324903" cy="1621263"/>
            </a:xfrm>
            <a:custGeom>
              <a:avLst/>
              <a:gdLst>
                <a:gd name="connsiteX0" fmla="*/ -1577 w 324903"/>
                <a:gd name="connsiteY0" fmla="*/ -547 h 1621263"/>
                <a:gd name="connsiteX1" fmla="*/ 323328 w 324903"/>
                <a:gd name="connsiteY1" fmla="*/ -547 h 1621263"/>
                <a:gd name="connsiteX2" fmla="*/ 323328 w 324903"/>
                <a:gd name="connsiteY2" fmla="*/ 1620717 h 1621263"/>
                <a:gd name="connsiteX3" fmla="*/ -1577 w 324903"/>
                <a:gd name="connsiteY3" fmla="*/ 1620717 h 1621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1621263">
                  <a:moveTo>
                    <a:pt x="-1577" y="-547"/>
                  </a:moveTo>
                  <a:lnTo>
                    <a:pt x="323328" y="-547"/>
                  </a:lnTo>
                  <a:lnTo>
                    <a:pt x="323328" y="1620717"/>
                  </a:lnTo>
                  <a:lnTo>
                    <a:pt x="-1577" y="1620717"/>
                  </a:lnTo>
                  <a:close/>
                </a:path>
              </a:pathLst>
            </a:custGeom>
          </p:spPr>
        </p:pic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BFD52E8-99D8-7194-BA4F-76502EA996E6}"/>
                </a:ext>
              </a:extLst>
            </p:cNvPr>
            <p:cNvSpPr/>
            <p:nvPr/>
          </p:nvSpPr>
          <p:spPr>
            <a:xfrm>
              <a:off x="6873002" y="1642923"/>
              <a:ext cx="64869" cy="18764"/>
            </a:xfrm>
            <a:custGeom>
              <a:avLst/>
              <a:gdLst>
                <a:gd name="connsiteX0" fmla="*/ -1216 w 64869"/>
                <a:gd name="connsiteY0" fmla="*/ -516 h 18764"/>
                <a:gd name="connsiteX1" fmla="*/ 63653 w 64869"/>
                <a:gd name="connsiteY1" fmla="*/ -516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869" h="18764">
                  <a:moveTo>
                    <a:pt x="-1216" y="-516"/>
                  </a:moveTo>
                  <a:lnTo>
                    <a:pt x="63653" y="-516"/>
                  </a:lnTo>
                </a:path>
              </a:pathLst>
            </a:custGeom>
            <a:noFill/>
            <a:ln w="712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0CE5DE-66CC-F91F-4A4E-027A95663FD5}"/>
                </a:ext>
              </a:extLst>
            </p:cNvPr>
            <p:cNvSpPr/>
            <p:nvPr/>
          </p:nvSpPr>
          <p:spPr>
            <a:xfrm>
              <a:off x="6873002" y="1231040"/>
              <a:ext cx="64869" cy="18764"/>
            </a:xfrm>
            <a:custGeom>
              <a:avLst/>
              <a:gdLst>
                <a:gd name="connsiteX0" fmla="*/ -1216 w 64869"/>
                <a:gd name="connsiteY0" fmla="*/ -516 h 18764"/>
                <a:gd name="connsiteX1" fmla="*/ 63653 w 64869"/>
                <a:gd name="connsiteY1" fmla="*/ -516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869" h="18764">
                  <a:moveTo>
                    <a:pt x="-1216" y="-516"/>
                  </a:moveTo>
                  <a:lnTo>
                    <a:pt x="63653" y="-516"/>
                  </a:lnTo>
                </a:path>
              </a:pathLst>
            </a:custGeom>
            <a:noFill/>
            <a:ln w="712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38BD7D8-B392-F7E7-2854-FDA7C96AB2C9}"/>
                </a:ext>
              </a:extLst>
            </p:cNvPr>
            <p:cNvSpPr/>
            <p:nvPr/>
          </p:nvSpPr>
          <p:spPr>
            <a:xfrm>
              <a:off x="6873002" y="818969"/>
              <a:ext cx="64869" cy="18764"/>
            </a:xfrm>
            <a:custGeom>
              <a:avLst/>
              <a:gdLst>
                <a:gd name="connsiteX0" fmla="*/ -1216 w 64869"/>
                <a:gd name="connsiteY0" fmla="*/ -516 h 18764"/>
                <a:gd name="connsiteX1" fmla="*/ 63653 w 64869"/>
                <a:gd name="connsiteY1" fmla="*/ -516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869" h="18764">
                  <a:moveTo>
                    <a:pt x="-1216" y="-516"/>
                  </a:moveTo>
                  <a:lnTo>
                    <a:pt x="63653" y="-516"/>
                  </a:lnTo>
                </a:path>
              </a:pathLst>
            </a:custGeom>
            <a:noFill/>
            <a:ln w="712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33813A8-B4F8-1E5A-A05C-219ED807F4B2}"/>
                </a:ext>
              </a:extLst>
            </p:cNvPr>
            <p:cNvSpPr/>
            <p:nvPr/>
          </p:nvSpPr>
          <p:spPr>
            <a:xfrm>
              <a:off x="6873002" y="406897"/>
              <a:ext cx="64869" cy="18764"/>
            </a:xfrm>
            <a:custGeom>
              <a:avLst/>
              <a:gdLst>
                <a:gd name="connsiteX0" fmla="*/ -1216 w 64869"/>
                <a:gd name="connsiteY0" fmla="*/ -516 h 18764"/>
                <a:gd name="connsiteX1" fmla="*/ 63653 w 64869"/>
                <a:gd name="connsiteY1" fmla="*/ -516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869" h="18764">
                  <a:moveTo>
                    <a:pt x="-1216" y="-516"/>
                  </a:moveTo>
                  <a:lnTo>
                    <a:pt x="63653" y="-516"/>
                  </a:lnTo>
                </a:path>
              </a:pathLst>
            </a:custGeom>
            <a:noFill/>
            <a:ln w="712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30854E1-8F8F-807A-49F4-B24E064F707A}"/>
                </a:ext>
              </a:extLst>
            </p:cNvPr>
            <p:cNvSpPr/>
            <p:nvPr/>
          </p:nvSpPr>
          <p:spPr>
            <a:xfrm>
              <a:off x="6612967" y="1642923"/>
              <a:ext cx="65055" cy="18764"/>
            </a:xfrm>
            <a:custGeom>
              <a:avLst/>
              <a:gdLst>
                <a:gd name="connsiteX0" fmla="*/ 63839 w 65055"/>
                <a:gd name="connsiteY0" fmla="*/ -516 h 18764"/>
                <a:gd name="connsiteX1" fmla="*/ -1216 w 65055"/>
                <a:gd name="connsiteY1" fmla="*/ -516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55" h="18764">
                  <a:moveTo>
                    <a:pt x="63839" y="-516"/>
                  </a:moveTo>
                  <a:lnTo>
                    <a:pt x="-1216" y="-516"/>
                  </a:lnTo>
                </a:path>
              </a:pathLst>
            </a:custGeom>
            <a:noFill/>
            <a:ln w="712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84E5BB4-3C99-70AB-CD93-2FD622F818DF}"/>
                </a:ext>
              </a:extLst>
            </p:cNvPr>
            <p:cNvSpPr/>
            <p:nvPr/>
          </p:nvSpPr>
          <p:spPr>
            <a:xfrm>
              <a:off x="6612967" y="1231040"/>
              <a:ext cx="65055" cy="18764"/>
            </a:xfrm>
            <a:custGeom>
              <a:avLst/>
              <a:gdLst>
                <a:gd name="connsiteX0" fmla="*/ 63839 w 65055"/>
                <a:gd name="connsiteY0" fmla="*/ -516 h 18764"/>
                <a:gd name="connsiteX1" fmla="*/ -1216 w 65055"/>
                <a:gd name="connsiteY1" fmla="*/ -516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55" h="18764">
                  <a:moveTo>
                    <a:pt x="63839" y="-516"/>
                  </a:moveTo>
                  <a:lnTo>
                    <a:pt x="-1216" y="-516"/>
                  </a:lnTo>
                </a:path>
              </a:pathLst>
            </a:custGeom>
            <a:noFill/>
            <a:ln w="712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F6DBF1-33F0-9C45-7C38-50326D043128}"/>
                </a:ext>
              </a:extLst>
            </p:cNvPr>
            <p:cNvSpPr/>
            <p:nvPr/>
          </p:nvSpPr>
          <p:spPr>
            <a:xfrm>
              <a:off x="6612967" y="818969"/>
              <a:ext cx="65055" cy="18764"/>
            </a:xfrm>
            <a:custGeom>
              <a:avLst/>
              <a:gdLst>
                <a:gd name="connsiteX0" fmla="*/ 63839 w 65055"/>
                <a:gd name="connsiteY0" fmla="*/ -516 h 18764"/>
                <a:gd name="connsiteX1" fmla="*/ -1216 w 65055"/>
                <a:gd name="connsiteY1" fmla="*/ -516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55" h="18764">
                  <a:moveTo>
                    <a:pt x="63839" y="-516"/>
                  </a:moveTo>
                  <a:lnTo>
                    <a:pt x="-1216" y="-516"/>
                  </a:lnTo>
                </a:path>
              </a:pathLst>
            </a:custGeom>
            <a:noFill/>
            <a:ln w="712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0EAA20-0139-A810-A3C8-4DBD0DD95DDC}"/>
                </a:ext>
              </a:extLst>
            </p:cNvPr>
            <p:cNvSpPr/>
            <p:nvPr/>
          </p:nvSpPr>
          <p:spPr>
            <a:xfrm>
              <a:off x="6612967" y="406897"/>
              <a:ext cx="65055" cy="18764"/>
            </a:xfrm>
            <a:custGeom>
              <a:avLst/>
              <a:gdLst>
                <a:gd name="connsiteX0" fmla="*/ 63839 w 65055"/>
                <a:gd name="connsiteY0" fmla="*/ -516 h 18764"/>
                <a:gd name="connsiteX1" fmla="*/ -1216 w 65055"/>
                <a:gd name="connsiteY1" fmla="*/ -516 h 18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55" h="18764">
                  <a:moveTo>
                    <a:pt x="63839" y="-516"/>
                  </a:moveTo>
                  <a:lnTo>
                    <a:pt x="-1216" y="-516"/>
                  </a:lnTo>
                </a:path>
              </a:pathLst>
            </a:custGeom>
            <a:noFill/>
            <a:ln w="7121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AA33A9-C5A1-05EF-6C76-CF74DF1D17AB}"/>
                </a:ext>
              </a:extLst>
            </p:cNvPr>
            <p:cNvSpPr txBox="1"/>
            <p:nvPr/>
          </p:nvSpPr>
          <p:spPr>
            <a:xfrm>
              <a:off x="6949468" y="1539575"/>
              <a:ext cx="566325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25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306814-998A-6220-5963-8D7752C1A579}"/>
                </a:ext>
              </a:extLst>
            </p:cNvPr>
            <p:cNvSpPr txBox="1"/>
            <p:nvPr/>
          </p:nvSpPr>
          <p:spPr>
            <a:xfrm>
              <a:off x="6949468" y="1127503"/>
              <a:ext cx="566325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50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2D6AE5-2C1D-B2DC-404B-3AA2F35849C9}"/>
                </a:ext>
              </a:extLst>
            </p:cNvPr>
            <p:cNvSpPr txBox="1"/>
            <p:nvPr/>
          </p:nvSpPr>
          <p:spPr>
            <a:xfrm>
              <a:off x="6949468" y="715433"/>
              <a:ext cx="566325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75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3C1FAF-42D8-180E-45A6-BBE9BD7EF87B}"/>
                </a:ext>
              </a:extLst>
            </p:cNvPr>
            <p:cNvSpPr txBox="1"/>
            <p:nvPr/>
          </p:nvSpPr>
          <p:spPr>
            <a:xfrm>
              <a:off x="6949468" y="303361"/>
              <a:ext cx="699303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100</a:t>
              </a: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5BB579-AD46-C089-B997-E53D4A5BBE9D}"/>
                </a:ext>
              </a:extLst>
            </p:cNvPr>
            <p:cNvSpPr/>
            <p:nvPr/>
          </p:nvSpPr>
          <p:spPr>
            <a:xfrm>
              <a:off x="6509931" y="2138871"/>
              <a:ext cx="1391746" cy="2094507"/>
            </a:xfrm>
            <a:custGeom>
              <a:avLst/>
              <a:gdLst>
                <a:gd name="connsiteX0" fmla="*/ -1576 w 1391746"/>
                <a:gd name="connsiteY0" fmla="*/ -547 h 2094507"/>
                <a:gd name="connsiteX1" fmla="*/ 1390171 w 1391746"/>
                <a:gd name="connsiteY1" fmla="*/ -547 h 2094507"/>
                <a:gd name="connsiteX2" fmla="*/ 1390171 w 1391746"/>
                <a:gd name="connsiteY2" fmla="*/ 2093961 h 2094507"/>
                <a:gd name="connsiteX3" fmla="*/ -1576 w 1391746"/>
                <a:gd name="connsiteY3" fmla="*/ 2093961 h 209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1746" h="2094507">
                  <a:moveTo>
                    <a:pt x="-1576" y="-547"/>
                  </a:moveTo>
                  <a:lnTo>
                    <a:pt x="1390171" y="-547"/>
                  </a:lnTo>
                  <a:lnTo>
                    <a:pt x="1390171" y="2093961"/>
                  </a:lnTo>
                  <a:lnTo>
                    <a:pt x="-1576" y="2093961"/>
                  </a:lnTo>
                  <a:close/>
                </a:path>
              </a:pathLst>
            </a:custGeom>
            <a:noFill/>
            <a:ln w="20051" cap="rnd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D0FEF1-13F8-7F04-D96A-AA54E47CCD23}"/>
                </a:ext>
              </a:extLst>
            </p:cNvPr>
            <p:cNvSpPr txBox="1"/>
            <p:nvPr/>
          </p:nvSpPr>
          <p:spPr>
            <a:xfrm>
              <a:off x="6521527" y="2173257"/>
              <a:ext cx="1975046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HMMER Score</a:t>
              </a: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851128D-F7AF-D112-14B1-164696C61230}"/>
                </a:ext>
              </a:extLst>
            </p:cNvPr>
            <p:cNvSpPr/>
            <p:nvPr/>
          </p:nvSpPr>
          <p:spPr>
            <a:xfrm>
              <a:off x="6612967" y="2509284"/>
              <a:ext cx="324903" cy="324252"/>
            </a:xfrm>
            <a:custGeom>
              <a:avLst/>
              <a:gdLst>
                <a:gd name="connsiteX0" fmla="*/ -1577 w 324903"/>
                <a:gd name="connsiteY0" fmla="*/ -547 h 324252"/>
                <a:gd name="connsiteX1" fmla="*/ 323328 w 324903"/>
                <a:gd name="connsiteY1" fmla="*/ -547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7"/>
                  </a:moveTo>
                  <a:lnTo>
                    <a:pt x="323328" y="-547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FEF200A-45AE-2B56-AB8D-BC49ACDA3A75}"/>
                </a:ext>
              </a:extLst>
            </p:cNvPr>
            <p:cNvSpPr/>
            <p:nvPr/>
          </p:nvSpPr>
          <p:spPr>
            <a:xfrm>
              <a:off x="6615787" y="2511911"/>
              <a:ext cx="319639" cy="318998"/>
            </a:xfrm>
            <a:custGeom>
              <a:avLst/>
              <a:gdLst>
                <a:gd name="connsiteX0" fmla="*/ -1576 w 319639"/>
                <a:gd name="connsiteY0" fmla="*/ -548 h 318998"/>
                <a:gd name="connsiteX1" fmla="*/ 318063 w 319639"/>
                <a:gd name="connsiteY1" fmla="*/ -548 h 318998"/>
                <a:gd name="connsiteX2" fmla="*/ 318063 w 319639"/>
                <a:gd name="connsiteY2" fmla="*/ 318451 h 318998"/>
                <a:gd name="connsiteX3" fmla="*/ -1576 w 319639"/>
                <a:gd name="connsiteY3" fmla="*/ 318451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8"/>
                  </a:moveTo>
                  <a:lnTo>
                    <a:pt x="318063" y="-548"/>
                  </a:lnTo>
                  <a:lnTo>
                    <a:pt x="318063" y="318451"/>
                  </a:lnTo>
                  <a:lnTo>
                    <a:pt x="-1576" y="318451"/>
                  </a:lnTo>
                  <a:close/>
                </a:path>
              </a:pathLst>
            </a:custGeom>
            <a:solidFill>
              <a:srgbClr val="AE5A41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776C49A-EA77-EE29-3770-06DA551DA3B0}"/>
                </a:ext>
              </a:extLst>
            </p:cNvPr>
            <p:cNvSpPr/>
            <p:nvPr/>
          </p:nvSpPr>
          <p:spPr>
            <a:xfrm>
              <a:off x="6612967" y="2833537"/>
              <a:ext cx="324903" cy="324252"/>
            </a:xfrm>
            <a:custGeom>
              <a:avLst/>
              <a:gdLst>
                <a:gd name="connsiteX0" fmla="*/ -1577 w 324903"/>
                <a:gd name="connsiteY0" fmla="*/ -548 h 324252"/>
                <a:gd name="connsiteX1" fmla="*/ 323328 w 324903"/>
                <a:gd name="connsiteY1" fmla="*/ -548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8"/>
                  </a:moveTo>
                  <a:lnTo>
                    <a:pt x="323328" y="-548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4E6E9FB-122E-3E20-6E09-956A441A4112}"/>
                </a:ext>
              </a:extLst>
            </p:cNvPr>
            <p:cNvSpPr/>
            <p:nvPr/>
          </p:nvSpPr>
          <p:spPr>
            <a:xfrm>
              <a:off x="6615787" y="2836164"/>
              <a:ext cx="319639" cy="318998"/>
            </a:xfrm>
            <a:custGeom>
              <a:avLst/>
              <a:gdLst>
                <a:gd name="connsiteX0" fmla="*/ -1576 w 319639"/>
                <a:gd name="connsiteY0" fmla="*/ -547 h 318998"/>
                <a:gd name="connsiteX1" fmla="*/ 318063 w 319639"/>
                <a:gd name="connsiteY1" fmla="*/ -547 h 318998"/>
                <a:gd name="connsiteX2" fmla="*/ 318063 w 319639"/>
                <a:gd name="connsiteY2" fmla="*/ 318451 h 318998"/>
                <a:gd name="connsiteX3" fmla="*/ -1576 w 319639"/>
                <a:gd name="connsiteY3" fmla="*/ 318451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7"/>
                  </a:moveTo>
                  <a:lnTo>
                    <a:pt x="318063" y="-547"/>
                  </a:lnTo>
                  <a:lnTo>
                    <a:pt x="318063" y="318451"/>
                  </a:lnTo>
                  <a:lnTo>
                    <a:pt x="-1576" y="318451"/>
                  </a:lnTo>
                  <a:close/>
                </a:path>
              </a:pathLst>
            </a:custGeom>
            <a:solidFill>
              <a:srgbClr val="559E83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EE573CB-B8C4-8165-7847-4AE60DB5857A}"/>
                </a:ext>
              </a:extLst>
            </p:cNvPr>
            <p:cNvSpPr/>
            <p:nvPr/>
          </p:nvSpPr>
          <p:spPr>
            <a:xfrm>
              <a:off x="6612967" y="3157790"/>
              <a:ext cx="324903" cy="324252"/>
            </a:xfrm>
            <a:custGeom>
              <a:avLst/>
              <a:gdLst>
                <a:gd name="connsiteX0" fmla="*/ -1577 w 324903"/>
                <a:gd name="connsiteY0" fmla="*/ -547 h 324252"/>
                <a:gd name="connsiteX1" fmla="*/ 323328 w 324903"/>
                <a:gd name="connsiteY1" fmla="*/ -547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7"/>
                  </a:moveTo>
                  <a:lnTo>
                    <a:pt x="323328" y="-547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9B06DD7-716A-9F43-8197-E74FAEC5522C}"/>
                </a:ext>
              </a:extLst>
            </p:cNvPr>
            <p:cNvSpPr/>
            <p:nvPr/>
          </p:nvSpPr>
          <p:spPr>
            <a:xfrm>
              <a:off x="6615787" y="3160417"/>
              <a:ext cx="319639" cy="318998"/>
            </a:xfrm>
            <a:custGeom>
              <a:avLst/>
              <a:gdLst>
                <a:gd name="connsiteX0" fmla="*/ -1576 w 319639"/>
                <a:gd name="connsiteY0" fmla="*/ -547 h 318998"/>
                <a:gd name="connsiteX1" fmla="*/ 318063 w 319639"/>
                <a:gd name="connsiteY1" fmla="*/ -547 h 318998"/>
                <a:gd name="connsiteX2" fmla="*/ 318063 w 319639"/>
                <a:gd name="connsiteY2" fmla="*/ 318452 h 318998"/>
                <a:gd name="connsiteX3" fmla="*/ -1576 w 319639"/>
                <a:gd name="connsiteY3" fmla="*/ 318452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7"/>
                  </a:moveTo>
                  <a:lnTo>
                    <a:pt x="318063" y="-547"/>
                  </a:lnTo>
                  <a:lnTo>
                    <a:pt x="318063" y="318452"/>
                  </a:lnTo>
                  <a:lnTo>
                    <a:pt x="-1576" y="318452"/>
                  </a:lnTo>
                  <a:close/>
                </a:path>
              </a:pathLst>
            </a:custGeom>
            <a:solidFill>
              <a:srgbClr val="B2D4AD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004EAAA-E05E-AAB2-B95C-23F121226A77}"/>
                </a:ext>
              </a:extLst>
            </p:cNvPr>
            <p:cNvSpPr/>
            <p:nvPr/>
          </p:nvSpPr>
          <p:spPr>
            <a:xfrm>
              <a:off x="6612967" y="3482043"/>
              <a:ext cx="324903" cy="324252"/>
            </a:xfrm>
            <a:custGeom>
              <a:avLst/>
              <a:gdLst>
                <a:gd name="connsiteX0" fmla="*/ -1577 w 324903"/>
                <a:gd name="connsiteY0" fmla="*/ -548 h 324252"/>
                <a:gd name="connsiteX1" fmla="*/ 323328 w 324903"/>
                <a:gd name="connsiteY1" fmla="*/ -548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8"/>
                  </a:moveTo>
                  <a:lnTo>
                    <a:pt x="323328" y="-548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3908391-44EA-7112-768C-E5F9B89EDD47}"/>
                </a:ext>
              </a:extLst>
            </p:cNvPr>
            <p:cNvSpPr/>
            <p:nvPr/>
          </p:nvSpPr>
          <p:spPr>
            <a:xfrm>
              <a:off x="6615787" y="3484670"/>
              <a:ext cx="319639" cy="318998"/>
            </a:xfrm>
            <a:custGeom>
              <a:avLst/>
              <a:gdLst>
                <a:gd name="connsiteX0" fmla="*/ -1576 w 319639"/>
                <a:gd name="connsiteY0" fmla="*/ -547 h 318998"/>
                <a:gd name="connsiteX1" fmla="*/ 318063 w 319639"/>
                <a:gd name="connsiteY1" fmla="*/ -547 h 318998"/>
                <a:gd name="connsiteX2" fmla="*/ 318063 w 319639"/>
                <a:gd name="connsiteY2" fmla="*/ 318451 h 318998"/>
                <a:gd name="connsiteX3" fmla="*/ -1576 w 319639"/>
                <a:gd name="connsiteY3" fmla="*/ 318451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7"/>
                  </a:moveTo>
                  <a:lnTo>
                    <a:pt x="318063" y="-547"/>
                  </a:lnTo>
                  <a:lnTo>
                    <a:pt x="318063" y="318451"/>
                  </a:lnTo>
                  <a:lnTo>
                    <a:pt x="-1576" y="318451"/>
                  </a:lnTo>
                  <a:close/>
                </a:path>
              </a:pathLst>
            </a:custGeom>
            <a:solidFill>
              <a:srgbClr val="DBC795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1A4851A-60F8-E618-90D5-3E71CFE0F611}"/>
                </a:ext>
              </a:extLst>
            </p:cNvPr>
            <p:cNvSpPr/>
            <p:nvPr/>
          </p:nvSpPr>
          <p:spPr>
            <a:xfrm>
              <a:off x="6612967" y="3806295"/>
              <a:ext cx="324903" cy="324252"/>
            </a:xfrm>
            <a:custGeom>
              <a:avLst/>
              <a:gdLst>
                <a:gd name="connsiteX0" fmla="*/ -1577 w 324903"/>
                <a:gd name="connsiteY0" fmla="*/ -547 h 324252"/>
                <a:gd name="connsiteX1" fmla="*/ 323328 w 324903"/>
                <a:gd name="connsiteY1" fmla="*/ -547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7"/>
                  </a:moveTo>
                  <a:lnTo>
                    <a:pt x="323328" y="-547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0096E29-AF1A-2F6C-02ED-1F2C01B59DBA}"/>
                </a:ext>
              </a:extLst>
            </p:cNvPr>
            <p:cNvSpPr/>
            <p:nvPr/>
          </p:nvSpPr>
          <p:spPr>
            <a:xfrm>
              <a:off x="6615787" y="3808923"/>
              <a:ext cx="319639" cy="318998"/>
            </a:xfrm>
            <a:custGeom>
              <a:avLst/>
              <a:gdLst>
                <a:gd name="connsiteX0" fmla="*/ -1576 w 319639"/>
                <a:gd name="connsiteY0" fmla="*/ -547 h 318998"/>
                <a:gd name="connsiteX1" fmla="*/ 318063 w 319639"/>
                <a:gd name="connsiteY1" fmla="*/ -547 h 318998"/>
                <a:gd name="connsiteX2" fmla="*/ 318063 w 319639"/>
                <a:gd name="connsiteY2" fmla="*/ 318452 h 318998"/>
                <a:gd name="connsiteX3" fmla="*/ -1576 w 319639"/>
                <a:gd name="connsiteY3" fmla="*/ 318452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7"/>
                  </a:moveTo>
                  <a:lnTo>
                    <a:pt x="318063" y="-547"/>
                  </a:lnTo>
                  <a:lnTo>
                    <a:pt x="318063" y="318452"/>
                  </a:lnTo>
                  <a:lnTo>
                    <a:pt x="-1576" y="318452"/>
                  </a:lnTo>
                  <a:close/>
                </a:path>
              </a:pathLst>
            </a:custGeom>
            <a:solidFill>
              <a:srgbClr val="FFFFFF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16F6BF-5970-854D-B5F8-9FD098744EBF}"/>
                </a:ext>
              </a:extLst>
            </p:cNvPr>
            <p:cNvSpPr txBox="1"/>
            <p:nvPr/>
          </p:nvSpPr>
          <p:spPr>
            <a:xfrm>
              <a:off x="6949468" y="2567876"/>
              <a:ext cx="480283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H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46D3883-5270-D3E1-C19D-C95661292B66}"/>
                </a:ext>
              </a:extLst>
            </p:cNvPr>
            <p:cNvSpPr txBox="1"/>
            <p:nvPr/>
          </p:nvSpPr>
          <p:spPr>
            <a:xfrm>
              <a:off x="6949468" y="2892130"/>
              <a:ext cx="498533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M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1C8BFF4-0943-6F68-BD0F-486DD193E3C7}"/>
                </a:ext>
              </a:extLst>
            </p:cNvPr>
            <p:cNvSpPr txBox="1"/>
            <p:nvPr/>
          </p:nvSpPr>
          <p:spPr>
            <a:xfrm>
              <a:off x="6949468" y="3216382"/>
              <a:ext cx="425526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L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58E7A8-1487-E91E-0FDD-B93264FC50ED}"/>
                </a:ext>
              </a:extLst>
            </p:cNvPr>
            <p:cNvSpPr txBox="1"/>
            <p:nvPr/>
          </p:nvSpPr>
          <p:spPr>
            <a:xfrm>
              <a:off x="6949468" y="3540634"/>
              <a:ext cx="443779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P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186680B-7D86-841D-7603-427EB146B401}"/>
                </a:ext>
              </a:extLst>
            </p:cNvPr>
            <p:cNvSpPr txBox="1"/>
            <p:nvPr/>
          </p:nvSpPr>
          <p:spPr>
            <a:xfrm>
              <a:off x="6949468" y="3864887"/>
              <a:ext cx="741021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ABS</a:t>
              </a: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6BA506-A38D-4CE1-0774-FF3274AE681D}"/>
                </a:ext>
              </a:extLst>
            </p:cNvPr>
            <p:cNvSpPr/>
            <p:nvPr/>
          </p:nvSpPr>
          <p:spPr>
            <a:xfrm>
              <a:off x="6509931" y="4243887"/>
              <a:ext cx="1642757" cy="2418760"/>
            </a:xfrm>
            <a:custGeom>
              <a:avLst/>
              <a:gdLst>
                <a:gd name="connsiteX0" fmla="*/ -1576 w 1642757"/>
                <a:gd name="connsiteY0" fmla="*/ -547 h 2418760"/>
                <a:gd name="connsiteX1" fmla="*/ 1641181 w 1642757"/>
                <a:gd name="connsiteY1" fmla="*/ -547 h 2418760"/>
                <a:gd name="connsiteX2" fmla="*/ 1641181 w 1642757"/>
                <a:gd name="connsiteY2" fmla="*/ 2418214 h 2418760"/>
                <a:gd name="connsiteX3" fmla="*/ -1576 w 1642757"/>
                <a:gd name="connsiteY3" fmla="*/ 2418214 h 2418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2757" h="2418760">
                  <a:moveTo>
                    <a:pt x="-1576" y="-547"/>
                  </a:moveTo>
                  <a:lnTo>
                    <a:pt x="1641181" y="-547"/>
                  </a:lnTo>
                  <a:lnTo>
                    <a:pt x="1641181" y="2418214"/>
                  </a:lnTo>
                  <a:lnTo>
                    <a:pt x="-1576" y="2418214"/>
                  </a:lnTo>
                  <a:close/>
                </a:path>
              </a:pathLst>
            </a:custGeom>
            <a:noFill/>
            <a:ln w="20051" cap="rnd">
              <a:noFill/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29C3FE-D11A-2B33-9CDD-494899D9EDB5}"/>
                </a:ext>
              </a:extLst>
            </p:cNvPr>
            <p:cNvSpPr txBox="1"/>
            <p:nvPr/>
          </p:nvSpPr>
          <p:spPr>
            <a:xfrm>
              <a:off x="6521527" y="4278273"/>
              <a:ext cx="2427584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Metabolic Strategy</a:t>
              </a: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60154B9-398E-9C34-3AAE-E9B50826A8FF}"/>
                </a:ext>
              </a:extLst>
            </p:cNvPr>
            <p:cNvSpPr/>
            <p:nvPr/>
          </p:nvSpPr>
          <p:spPr>
            <a:xfrm>
              <a:off x="6612967" y="4614300"/>
              <a:ext cx="324903" cy="324252"/>
            </a:xfrm>
            <a:custGeom>
              <a:avLst/>
              <a:gdLst>
                <a:gd name="connsiteX0" fmla="*/ -1577 w 324903"/>
                <a:gd name="connsiteY0" fmla="*/ -547 h 324252"/>
                <a:gd name="connsiteX1" fmla="*/ 323328 w 324903"/>
                <a:gd name="connsiteY1" fmla="*/ -547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7"/>
                  </a:moveTo>
                  <a:lnTo>
                    <a:pt x="323328" y="-547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8451772-30FB-8403-0917-1071CB354A6B}"/>
                </a:ext>
              </a:extLst>
            </p:cNvPr>
            <p:cNvSpPr/>
            <p:nvPr/>
          </p:nvSpPr>
          <p:spPr>
            <a:xfrm>
              <a:off x="6615787" y="4616927"/>
              <a:ext cx="319639" cy="318998"/>
            </a:xfrm>
            <a:custGeom>
              <a:avLst/>
              <a:gdLst>
                <a:gd name="connsiteX0" fmla="*/ -1576 w 319639"/>
                <a:gd name="connsiteY0" fmla="*/ -547 h 318998"/>
                <a:gd name="connsiteX1" fmla="*/ 318063 w 319639"/>
                <a:gd name="connsiteY1" fmla="*/ -547 h 318998"/>
                <a:gd name="connsiteX2" fmla="*/ 318063 w 319639"/>
                <a:gd name="connsiteY2" fmla="*/ 318452 h 318998"/>
                <a:gd name="connsiteX3" fmla="*/ -1576 w 319639"/>
                <a:gd name="connsiteY3" fmla="*/ 318452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7"/>
                  </a:moveTo>
                  <a:lnTo>
                    <a:pt x="318063" y="-547"/>
                  </a:lnTo>
                  <a:lnTo>
                    <a:pt x="318063" y="318452"/>
                  </a:lnTo>
                  <a:lnTo>
                    <a:pt x="-1576" y="318452"/>
                  </a:lnTo>
                  <a:close/>
                </a:path>
              </a:pathLst>
            </a:custGeom>
            <a:solidFill>
              <a:srgbClr val="3CBA26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6677FDB-9FDE-417F-3130-D8DD373A07C9}"/>
                </a:ext>
              </a:extLst>
            </p:cNvPr>
            <p:cNvSpPr/>
            <p:nvPr/>
          </p:nvSpPr>
          <p:spPr>
            <a:xfrm>
              <a:off x="6612967" y="4938553"/>
              <a:ext cx="324903" cy="324252"/>
            </a:xfrm>
            <a:custGeom>
              <a:avLst/>
              <a:gdLst>
                <a:gd name="connsiteX0" fmla="*/ -1577 w 324903"/>
                <a:gd name="connsiteY0" fmla="*/ -548 h 324252"/>
                <a:gd name="connsiteX1" fmla="*/ 323328 w 324903"/>
                <a:gd name="connsiteY1" fmla="*/ -548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8"/>
                  </a:moveTo>
                  <a:lnTo>
                    <a:pt x="323328" y="-548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A5FC4A5-A366-366D-3182-FC0A73FD6122}"/>
                </a:ext>
              </a:extLst>
            </p:cNvPr>
            <p:cNvSpPr/>
            <p:nvPr/>
          </p:nvSpPr>
          <p:spPr>
            <a:xfrm>
              <a:off x="6615787" y="4941180"/>
              <a:ext cx="319639" cy="318998"/>
            </a:xfrm>
            <a:custGeom>
              <a:avLst/>
              <a:gdLst>
                <a:gd name="connsiteX0" fmla="*/ -1576 w 319639"/>
                <a:gd name="connsiteY0" fmla="*/ -548 h 318998"/>
                <a:gd name="connsiteX1" fmla="*/ 318063 w 319639"/>
                <a:gd name="connsiteY1" fmla="*/ -548 h 318998"/>
                <a:gd name="connsiteX2" fmla="*/ 318063 w 319639"/>
                <a:gd name="connsiteY2" fmla="*/ 318451 h 318998"/>
                <a:gd name="connsiteX3" fmla="*/ -1576 w 319639"/>
                <a:gd name="connsiteY3" fmla="*/ 318451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8"/>
                  </a:moveTo>
                  <a:lnTo>
                    <a:pt x="318063" y="-548"/>
                  </a:lnTo>
                  <a:lnTo>
                    <a:pt x="318063" y="318451"/>
                  </a:lnTo>
                  <a:lnTo>
                    <a:pt x="-1576" y="318451"/>
                  </a:lnTo>
                  <a:close/>
                </a:path>
              </a:pathLst>
            </a:custGeom>
            <a:solidFill>
              <a:srgbClr val="A87142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881B0F2-3101-039C-4283-0C2359D7E615}"/>
                </a:ext>
              </a:extLst>
            </p:cNvPr>
            <p:cNvSpPr/>
            <p:nvPr/>
          </p:nvSpPr>
          <p:spPr>
            <a:xfrm>
              <a:off x="6612967" y="5262806"/>
              <a:ext cx="324903" cy="324252"/>
            </a:xfrm>
            <a:custGeom>
              <a:avLst/>
              <a:gdLst>
                <a:gd name="connsiteX0" fmla="*/ -1577 w 324903"/>
                <a:gd name="connsiteY0" fmla="*/ -547 h 324252"/>
                <a:gd name="connsiteX1" fmla="*/ 323328 w 324903"/>
                <a:gd name="connsiteY1" fmla="*/ -547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7"/>
                  </a:moveTo>
                  <a:lnTo>
                    <a:pt x="323328" y="-547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64F4E62-DA59-A22B-78C8-BDEF9761159E}"/>
                </a:ext>
              </a:extLst>
            </p:cNvPr>
            <p:cNvSpPr/>
            <p:nvPr/>
          </p:nvSpPr>
          <p:spPr>
            <a:xfrm>
              <a:off x="6615787" y="5265433"/>
              <a:ext cx="319639" cy="318998"/>
            </a:xfrm>
            <a:custGeom>
              <a:avLst/>
              <a:gdLst>
                <a:gd name="connsiteX0" fmla="*/ -1576 w 319639"/>
                <a:gd name="connsiteY0" fmla="*/ -547 h 318998"/>
                <a:gd name="connsiteX1" fmla="*/ 318063 w 319639"/>
                <a:gd name="connsiteY1" fmla="*/ -547 h 318998"/>
                <a:gd name="connsiteX2" fmla="*/ 318063 w 319639"/>
                <a:gd name="connsiteY2" fmla="*/ 318452 h 318998"/>
                <a:gd name="connsiteX3" fmla="*/ -1576 w 319639"/>
                <a:gd name="connsiteY3" fmla="*/ 318452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7"/>
                  </a:moveTo>
                  <a:lnTo>
                    <a:pt x="318063" y="-547"/>
                  </a:lnTo>
                  <a:lnTo>
                    <a:pt x="318063" y="318452"/>
                  </a:lnTo>
                  <a:lnTo>
                    <a:pt x="-1576" y="318452"/>
                  </a:lnTo>
                  <a:close/>
                </a:path>
              </a:pathLst>
            </a:custGeom>
            <a:solidFill>
              <a:srgbClr val="63E3C5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D741EFC7-C007-93BB-DEBB-9D7D15CE5AAB}"/>
                </a:ext>
              </a:extLst>
            </p:cNvPr>
            <p:cNvSpPr/>
            <p:nvPr/>
          </p:nvSpPr>
          <p:spPr>
            <a:xfrm>
              <a:off x="6612967" y="5587059"/>
              <a:ext cx="324903" cy="324252"/>
            </a:xfrm>
            <a:custGeom>
              <a:avLst/>
              <a:gdLst>
                <a:gd name="connsiteX0" fmla="*/ -1577 w 324903"/>
                <a:gd name="connsiteY0" fmla="*/ -548 h 324252"/>
                <a:gd name="connsiteX1" fmla="*/ 323328 w 324903"/>
                <a:gd name="connsiteY1" fmla="*/ -548 h 324252"/>
                <a:gd name="connsiteX2" fmla="*/ 323328 w 324903"/>
                <a:gd name="connsiteY2" fmla="*/ 323705 h 324252"/>
                <a:gd name="connsiteX3" fmla="*/ -1577 w 324903"/>
                <a:gd name="connsiteY3" fmla="*/ 323705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8"/>
                  </a:moveTo>
                  <a:lnTo>
                    <a:pt x="323328" y="-548"/>
                  </a:lnTo>
                  <a:lnTo>
                    <a:pt x="323328" y="323705"/>
                  </a:lnTo>
                  <a:lnTo>
                    <a:pt x="-1577" y="323705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5F25AFA-9499-E5E5-373B-44A21FC67355}"/>
                </a:ext>
              </a:extLst>
            </p:cNvPr>
            <p:cNvSpPr/>
            <p:nvPr/>
          </p:nvSpPr>
          <p:spPr>
            <a:xfrm>
              <a:off x="6615787" y="5589686"/>
              <a:ext cx="319639" cy="318998"/>
            </a:xfrm>
            <a:custGeom>
              <a:avLst/>
              <a:gdLst>
                <a:gd name="connsiteX0" fmla="*/ -1576 w 319639"/>
                <a:gd name="connsiteY0" fmla="*/ -548 h 318998"/>
                <a:gd name="connsiteX1" fmla="*/ 318063 w 319639"/>
                <a:gd name="connsiteY1" fmla="*/ -548 h 318998"/>
                <a:gd name="connsiteX2" fmla="*/ 318063 w 319639"/>
                <a:gd name="connsiteY2" fmla="*/ 318451 h 318998"/>
                <a:gd name="connsiteX3" fmla="*/ -1576 w 319639"/>
                <a:gd name="connsiteY3" fmla="*/ 318451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8"/>
                  </a:moveTo>
                  <a:lnTo>
                    <a:pt x="318063" y="-548"/>
                  </a:lnTo>
                  <a:lnTo>
                    <a:pt x="318063" y="318451"/>
                  </a:lnTo>
                  <a:lnTo>
                    <a:pt x="-1576" y="318451"/>
                  </a:lnTo>
                  <a:close/>
                </a:path>
              </a:pathLst>
            </a:custGeom>
            <a:solidFill>
              <a:srgbClr val="D0D1AC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5FA3E23-4B34-30D5-66FE-5063AE269F0D}"/>
                </a:ext>
              </a:extLst>
            </p:cNvPr>
            <p:cNvSpPr/>
            <p:nvPr/>
          </p:nvSpPr>
          <p:spPr>
            <a:xfrm>
              <a:off x="6612967" y="5911312"/>
              <a:ext cx="324903" cy="324252"/>
            </a:xfrm>
            <a:custGeom>
              <a:avLst/>
              <a:gdLst>
                <a:gd name="connsiteX0" fmla="*/ -1577 w 324903"/>
                <a:gd name="connsiteY0" fmla="*/ -547 h 324252"/>
                <a:gd name="connsiteX1" fmla="*/ 323328 w 324903"/>
                <a:gd name="connsiteY1" fmla="*/ -547 h 324252"/>
                <a:gd name="connsiteX2" fmla="*/ 323328 w 324903"/>
                <a:gd name="connsiteY2" fmla="*/ 323706 h 324252"/>
                <a:gd name="connsiteX3" fmla="*/ -1577 w 324903"/>
                <a:gd name="connsiteY3" fmla="*/ 323706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7"/>
                  </a:moveTo>
                  <a:lnTo>
                    <a:pt x="323328" y="-547"/>
                  </a:lnTo>
                  <a:lnTo>
                    <a:pt x="323328" y="323706"/>
                  </a:lnTo>
                  <a:lnTo>
                    <a:pt x="-1577" y="323706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F1E6358-26F7-729E-4033-725CCB389DF5}"/>
                </a:ext>
              </a:extLst>
            </p:cNvPr>
            <p:cNvSpPr/>
            <p:nvPr/>
          </p:nvSpPr>
          <p:spPr>
            <a:xfrm>
              <a:off x="6615787" y="5913939"/>
              <a:ext cx="319639" cy="318998"/>
            </a:xfrm>
            <a:custGeom>
              <a:avLst/>
              <a:gdLst>
                <a:gd name="connsiteX0" fmla="*/ -1576 w 319639"/>
                <a:gd name="connsiteY0" fmla="*/ -547 h 318998"/>
                <a:gd name="connsiteX1" fmla="*/ 318063 w 319639"/>
                <a:gd name="connsiteY1" fmla="*/ -547 h 318998"/>
                <a:gd name="connsiteX2" fmla="*/ 318063 w 319639"/>
                <a:gd name="connsiteY2" fmla="*/ 318452 h 318998"/>
                <a:gd name="connsiteX3" fmla="*/ -1576 w 319639"/>
                <a:gd name="connsiteY3" fmla="*/ 318452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7"/>
                  </a:moveTo>
                  <a:lnTo>
                    <a:pt x="318063" y="-547"/>
                  </a:lnTo>
                  <a:lnTo>
                    <a:pt x="318063" y="318452"/>
                  </a:lnTo>
                  <a:lnTo>
                    <a:pt x="-1576" y="318452"/>
                  </a:lnTo>
                  <a:close/>
                </a:path>
              </a:pathLst>
            </a:custGeom>
            <a:solidFill>
              <a:srgbClr val="FE4A49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1AF388C-18EE-74A3-A6E7-34B5EAB01840}"/>
                </a:ext>
              </a:extLst>
            </p:cNvPr>
            <p:cNvSpPr/>
            <p:nvPr/>
          </p:nvSpPr>
          <p:spPr>
            <a:xfrm>
              <a:off x="6612967" y="6235564"/>
              <a:ext cx="324903" cy="324252"/>
            </a:xfrm>
            <a:custGeom>
              <a:avLst/>
              <a:gdLst>
                <a:gd name="connsiteX0" fmla="*/ -1577 w 324903"/>
                <a:gd name="connsiteY0" fmla="*/ -548 h 324252"/>
                <a:gd name="connsiteX1" fmla="*/ 323328 w 324903"/>
                <a:gd name="connsiteY1" fmla="*/ -548 h 324252"/>
                <a:gd name="connsiteX2" fmla="*/ 323328 w 324903"/>
                <a:gd name="connsiteY2" fmla="*/ 323705 h 324252"/>
                <a:gd name="connsiteX3" fmla="*/ -1577 w 324903"/>
                <a:gd name="connsiteY3" fmla="*/ 323705 h 32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903" h="324252">
                  <a:moveTo>
                    <a:pt x="-1577" y="-548"/>
                  </a:moveTo>
                  <a:lnTo>
                    <a:pt x="323328" y="-548"/>
                  </a:lnTo>
                  <a:lnTo>
                    <a:pt x="323328" y="323705"/>
                  </a:lnTo>
                  <a:lnTo>
                    <a:pt x="-1577" y="323705"/>
                  </a:lnTo>
                  <a:close/>
                </a:path>
              </a:pathLst>
            </a:custGeom>
            <a:solidFill>
              <a:srgbClr val="FFFFFF"/>
            </a:solidFill>
            <a:ln w="20051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AECF5A6-356A-CC41-0920-AA0157DB11B7}"/>
                </a:ext>
              </a:extLst>
            </p:cNvPr>
            <p:cNvSpPr/>
            <p:nvPr/>
          </p:nvSpPr>
          <p:spPr>
            <a:xfrm>
              <a:off x="6615787" y="6238191"/>
              <a:ext cx="319639" cy="318998"/>
            </a:xfrm>
            <a:custGeom>
              <a:avLst/>
              <a:gdLst>
                <a:gd name="connsiteX0" fmla="*/ -1576 w 319639"/>
                <a:gd name="connsiteY0" fmla="*/ -548 h 318998"/>
                <a:gd name="connsiteX1" fmla="*/ 318063 w 319639"/>
                <a:gd name="connsiteY1" fmla="*/ -548 h 318998"/>
                <a:gd name="connsiteX2" fmla="*/ 318063 w 319639"/>
                <a:gd name="connsiteY2" fmla="*/ 318451 h 318998"/>
                <a:gd name="connsiteX3" fmla="*/ -1576 w 319639"/>
                <a:gd name="connsiteY3" fmla="*/ 318451 h 318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639" h="318998">
                  <a:moveTo>
                    <a:pt x="-1576" y="-548"/>
                  </a:moveTo>
                  <a:lnTo>
                    <a:pt x="318063" y="-548"/>
                  </a:lnTo>
                  <a:lnTo>
                    <a:pt x="318063" y="318451"/>
                  </a:lnTo>
                  <a:lnTo>
                    <a:pt x="-1576" y="318451"/>
                  </a:lnTo>
                  <a:close/>
                </a:path>
              </a:pathLst>
            </a:custGeom>
            <a:solidFill>
              <a:srgbClr val="A020F0"/>
            </a:solidFill>
            <a:ln w="393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BA90C86-4066-A1FA-F67C-003F88DCBF02}"/>
                </a:ext>
              </a:extLst>
            </p:cNvPr>
            <p:cNvSpPr txBox="1"/>
            <p:nvPr/>
          </p:nvSpPr>
          <p:spPr>
            <a:xfrm>
              <a:off x="6949468" y="4672892"/>
              <a:ext cx="1385567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Autotroph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99AA628-8720-34DD-2F84-339F6AAB2000}"/>
                </a:ext>
              </a:extLst>
            </p:cNvPr>
            <p:cNvSpPr txBox="1"/>
            <p:nvPr/>
          </p:nvSpPr>
          <p:spPr>
            <a:xfrm>
              <a:off x="6949468" y="4997145"/>
              <a:ext cx="1619399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Heterotroph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5722C52-D77B-0648-E5AB-300DF066F675}"/>
                </a:ext>
              </a:extLst>
            </p:cNvPr>
            <p:cNvSpPr txBox="1"/>
            <p:nvPr/>
          </p:nvSpPr>
          <p:spPr>
            <a:xfrm>
              <a:off x="6949468" y="5321398"/>
              <a:ext cx="1372010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Mixotroph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3B3F6E2-3733-BB63-16EA-8F946F0981DD}"/>
                </a:ext>
              </a:extLst>
            </p:cNvPr>
            <p:cNvSpPr txBox="1"/>
            <p:nvPr/>
          </p:nvSpPr>
          <p:spPr>
            <a:xfrm>
              <a:off x="6949468" y="5645651"/>
              <a:ext cx="1968789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Plastid Parasite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18FD8E5-066D-72C1-DC42-8BA9FA2A5657}"/>
                </a:ext>
              </a:extLst>
            </p:cNvPr>
            <p:cNvSpPr txBox="1"/>
            <p:nvPr/>
          </p:nvSpPr>
          <p:spPr>
            <a:xfrm>
              <a:off x="6949468" y="5969903"/>
              <a:ext cx="2508517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Non-Plastid Parasite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1B371BB-316E-E4DE-9C22-B567F38CF1DB}"/>
                </a:ext>
              </a:extLst>
            </p:cNvPr>
            <p:cNvSpPr txBox="1"/>
            <p:nvPr/>
          </p:nvSpPr>
          <p:spPr>
            <a:xfrm>
              <a:off x="6949468" y="6294158"/>
              <a:ext cx="1859172" cy="2917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/>
                  <a:solidFill>
                    <a:srgbClr val="000000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/>
                  <a:sym typeface="Times New Roman"/>
                  <a:rtl val="0"/>
                </a:rPr>
                <a:t>Endosymbiont</a:t>
              </a:r>
            </a:p>
          </p:txBody>
        </p:sp>
      </p:grpSp>
      <p:sp>
        <p:nvSpPr>
          <p:cNvPr id="77" name="Right Bracket 76">
            <a:extLst>
              <a:ext uri="{FF2B5EF4-FFF2-40B4-BE49-F238E27FC236}">
                <a16:creationId xmlns:a16="http://schemas.microsoft.com/office/drawing/2014/main" id="{50EE7E77-47E7-A1A1-B4DD-D17344A1B426}"/>
              </a:ext>
            </a:extLst>
          </p:cNvPr>
          <p:cNvSpPr/>
          <p:nvPr/>
        </p:nvSpPr>
        <p:spPr>
          <a:xfrm>
            <a:off x="4860611" y="2083230"/>
            <a:ext cx="45719" cy="733164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7460E3F-8F0B-CF71-8B38-097267C3EF6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906328" y="2426515"/>
            <a:ext cx="1508017" cy="497765"/>
          </a:xfrm>
          <a:prstGeom prst="bentConnector3">
            <a:avLst>
              <a:gd name="adj1" fmla="val 2161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C327D39-0B29-CDD2-E9E1-6CE64FDDC636}"/>
              </a:ext>
            </a:extLst>
          </p:cNvPr>
          <p:cNvSpPr txBox="1"/>
          <p:nvPr/>
        </p:nvSpPr>
        <p:spPr>
          <a:xfrm>
            <a:off x="-747831" y="240018"/>
            <a:ext cx="2521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Alveolata</a:t>
            </a: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12" name="Graphic 82">
            <a:extLst>
              <a:ext uri="{FF2B5EF4-FFF2-40B4-BE49-F238E27FC236}">
                <a16:creationId xmlns:a16="http://schemas.microsoft.com/office/drawing/2014/main" id="{5BB2D33A-DA77-BD18-27EE-2A3F2F8171B0}"/>
              </a:ext>
            </a:extLst>
          </p:cNvPr>
          <p:cNvGrpSpPr/>
          <p:nvPr/>
        </p:nvGrpSpPr>
        <p:grpSpPr>
          <a:xfrm>
            <a:off x="153737" y="290033"/>
            <a:ext cx="4705305" cy="6565523"/>
            <a:chOff x="153737" y="290033"/>
            <a:chExt cx="4705305" cy="6565523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C9B9F6B-1512-13E8-CB70-044B9628DC99}"/>
                </a:ext>
              </a:extLst>
            </p:cNvPr>
            <p:cNvSpPr/>
            <p:nvPr/>
          </p:nvSpPr>
          <p:spPr>
            <a:xfrm>
              <a:off x="3255792" y="6830501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867ABC9-D19D-C3D3-C062-0ACFEAE54AA5}"/>
                </a:ext>
              </a:extLst>
            </p:cNvPr>
            <p:cNvSpPr/>
            <p:nvPr/>
          </p:nvSpPr>
          <p:spPr>
            <a:xfrm>
              <a:off x="3647272" y="678039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2BD5B4A-2FB9-5EA4-FBC5-7606E2737287}"/>
                </a:ext>
              </a:extLst>
            </p:cNvPr>
            <p:cNvSpPr/>
            <p:nvPr/>
          </p:nvSpPr>
          <p:spPr>
            <a:xfrm>
              <a:off x="3647272" y="673027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358ACF9-DBA7-CAB0-5275-5A024447D953}"/>
                </a:ext>
              </a:extLst>
            </p:cNvPr>
            <p:cNvSpPr/>
            <p:nvPr/>
          </p:nvSpPr>
          <p:spPr>
            <a:xfrm>
              <a:off x="2864505" y="6680168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4BC63F4-8BF2-D01F-7F43-56D9BBC30EEB}"/>
                </a:ext>
              </a:extLst>
            </p:cNvPr>
            <p:cNvSpPr/>
            <p:nvPr/>
          </p:nvSpPr>
          <p:spPr>
            <a:xfrm>
              <a:off x="3647272" y="663005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AE1318D-A409-CCB4-7214-BE15B3C0A929}"/>
                </a:ext>
              </a:extLst>
            </p:cNvPr>
            <p:cNvSpPr/>
            <p:nvPr/>
          </p:nvSpPr>
          <p:spPr>
            <a:xfrm>
              <a:off x="3647272" y="657994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3CBA759-1767-0408-F561-75621616646D}"/>
                </a:ext>
              </a:extLst>
            </p:cNvPr>
            <p:cNvSpPr/>
            <p:nvPr/>
          </p:nvSpPr>
          <p:spPr>
            <a:xfrm>
              <a:off x="2473025" y="6529836"/>
              <a:ext cx="1565533" cy="12718"/>
            </a:xfrm>
            <a:custGeom>
              <a:avLst/>
              <a:gdLst>
                <a:gd name="connsiteX0" fmla="*/ 744 w 1565533"/>
                <a:gd name="connsiteY0" fmla="*/ -454 h 12718"/>
                <a:gd name="connsiteX1" fmla="*/ 1566278 w 156553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533" h="12718">
                  <a:moveTo>
                    <a:pt x="744" y="-454"/>
                  </a:moveTo>
                  <a:lnTo>
                    <a:pt x="156627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F306D03-C010-D1DE-5360-EBD30BF06F45}"/>
                </a:ext>
              </a:extLst>
            </p:cNvPr>
            <p:cNvSpPr/>
            <p:nvPr/>
          </p:nvSpPr>
          <p:spPr>
            <a:xfrm>
              <a:off x="3647272" y="647972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7BA5307-7757-20BE-C99A-447CF48A6D4C}"/>
                </a:ext>
              </a:extLst>
            </p:cNvPr>
            <p:cNvSpPr/>
            <p:nvPr/>
          </p:nvSpPr>
          <p:spPr>
            <a:xfrm>
              <a:off x="3647272" y="642961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A5E48CE-6D48-9FA6-D5D6-A75CF457F3B5}"/>
                </a:ext>
              </a:extLst>
            </p:cNvPr>
            <p:cNvSpPr/>
            <p:nvPr/>
          </p:nvSpPr>
          <p:spPr>
            <a:xfrm>
              <a:off x="3255792" y="6379377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4142F9B-BC75-4CB2-618D-022ACCCE6E2C}"/>
                </a:ext>
              </a:extLst>
            </p:cNvPr>
            <p:cNvSpPr/>
            <p:nvPr/>
          </p:nvSpPr>
          <p:spPr>
            <a:xfrm>
              <a:off x="3647272" y="632926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CEDEE07-404F-4162-0FBF-0258A6AC38AD}"/>
                </a:ext>
              </a:extLst>
            </p:cNvPr>
            <p:cNvSpPr/>
            <p:nvPr/>
          </p:nvSpPr>
          <p:spPr>
            <a:xfrm>
              <a:off x="3647272" y="6279155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8F8562B-E6BC-CB09-2431-D0AECF72A611}"/>
                </a:ext>
              </a:extLst>
            </p:cNvPr>
            <p:cNvSpPr/>
            <p:nvPr/>
          </p:nvSpPr>
          <p:spPr>
            <a:xfrm>
              <a:off x="3647272" y="6229045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A177EEF-8FFB-10AA-8F3E-283CC1ED36AE}"/>
                </a:ext>
              </a:extLst>
            </p:cNvPr>
            <p:cNvSpPr/>
            <p:nvPr/>
          </p:nvSpPr>
          <p:spPr>
            <a:xfrm>
              <a:off x="3647272" y="6178934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E8843F8-47F8-2A95-DBBD-C099F7526785}"/>
                </a:ext>
              </a:extLst>
            </p:cNvPr>
            <p:cNvSpPr/>
            <p:nvPr/>
          </p:nvSpPr>
          <p:spPr>
            <a:xfrm>
              <a:off x="3647272" y="6128823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32E354D-855F-67BD-8945-F1577C3857A5}"/>
                </a:ext>
              </a:extLst>
            </p:cNvPr>
            <p:cNvSpPr/>
            <p:nvPr/>
          </p:nvSpPr>
          <p:spPr>
            <a:xfrm>
              <a:off x="3647272" y="6078713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C5DBBEA-07FA-92A6-8D67-44C7FD4350C0}"/>
                </a:ext>
              </a:extLst>
            </p:cNvPr>
            <p:cNvSpPr/>
            <p:nvPr/>
          </p:nvSpPr>
          <p:spPr>
            <a:xfrm>
              <a:off x="3647272" y="6028602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608EC50-0B8E-F525-3C32-00E6F51304D6}"/>
                </a:ext>
              </a:extLst>
            </p:cNvPr>
            <p:cNvSpPr/>
            <p:nvPr/>
          </p:nvSpPr>
          <p:spPr>
            <a:xfrm>
              <a:off x="2081739" y="5978491"/>
              <a:ext cx="1956820" cy="12718"/>
            </a:xfrm>
            <a:custGeom>
              <a:avLst/>
              <a:gdLst>
                <a:gd name="connsiteX0" fmla="*/ 744 w 1956820"/>
                <a:gd name="connsiteY0" fmla="*/ -454 h 12718"/>
                <a:gd name="connsiteX1" fmla="*/ 1957565 w 195682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6820" h="12718">
                  <a:moveTo>
                    <a:pt x="744" y="-454"/>
                  </a:moveTo>
                  <a:lnTo>
                    <a:pt x="195756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BFFC00C-A549-E93C-B988-75B469F5F6F7}"/>
                </a:ext>
              </a:extLst>
            </p:cNvPr>
            <p:cNvSpPr/>
            <p:nvPr/>
          </p:nvSpPr>
          <p:spPr>
            <a:xfrm>
              <a:off x="3647272" y="592838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03F54CC-16CC-B679-25B7-BA4432E64CB0}"/>
                </a:ext>
              </a:extLst>
            </p:cNvPr>
            <p:cNvSpPr/>
            <p:nvPr/>
          </p:nvSpPr>
          <p:spPr>
            <a:xfrm>
              <a:off x="3647272" y="587827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D68A7F9-DF63-E610-C421-43891B655356}"/>
                </a:ext>
              </a:extLst>
            </p:cNvPr>
            <p:cNvSpPr/>
            <p:nvPr/>
          </p:nvSpPr>
          <p:spPr>
            <a:xfrm>
              <a:off x="3647272" y="582815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C38510AC-FD36-557A-C179-951A8DA23750}"/>
                </a:ext>
              </a:extLst>
            </p:cNvPr>
            <p:cNvSpPr/>
            <p:nvPr/>
          </p:nvSpPr>
          <p:spPr>
            <a:xfrm>
              <a:off x="3647272" y="577804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AF815EF-0396-5AF9-CE00-6449EB794B78}"/>
                </a:ext>
              </a:extLst>
            </p:cNvPr>
            <p:cNvSpPr/>
            <p:nvPr/>
          </p:nvSpPr>
          <p:spPr>
            <a:xfrm>
              <a:off x="3647272" y="572793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C9FB266-D83C-63F9-7E7F-D9B921436059}"/>
                </a:ext>
              </a:extLst>
            </p:cNvPr>
            <p:cNvSpPr/>
            <p:nvPr/>
          </p:nvSpPr>
          <p:spPr>
            <a:xfrm>
              <a:off x="3647272" y="567782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0119987-6EF7-7DDE-8085-13B7B836F794}"/>
                </a:ext>
              </a:extLst>
            </p:cNvPr>
            <p:cNvSpPr/>
            <p:nvPr/>
          </p:nvSpPr>
          <p:spPr>
            <a:xfrm>
              <a:off x="3647272" y="562771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374CBE3-D975-CD31-2FF7-BF9CE14801BB}"/>
                </a:ext>
              </a:extLst>
            </p:cNvPr>
            <p:cNvSpPr/>
            <p:nvPr/>
          </p:nvSpPr>
          <p:spPr>
            <a:xfrm>
              <a:off x="3647272" y="557760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476538F-60AF-E561-B520-4F9FECA2D91C}"/>
                </a:ext>
              </a:extLst>
            </p:cNvPr>
            <p:cNvSpPr/>
            <p:nvPr/>
          </p:nvSpPr>
          <p:spPr>
            <a:xfrm>
              <a:off x="3647272" y="552736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4DAA385-2896-66ED-E306-32FF57FBAEBC}"/>
                </a:ext>
              </a:extLst>
            </p:cNvPr>
            <p:cNvSpPr/>
            <p:nvPr/>
          </p:nvSpPr>
          <p:spPr>
            <a:xfrm>
              <a:off x="3647272" y="547725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D8A4DA6-B8D1-3819-A25B-CEBFDBE1ECA8}"/>
                </a:ext>
              </a:extLst>
            </p:cNvPr>
            <p:cNvSpPr/>
            <p:nvPr/>
          </p:nvSpPr>
          <p:spPr>
            <a:xfrm>
              <a:off x="3647272" y="542714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EDED54A-50BA-A75D-1B79-2E60EA6DEE8C}"/>
                </a:ext>
              </a:extLst>
            </p:cNvPr>
            <p:cNvSpPr/>
            <p:nvPr/>
          </p:nvSpPr>
          <p:spPr>
            <a:xfrm>
              <a:off x="3647272" y="537703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9EEF69E1-EAD0-1D35-2113-3A7B28988CE6}"/>
                </a:ext>
              </a:extLst>
            </p:cNvPr>
            <p:cNvSpPr/>
            <p:nvPr/>
          </p:nvSpPr>
          <p:spPr>
            <a:xfrm>
              <a:off x="3647272" y="5326924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8549D18-99FD-46F7-469B-08ECD27F645D}"/>
                </a:ext>
              </a:extLst>
            </p:cNvPr>
            <p:cNvSpPr/>
            <p:nvPr/>
          </p:nvSpPr>
          <p:spPr>
            <a:xfrm>
              <a:off x="2473025" y="5276814"/>
              <a:ext cx="1565533" cy="12718"/>
            </a:xfrm>
            <a:custGeom>
              <a:avLst/>
              <a:gdLst>
                <a:gd name="connsiteX0" fmla="*/ 744 w 1565533"/>
                <a:gd name="connsiteY0" fmla="*/ -454 h 12718"/>
                <a:gd name="connsiteX1" fmla="*/ 1566278 w 156553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533" h="12718">
                  <a:moveTo>
                    <a:pt x="744" y="-454"/>
                  </a:moveTo>
                  <a:lnTo>
                    <a:pt x="156627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2784B6E-5697-CCB0-2D84-7B6F07A39162}"/>
                </a:ext>
              </a:extLst>
            </p:cNvPr>
            <p:cNvSpPr/>
            <p:nvPr/>
          </p:nvSpPr>
          <p:spPr>
            <a:xfrm>
              <a:off x="3647272" y="5226703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E6DB518E-871B-C79C-A252-09A566C20507}"/>
                </a:ext>
              </a:extLst>
            </p:cNvPr>
            <p:cNvSpPr/>
            <p:nvPr/>
          </p:nvSpPr>
          <p:spPr>
            <a:xfrm>
              <a:off x="3647272" y="5176592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F791F685-B020-8DD3-E601-8B1EA4A2A8BA}"/>
                </a:ext>
              </a:extLst>
            </p:cNvPr>
            <p:cNvSpPr/>
            <p:nvPr/>
          </p:nvSpPr>
          <p:spPr>
            <a:xfrm>
              <a:off x="3255792" y="5126481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14C0009-9E8B-91E2-B9B3-C5F066B4CCE2}"/>
                </a:ext>
              </a:extLst>
            </p:cNvPr>
            <p:cNvSpPr/>
            <p:nvPr/>
          </p:nvSpPr>
          <p:spPr>
            <a:xfrm>
              <a:off x="3255792" y="5076371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62E693D-EB4D-078E-822F-FB4DE4DB919A}"/>
                </a:ext>
              </a:extLst>
            </p:cNvPr>
            <p:cNvSpPr/>
            <p:nvPr/>
          </p:nvSpPr>
          <p:spPr>
            <a:xfrm>
              <a:off x="3255792" y="5026260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364ED9F-3F4A-063C-61C6-8DC4ADA59044}"/>
                </a:ext>
              </a:extLst>
            </p:cNvPr>
            <p:cNvSpPr/>
            <p:nvPr/>
          </p:nvSpPr>
          <p:spPr>
            <a:xfrm>
              <a:off x="3255792" y="4976149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B690B1C-0F30-0406-F0DE-6F8CE7C515C4}"/>
                </a:ext>
              </a:extLst>
            </p:cNvPr>
            <p:cNvSpPr/>
            <p:nvPr/>
          </p:nvSpPr>
          <p:spPr>
            <a:xfrm>
              <a:off x="3255792" y="4926039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46DB8C8-FAFC-4711-C543-524ED8EFA5F9}"/>
                </a:ext>
              </a:extLst>
            </p:cNvPr>
            <p:cNvSpPr/>
            <p:nvPr/>
          </p:nvSpPr>
          <p:spPr>
            <a:xfrm>
              <a:off x="3255792" y="4875928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D48698F5-C055-286B-70D4-E2D6129291DE}"/>
                </a:ext>
              </a:extLst>
            </p:cNvPr>
            <p:cNvSpPr/>
            <p:nvPr/>
          </p:nvSpPr>
          <p:spPr>
            <a:xfrm>
              <a:off x="3647272" y="482581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6095C21-DF86-F504-8766-FF4F24BDE6C4}"/>
                </a:ext>
              </a:extLst>
            </p:cNvPr>
            <p:cNvSpPr/>
            <p:nvPr/>
          </p:nvSpPr>
          <p:spPr>
            <a:xfrm>
              <a:off x="3647272" y="477570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FB7596F6-1B5C-0FA4-51E9-1187732E2577}"/>
                </a:ext>
              </a:extLst>
            </p:cNvPr>
            <p:cNvSpPr/>
            <p:nvPr/>
          </p:nvSpPr>
          <p:spPr>
            <a:xfrm>
              <a:off x="3647272" y="472546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5DB8734-DB41-6EF0-AEF4-7A74CB6429EF}"/>
                </a:ext>
              </a:extLst>
            </p:cNvPr>
            <p:cNvSpPr/>
            <p:nvPr/>
          </p:nvSpPr>
          <p:spPr>
            <a:xfrm>
              <a:off x="3647272" y="467535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E2931482-125D-AF83-5FC7-58BB9C006ABF}"/>
                </a:ext>
              </a:extLst>
            </p:cNvPr>
            <p:cNvSpPr/>
            <p:nvPr/>
          </p:nvSpPr>
          <p:spPr>
            <a:xfrm>
              <a:off x="3647272" y="462524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D9F3CF18-54CB-9C40-FD57-ABA8C13AAFC7}"/>
                </a:ext>
              </a:extLst>
            </p:cNvPr>
            <p:cNvSpPr/>
            <p:nvPr/>
          </p:nvSpPr>
          <p:spPr>
            <a:xfrm>
              <a:off x="3647272" y="457513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E9A4FCA-91CB-F732-9D26-94679FBEDB1E}"/>
                </a:ext>
              </a:extLst>
            </p:cNvPr>
            <p:cNvSpPr/>
            <p:nvPr/>
          </p:nvSpPr>
          <p:spPr>
            <a:xfrm>
              <a:off x="3647272" y="452502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D4EE4DC-1963-598F-4EB5-841F4AEE9D4F}"/>
                </a:ext>
              </a:extLst>
            </p:cNvPr>
            <p:cNvSpPr/>
            <p:nvPr/>
          </p:nvSpPr>
          <p:spPr>
            <a:xfrm>
              <a:off x="3647272" y="447491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E41D834-1DCC-7545-1095-845515463EE0}"/>
                </a:ext>
              </a:extLst>
            </p:cNvPr>
            <p:cNvSpPr/>
            <p:nvPr/>
          </p:nvSpPr>
          <p:spPr>
            <a:xfrm>
              <a:off x="3647272" y="4424804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A21B2DF-0EBC-5D8F-7B5A-062B42395782}"/>
                </a:ext>
              </a:extLst>
            </p:cNvPr>
            <p:cNvSpPr/>
            <p:nvPr/>
          </p:nvSpPr>
          <p:spPr>
            <a:xfrm>
              <a:off x="3647272" y="4374693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90AFF6F-054C-EBF2-A5EA-D64FC82782F4}"/>
                </a:ext>
              </a:extLst>
            </p:cNvPr>
            <p:cNvSpPr/>
            <p:nvPr/>
          </p:nvSpPr>
          <p:spPr>
            <a:xfrm>
              <a:off x="3647272" y="4324583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5227EA53-3F80-6530-E145-88B2D0817292}"/>
                </a:ext>
              </a:extLst>
            </p:cNvPr>
            <p:cNvSpPr/>
            <p:nvPr/>
          </p:nvSpPr>
          <p:spPr>
            <a:xfrm>
              <a:off x="3647272" y="4274472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D81B587-9BCF-015E-109C-8344656AD0D4}"/>
                </a:ext>
              </a:extLst>
            </p:cNvPr>
            <p:cNvSpPr/>
            <p:nvPr/>
          </p:nvSpPr>
          <p:spPr>
            <a:xfrm>
              <a:off x="3647272" y="4224361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41C92F0-A00D-5963-F458-99ED8E0ED346}"/>
                </a:ext>
              </a:extLst>
            </p:cNvPr>
            <p:cNvSpPr/>
            <p:nvPr/>
          </p:nvSpPr>
          <p:spPr>
            <a:xfrm>
              <a:off x="3647272" y="4174250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98EFFBC-2223-0F37-2620-6884BF5930CD}"/>
                </a:ext>
              </a:extLst>
            </p:cNvPr>
            <p:cNvSpPr/>
            <p:nvPr/>
          </p:nvSpPr>
          <p:spPr>
            <a:xfrm>
              <a:off x="3647272" y="4124140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0878D224-223C-8656-489D-D6529866A189}"/>
                </a:ext>
              </a:extLst>
            </p:cNvPr>
            <p:cNvSpPr/>
            <p:nvPr/>
          </p:nvSpPr>
          <p:spPr>
            <a:xfrm>
              <a:off x="3255792" y="4074029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8B01490-7903-1E19-D1F4-51D8CDA130ED}"/>
                </a:ext>
              </a:extLst>
            </p:cNvPr>
            <p:cNvSpPr/>
            <p:nvPr/>
          </p:nvSpPr>
          <p:spPr>
            <a:xfrm>
              <a:off x="3255792" y="4023918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E1A8DA80-7C9A-7BD8-4158-191464232C7F}"/>
                </a:ext>
              </a:extLst>
            </p:cNvPr>
            <p:cNvSpPr/>
            <p:nvPr/>
          </p:nvSpPr>
          <p:spPr>
            <a:xfrm>
              <a:off x="3255792" y="3973807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5E3E1A21-FC43-966E-7B80-70A419BB9E4A}"/>
                </a:ext>
              </a:extLst>
            </p:cNvPr>
            <p:cNvSpPr/>
            <p:nvPr/>
          </p:nvSpPr>
          <p:spPr>
            <a:xfrm>
              <a:off x="3647272" y="392357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74ADBF8-4CA9-0152-D7D0-364D35A726AA}"/>
                </a:ext>
              </a:extLst>
            </p:cNvPr>
            <p:cNvSpPr/>
            <p:nvPr/>
          </p:nvSpPr>
          <p:spPr>
            <a:xfrm>
              <a:off x="3647272" y="387345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C9528EE-EDE6-A027-4754-B19619AAD348}"/>
                </a:ext>
              </a:extLst>
            </p:cNvPr>
            <p:cNvSpPr/>
            <p:nvPr/>
          </p:nvSpPr>
          <p:spPr>
            <a:xfrm>
              <a:off x="3255792" y="3823348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E1AADE3-78F8-AEF9-2275-22248E6FBC1E}"/>
                </a:ext>
              </a:extLst>
            </p:cNvPr>
            <p:cNvSpPr/>
            <p:nvPr/>
          </p:nvSpPr>
          <p:spPr>
            <a:xfrm>
              <a:off x="3255792" y="3773237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5D72873C-EF88-4606-8401-073E6E500B8A}"/>
                </a:ext>
              </a:extLst>
            </p:cNvPr>
            <p:cNvSpPr/>
            <p:nvPr/>
          </p:nvSpPr>
          <p:spPr>
            <a:xfrm>
              <a:off x="3647272" y="372312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2EB5EA0-8E51-949A-D117-F1AE6D8F47BA}"/>
                </a:ext>
              </a:extLst>
            </p:cNvPr>
            <p:cNvSpPr/>
            <p:nvPr/>
          </p:nvSpPr>
          <p:spPr>
            <a:xfrm>
              <a:off x="3647272" y="367301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4FF382E-81A7-D3AE-03BE-0FB20EE9DAF6}"/>
                </a:ext>
              </a:extLst>
            </p:cNvPr>
            <p:cNvSpPr/>
            <p:nvPr/>
          </p:nvSpPr>
          <p:spPr>
            <a:xfrm>
              <a:off x="3647272" y="362290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5CB7FD8-352F-3441-986F-02ED8225E953}"/>
                </a:ext>
              </a:extLst>
            </p:cNvPr>
            <p:cNvSpPr/>
            <p:nvPr/>
          </p:nvSpPr>
          <p:spPr>
            <a:xfrm>
              <a:off x="3647272" y="3572794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9AAB6D6-647C-754A-6F3B-098531FAF9FC}"/>
                </a:ext>
              </a:extLst>
            </p:cNvPr>
            <p:cNvSpPr/>
            <p:nvPr/>
          </p:nvSpPr>
          <p:spPr>
            <a:xfrm>
              <a:off x="3255792" y="3522684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55402A1-4971-2E1B-DF2D-DAECD4CA9BBD}"/>
                </a:ext>
              </a:extLst>
            </p:cNvPr>
            <p:cNvSpPr/>
            <p:nvPr/>
          </p:nvSpPr>
          <p:spPr>
            <a:xfrm>
              <a:off x="3255792" y="3472573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0C4A025-A1DE-73AF-E635-3E8851255313}"/>
                </a:ext>
              </a:extLst>
            </p:cNvPr>
            <p:cNvSpPr/>
            <p:nvPr/>
          </p:nvSpPr>
          <p:spPr>
            <a:xfrm>
              <a:off x="3647272" y="3422462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FF78676-18B3-3E02-D59B-D51DF213E28B}"/>
                </a:ext>
              </a:extLst>
            </p:cNvPr>
            <p:cNvSpPr/>
            <p:nvPr/>
          </p:nvSpPr>
          <p:spPr>
            <a:xfrm>
              <a:off x="3647272" y="3372352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1C59AB4A-4CCF-2027-F103-DDB49832C442}"/>
                </a:ext>
              </a:extLst>
            </p:cNvPr>
            <p:cNvSpPr/>
            <p:nvPr/>
          </p:nvSpPr>
          <p:spPr>
            <a:xfrm>
              <a:off x="3647272" y="3322241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7633803-F9E0-4D6C-49C6-7A5B8E295B36}"/>
                </a:ext>
              </a:extLst>
            </p:cNvPr>
            <p:cNvSpPr/>
            <p:nvPr/>
          </p:nvSpPr>
          <p:spPr>
            <a:xfrm>
              <a:off x="3647272" y="327213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C9829702-225B-BD70-2892-8931827DCF36}"/>
                </a:ext>
              </a:extLst>
            </p:cNvPr>
            <p:cNvSpPr/>
            <p:nvPr/>
          </p:nvSpPr>
          <p:spPr>
            <a:xfrm>
              <a:off x="3647272" y="322201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B2D10F-2142-9071-6A36-6772AAE3A5DF}"/>
                </a:ext>
              </a:extLst>
            </p:cNvPr>
            <p:cNvSpPr/>
            <p:nvPr/>
          </p:nvSpPr>
          <p:spPr>
            <a:xfrm>
              <a:off x="3647272" y="317190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BDD009C-C449-C696-7642-59333264B5C4}"/>
                </a:ext>
              </a:extLst>
            </p:cNvPr>
            <p:cNvSpPr/>
            <p:nvPr/>
          </p:nvSpPr>
          <p:spPr>
            <a:xfrm>
              <a:off x="3647272" y="3121798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4B7074D-B33B-9ACE-0DAF-0CA2169C5C90}"/>
                </a:ext>
              </a:extLst>
            </p:cNvPr>
            <p:cNvSpPr/>
            <p:nvPr/>
          </p:nvSpPr>
          <p:spPr>
            <a:xfrm>
              <a:off x="3647272" y="3071560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657023ED-DBDC-805B-60B1-8666277B6522}"/>
                </a:ext>
              </a:extLst>
            </p:cNvPr>
            <p:cNvSpPr/>
            <p:nvPr/>
          </p:nvSpPr>
          <p:spPr>
            <a:xfrm>
              <a:off x="3255792" y="3021449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69A3851C-AE40-C04D-D29C-2CA5F823819B}"/>
                </a:ext>
              </a:extLst>
            </p:cNvPr>
            <p:cNvSpPr/>
            <p:nvPr/>
          </p:nvSpPr>
          <p:spPr>
            <a:xfrm>
              <a:off x="3647272" y="297133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C6D4EDB5-3830-C7FA-0303-0A536AD9066F}"/>
                </a:ext>
              </a:extLst>
            </p:cNvPr>
            <p:cNvSpPr/>
            <p:nvPr/>
          </p:nvSpPr>
          <p:spPr>
            <a:xfrm>
              <a:off x="3647272" y="292122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93B0BE5-37FD-CD69-4027-20FE0F871B7A}"/>
                </a:ext>
              </a:extLst>
            </p:cNvPr>
            <p:cNvSpPr/>
            <p:nvPr/>
          </p:nvSpPr>
          <p:spPr>
            <a:xfrm>
              <a:off x="3255792" y="2871117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D6A4257-74FA-B875-85E6-E7474F3A4E41}"/>
                </a:ext>
              </a:extLst>
            </p:cNvPr>
            <p:cNvSpPr/>
            <p:nvPr/>
          </p:nvSpPr>
          <p:spPr>
            <a:xfrm>
              <a:off x="3255792" y="2821006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6D5031A-D8B5-05B6-2B00-8AC918CB7874}"/>
                </a:ext>
              </a:extLst>
            </p:cNvPr>
            <p:cNvSpPr/>
            <p:nvPr/>
          </p:nvSpPr>
          <p:spPr>
            <a:xfrm>
              <a:off x="3255792" y="2770896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4A06FFD-2D26-B867-BCB1-8ACE245CE423}"/>
                </a:ext>
              </a:extLst>
            </p:cNvPr>
            <p:cNvSpPr/>
            <p:nvPr/>
          </p:nvSpPr>
          <p:spPr>
            <a:xfrm>
              <a:off x="3255792" y="2720785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D5CED294-5E81-1235-046E-88479D32B296}"/>
                </a:ext>
              </a:extLst>
            </p:cNvPr>
            <p:cNvSpPr/>
            <p:nvPr/>
          </p:nvSpPr>
          <p:spPr>
            <a:xfrm>
              <a:off x="3647272" y="2670674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FA852EF-AB8A-8BF8-9942-2E85DF5C29D3}"/>
                </a:ext>
              </a:extLst>
            </p:cNvPr>
            <p:cNvSpPr/>
            <p:nvPr/>
          </p:nvSpPr>
          <p:spPr>
            <a:xfrm>
              <a:off x="3647272" y="2620563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ECDC7DE0-1A0D-6825-D070-DA0F38D5E09B}"/>
                </a:ext>
              </a:extLst>
            </p:cNvPr>
            <p:cNvSpPr/>
            <p:nvPr/>
          </p:nvSpPr>
          <p:spPr>
            <a:xfrm>
              <a:off x="3647272" y="2570453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B9EFF921-30B1-B140-1A30-C9FDBD0193CC}"/>
                </a:ext>
              </a:extLst>
            </p:cNvPr>
            <p:cNvSpPr/>
            <p:nvPr/>
          </p:nvSpPr>
          <p:spPr>
            <a:xfrm>
              <a:off x="3647272" y="2520342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48B09A37-E759-1E80-B765-BC0C2BA1B009}"/>
                </a:ext>
              </a:extLst>
            </p:cNvPr>
            <p:cNvSpPr/>
            <p:nvPr/>
          </p:nvSpPr>
          <p:spPr>
            <a:xfrm>
              <a:off x="3647272" y="2470231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F01485A-7F84-650B-1FFE-3B0826846800}"/>
                </a:ext>
              </a:extLst>
            </p:cNvPr>
            <p:cNvSpPr/>
            <p:nvPr/>
          </p:nvSpPr>
          <p:spPr>
            <a:xfrm>
              <a:off x="3647272" y="2420121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B6601C8-B474-A220-82E4-83CDD499BF65}"/>
                </a:ext>
              </a:extLst>
            </p:cNvPr>
            <p:cNvSpPr/>
            <p:nvPr/>
          </p:nvSpPr>
          <p:spPr>
            <a:xfrm>
              <a:off x="3647272" y="237001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6BF4CEBB-AA0E-9049-C8AC-DBFB3BF7D05A}"/>
                </a:ext>
              </a:extLst>
            </p:cNvPr>
            <p:cNvSpPr/>
            <p:nvPr/>
          </p:nvSpPr>
          <p:spPr>
            <a:xfrm>
              <a:off x="3647272" y="231989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38549F6F-D079-C8AA-B51B-68799595FC1B}"/>
                </a:ext>
              </a:extLst>
            </p:cNvPr>
            <p:cNvSpPr/>
            <p:nvPr/>
          </p:nvSpPr>
          <p:spPr>
            <a:xfrm>
              <a:off x="3647272" y="2269661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F7B3D86-EF54-F1D3-EBC2-ADAD5CA5607B}"/>
                </a:ext>
              </a:extLst>
            </p:cNvPr>
            <p:cNvSpPr/>
            <p:nvPr/>
          </p:nvSpPr>
          <p:spPr>
            <a:xfrm>
              <a:off x="3647272" y="2219550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1B4F5AC-8B8C-4072-6A1E-F0FF6BE183FA}"/>
                </a:ext>
              </a:extLst>
            </p:cNvPr>
            <p:cNvSpPr/>
            <p:nvPr/>
          </p:nvSpPr>
          <p:spPr>
            <a:xfrm>
              <a:off x="3647272" y="2169440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7D571B7-5104-6B23-454F-69C9FB6364EE}"/>
                </a:ext>
              </a:extLst>
            </p:cNvPr>
            <p:cNvSpPr/>
            <p:nvPr/>
          </p:nvSpPr>
          <p:spPr>
            <a:xfrm>
              <a:off x="3647272" y="2119329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D6C963EA-3649-93B2-B9B3-F2F0B6BD5759}"/>
                </a:ext>
              </a:extLst>
            </p:cNvPr>
            <p:cNvSpPr/>
            <p:nvPr/>
          </p:nvSpPr>
          <p:spPr>
            <a:xfrm>
              <a:off x="3647272" y="2069218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418BE87-BD80-8F86-0611-AA90EE60AC52}"/>
                </a:ext>
              </a:extLst>
            </p:cNvPr>
            <p:cNvSpPr/>
            <p:nvPr/>
          </p:nvSpPr>
          <p:spPr>
            <a:xfrm>
              <a:off x="3647272" y="2019107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E25EB99-4A90-5309-5DD0-73375DA698C8}"/>
                </a:ext>
              </a:extLst>
            </p:cNvPr>
            <p:cNvSpPr/>
            <p:nvPr/>
          </p:nvSpPr>
          <p:spPr>
            <a:xfrm>
              <a:off x="3255792" y="1968997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99456D5D-61D1-0C0C-6FF1-5832CD620663}"/>
                </a:ext>
              </a:extLst>
            </p:cNvPr>
            <p:cNvSpPr/>
            <p:nvPr/>
          </p:nvSpPr>
          <p:spPr>
            <a:xfrm>
              <a:off x="3255792" y="1918886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CF5EAD0D-253F-A6AF-AA52-FFFFB1C85675}"/>
                </a:ext>
              </a:extLst>
            </p:cNvPr>
            <p:cNvSpPr/>
            <p:nvPr/>
          </p:nvSpPr>
          <p:spPr>
            <a:xfrm>
              <a:off x="3255792" y="1868775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D70E2656-AC22-9549-75BF-B8021083AF18}"/>
                </a:ext>
              </a:extLst>
            </p:cNvPr>
            <p:cNvSpPr/>
            <p:nvPr/>
          </p:nvSpPr>
          <p:spPr>
            <a:xfrm>
              <a:off x="3255792" y="1818665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DB69CC36-96C8-6B4E-C150-44C5E8E587D5}"/>
                </a:ext>
              </a:extLst>
            </p:cNvPr>
            <p:cNvSpPr/>
            <p:nvPr/>
          </p:nvSpPr>
          <p:spPr>
            <a:xfrm>
              <a:off x="3255792" y="1768554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30F072A-CA48-18DA-5205-EA5526351112}"/>
                </a:ext>
              </a:extLst>
            </p:cNvPr>
            <p:cNvSpPr/>
            <p:nvPr/>
          </p:nvSpPr>
          <p:spPr>
            <a:xfrm>
              <a:off x="3255792" y="1718443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711F997C-B85D-0DF3-A41D-2CC0F6AE1FF5}"/>
                </a:ext>
              </a:extLst>
            </p:cNvPr>
            <p:cNvSpPr/>
            <p:nvPr/>
          </p:nvSpPr>
          <p:spPr>
            <a:xfrm>
              <a:off x="3255792" y="1668332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B223B778-21EE-9053-B3A4-6FEB5017F858}"/>
                </a:ext>
              </a:extLst>
            </p:cNvPr>
            <p:cNvSpPr/>
            <p:nvPr/>
          </p:nvSpPr>
          <p:spPr>
            <a:xfrm>
              <a:off x="3255792" y="1618222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0D9616B-8E72-102D-AC3D-2BBA9C0C5647}"/>
                </a:ext>
              </a:extLst>
            </p:cNvPr>
            <p:cNvSpPr/>
            <p:nvPr/>
          </p:nvSpPr>
          <p:spPr>
            <a:xfrm>
              <a:off x="3255792" y="1568111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9A04F7D3-7DD5-112A-15DC-D5E628F97184}"/>
                </a:ext>
              </a:extLst>
            </p:cNvPr>
            <p:cNvSpPr/>
            <p:nvPr/>
          </p:nvSpPr>
          <p:spPr>
            <a:xfrm>
              <a:off x="3255792" y="1518000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67C8618B-38E7-AFF9-B442-A5D9A266A7C1}"/>
                </a:ext>
              </a:extLst>
            </p:cNvPr>
            <p:cNvSpPr/>
            <p:nvPr/>
          </p:nvSpPr>
          <p:spPr>
            <a:xfrm>
              <a:off x="3255792" y="1467762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6F2E403E-F65A-60E1-2EDC-A53A648DAEA2}"/>
                </a:ext>
              </a:extLst>
            </p:cNvPr>
            <p:cNvSpPr/>
            <p:nvPr/>
          </p:nvSpPr>
          <p:spPr>
            <a:xfrm>
              <a:off x="3255792" y="1417652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B871B0F9-4502-469E-90B5-49BF074022D8}"/>
                </a:ext>
              </a:extLst>
            </p:cNvPr>
            <p:cNvSpPr/>
            <p:nvPr/>
          </p:nvSpPr>
          <p:spPr>
            <a:xfrm>
              <a:off x="3255792" y="1367541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48447D54-1C2A-AF80-3ED4-96300C22A6E2}"/>
                </a:ext>
              </a:extLst>
            </p:cNvPr>
            <p:cNvSpPr/>
            <p:nvPr/>
          </p:nvSpPr>
          <p:spPr>
            <a:xfrm>
              <a:off x="3647272" y="131743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6838F020-52FD-5C11-AEF8-33E6BA59EDB1}"/>
                </a:ext>
              </a:extLst>
            </p:cNvPr>
            <p:cNvSpPr/>
            <p:nvPr/>
          </p:nvSpPr>
          <p:spPr>
            <a:xfrm>
              <a:off x="3647272" y="126731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90807C6D-41FA-6AB0-AFC4-6995AA0572F8}"/>
                </a:ext>
              </a:extLst>
            </p:cNvPr>
            <p:cNvSpPr/>
            <p:nvPr/>
          </p:nvSpPr>
          <p:spPr>
            <a:xfrm>
              <a:off x="3647272" y="1217209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6A3ADF88-7968-12A2-E554-0F95554285C3}"/>
                </a:ext>
              </a:extLst>
            </p:cNvPr>
            <p:cNvSpPr/>
            <p:nvPr/>
          </p:nvSpPr>
          <p:spPr>
            <a:xfrm>
              <a:off x="3647272" y="1167098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9478B7DB-6C0D-617F-61BD-54EEEDE86C6D}"/>
                </a:ext>
              </a:extLst>
            </p:cNvPr>
            <p:cNvSpPr/>
            <p:nvPr/>
          </p:nvSpPr>
          <p:spPr>
            <a:xfrm>
              <a:off x="3647272" y="1116987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600FD208-6143-947B-BE49-C570BE99C654}"/>
                </a:ext>
              </a:extLst>
            </p:cNvPr>
            <p:cNvSpPr/>
            <p:nvPr/>
          </p:nvSpPr>
          <p:spPr>
            <a:xfrm>
              <a:off x="3647272" y="1066876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47DB6007-71DC-DE9B-BA32-C5B376EFB67C}"/>
                </a:ext>
              </a:extLst>
            </p:cNvPr>
            <p:cNvSpPr/>
            <p:nvPr/>
          </p:nvSpPr>
          <p:spPr>
            <a:xfrm>
              <a:off x="3647272" y="101676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DF19FC07-9548-C2F7-BA23-5BE567158707}"/>
                </a:ext>
              </a:extLst>
            </p:cNvPr>
            <p:cNvSpPr/>
            <p:nvPr/>
          </p:nvSpPr>
          <p:spPr>
            <a:xfrm>
              <a:off x="3647272" y="96665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3D0C37BC-B547-2F8D-A5AD-1128535E9D61}"/>
                </a:ext>
              </a:extLst>
            </p:cNvPr>
            <p:cNvSpPr/>
            <p:nvPr/>
          </p:nvSpPr>
          <p:spPr>
            <a:xfrm>
              <a:off x="2473025" y="916544"/>
              <a:ext cx="1565533" cy="12718"/>
            </a:xfrm>
            <a:custGeom>
              <a:avLst/>
              <a:gdLst>
                <a:gd name="connsiteX0" fmla="*/ 744 w 1565533"/>
                <a:gd name="connsiteY0" fmla="*/ -454 h 12718"/>
                <a:gd name="connsiteX1" fmla="*/ 1566278 w 156553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533" h="12718">
                  <a:moveTo>
                    <a:pt x="744" y="-454"/>
                  </a:moveTo>
                  <a:lnTo>
                    <a:pt x="156627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5862FB8F-5E8E-008B-242D-6E85CA14116E}"/>
                </a:ext>
              </a:extLst>
            </p:cNvPr>
            <p:cNvSpPr/>
            <p:nvPr/>
          </p:nvSpPr>
          <p:spPr>
            <a:xfrm>
              <a:off x="2864505" y="866434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21DA2A63-7095-82EB-59D2-7B3C10C723CB}"/>
                </a:ext>
              </a:extLst>
            </p:cNvPr>
            <p:cNvSpPr/>
            <p:nvPr/>
          </p:nvSpPr>
          <p:spPr>
            <a:xfrm>
              <a:off x="2864505" y="816323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E1A15840-DA8C-34D0-6B0F-1FA4E3E0E835}"/>
                </a:ext>
              </a:extLst>
            </p:cNvPr>
            <p:cNvSpPr/>
            <p:nvPr/>
          </p:nvSpPr>
          <p:spPr>
            <a:xfrm>
              <a:off x="2864505" y="766212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9BD0CCE9-1B7F-3757-11CE-72F838DF47CE}"/>
                </a:ext>
              </a:extLst>
            </p:cNvPr>
            <p:cNvSpPr/>
            <p:nvPr/>
          </p:nvSpPr>
          <p:spPr>
            <a:xfrm>
              <a:off x="2864505" y="716101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0811CDC4-F20E-489B-E9C0-2D904C9494D6}"/>
                </a:ext>
              </a:extLst>
            </p:cNvPr>
            <p:cNvSpPr/>
            <p:nvPr/>
          </p:nvSpPr>
          <p:spPr>
            <a:xfrm>
              <a:off x="2864505" y="665863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170164F-A5A2-BFEE-E07E-0481EB380B8B}"/>
                </a:ext>
              </a:extLst>
            </p:cNvPr>
            <p:cNvSpPr/>
            <p:nvPr/>
          </p:nvSpPr>
          <p:spPr>
            <a:xfrm>
              <a:off x="3255792" y="615753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76A2536-DCB1-D7B4-3A52-F6591672FC32}"/>
                </a:ext>
              </a:extLst>
            </p:cNvPr>
            <p:cNvSpPr/>
            <p:nvPr/>
          </p:nvSpPr>
          <p:spPr>
            <a:xfrm>
              <a:off x="3647272" y="565642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A6E9D173-38DA-5D89-102A-27A715CB0C30}"/>
                </a:ext>
              </a:extLst>
            </p:cNvPr>
            <p:cNvSpPr/>
            <p:nvPr/>
          </p:nvSpPr>
          <p:spPr>
            <a:xfrm>
              <a:off x="3647272" y="515531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96A611B-19E6-16CB-D52C-518F9453BDFE}"/>
                </a:ext>
              </a:extLst>
            </p:cNvPr>
            <p:cNvSpPr/>
            <p:nvPr/>
          </p:nvSpPr>
          <p:spPr>
            <a:xfrm>
              <a:off x="3255792" y="465420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0B11BB19-5D1A-3116-15FD-7CB7EC2FC76D}"/>
                </a:ext>
              </a:extLst>
            </p:cNvPr>
            <p:cNvSpPr/>
            <p:nvPr/>
          </p:nvSpPr>
          <p:spPr>
            <a:xfrm>
              <a:off x="3647272" y="41531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662C52EE-8E2D-2602-BCED-D931727C7ED4}"/>
                </a:ext>
              </a:extLst>
            </p:cNvPr>
            <p:cNvSpPr/>
            <p:nvPr/>
          </p:nvSpPr>
          <p:spPr>
            <a:xfrm>
              <a:off x="3647272" y="36519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7E77C02-3E4B-2BAC-8DBD-328AEB1217A7}"/>
                </a:ext>
              </a:extLst>
            </p:cNvPr>
            <p:cNvSpPr/>
            <p:nvPr/>
          </p:nvSpPr>
          <p:spPr>
            <a:xfrm>
              <a:off x="3647272" y="31508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DCE497DB-2C01-2E3A-F169-A586898511B6}"/>
                </a:ext>
              </a:extLst>
            </p:cNvPr>
            <p:cNvSpPr/>
            <p:nvPr/>
          </p:nvSpPr>
          <p:spPr>
            <a:xfrm>
              <a:off x="516011" y="6692633"/>
              <a:ext cx="2348494" cy="12718"/>
            </a:xfrm>
            <a:custGeom>
              <a:avLst/>
              <a:gdLst>
                <a:gd name="connsiteX0" fmla="*/ 744 w 2348494"/>
                <a:gd name="connsiteY0" fmla="*/ -454 h 12718"/>
                <a:gd name="connsiteX1" fmla="*/ 2349239 w 2348494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494" h="12718">
                  <a:moveTo>
                    <a:pt x="744" y="-454"/>
                  </a:moveTo>
                  <a:lnTo>
                    <a:pt x="2349239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DFD7EF6B-2E15-D167-45A2-84969BA49C8A}"/>
                </a:ext>
              </a:extLst>
            </p:cNvPr>
            <p:cNvSpPr/>
            <p:nvPr/>
          </p:nvSpPr>
          <p:spPr>
            <a:xfrm>
              <a:off x="2864505" y="6792981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A9E70AA-54FD-03A0-FBCD-EE60AE65941E}"/>
                </a:ext>
              </a:extLst>
            </p:cNvPr>
            <p:cNvSpPr/>
            <p:nvPr/>
          </p:nvSpPr>
          <p:spPr>
            <a:xfrm>
              <a:off x="3255792" y="675533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1240A03B-EA06-FD66-8D56-B832F5FC7D41}"/>
                </a:ext>
              </a:extLst>
            </p:cNvPr>
            <p:cNvSpPr/>
            <p:nvPr/>
          </p:nvSpPr>
          <p:spPr>
            <a:xfrm>
              <a:off x="2864505" y="6605002"/>
              <a:ext cx="782766" cy="12718"/>
            </a:xfrm>
            <a:custGeom>
              <a:avLst/>
              <a:gdLst>
                <a:gd name="connsiteX0" fmla="*/ 745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5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6FEE1C12-AC40-45B0-7A97-9501748F04AF}"/>
                </a:ext>
              </a:extLst>
            </p:cNvPr>
            <p:cNvSpPr/>
            <p:nvPr/>
          </p:nvSpPr>
          <p:spPr>
            <a:xfrm>
              <a:off x="516011" y="3202179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BEA6A70B-69C1-51A9-0AA6-8EE05C415759}"/>
                </a:ext>
              </a:extLst>
            </p:cNvPr>
            <p:cNvSpPr/>
            <p:nvPr/>
          </p:nvSpPr>
          <p:spPr>
            <a:xfrm>
              <a:off x="907491" y="6446276"/>
              <a:ext cx="1565533" cy="12718"/>
            </a:xfrm>
            <a:custGeom>
              <a:avLst/>
              <a:gdLst>
                <a:gd name="connsiteX0" fmla="*/ 744 w 1565533"/>
                <a:gd name="connsiteY0" fmla="*/ -454 h 12718"/>
                <a:gd name="connsiteX1" fmla="*/ 1566278 w 156553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533" h="12718">
                  <a:moveTo>
                    <a:pt x="744" y="-454"/>
                  </a:moveTo>
                  <a:lnTo>
                    <a:pt x="156627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EFA7B907-24B9-1DEB-621B-9A0FEA0DAEA5}"/>
                </a:ext>
              </a:extLst>
            </p:cNvPr>
            <p:cNvSpPr/>
            <p:nvPr/>
          </p:nvSpPr>
          <p:spPr>
            <a:xfrm>
              <a:off x="2473025" y="6362716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5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4175CF52-627E-2328-F651-B626A9AC0E41}"/>
                </a:ext>
              </a:extLst>
            </p:cNvPr>
            <p:cNvSpPr/>
            <p:nvPr/>
          </p:nvSpPr>
          <p:spPr>
            <a:xfrm>
              <a:off x="2864505" y="6454670"/>
              <a:ext cx="782766" cy="12718"/>
            </a:xfrm>
            <a:custGeom>
              <a:avLst/>
              <a:gdLst>
                <a:gd name="connsiteX0" fmla="*/ 745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5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951D0BB0-9F9B-E8B3-53EA-6137FDB9EFAE}"/>
                </a:ext>
              </a:extLst>
            </p:cNvPr>
            <p:cNvSpPr/>
            <p:nvPr/>
          </p:nvSpPr>
          <p:spPr>
            <a:xfrm>
              <a:off x="2864505" y="6270888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8B0E4B85-6467-FC3B-36E0-CE53ADB0F798}"/>
                </a:ext>
              </a:extLst>
            </p:cNvPr>
            <p:cNvSpPr/>
            <p:nvPr/>
          </p:nvSpPr>
          <p:spPr>
            <a:xfrm>
              <a:off x="3255792" y="6304211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319A9960-FF99-7BB7-F08D-54841E828F98}"/>
                </a:ext>
              </a:extLst>
            </p:cNvPr>
            <p:cNvSpPr/>
            <p:nvPr/>
          </p:nvSpPr>
          <p:spPr>
            <a:xfrm>
              <a:off x="3255792" y="6128823"/>
              <a:ext cx="391480" cy="12718"/>
            </a:xfrm>
            <a:custGeom>
              <a:avLst/>
              <a:gdLst>
                <a:gd name="connsiteX0" fmla="*/ 744 w 391480"/>
                <a:gd name="connsiteY0" fmla="*/ -455 h 12718"/>
                <a:gd name="connsiteX1" fmla="*/ 392224 w 391480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5"/>
                  </a:moveTo>
                  <a:lnTo>
                    <a:pt x="39222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E5CE33C-511B-0868-F59A-C9021ADE6AF3}"/>
                </a:ext>
              </a:extLst>
            </p:cNvPr>
            <p:cNvSpPr/>
            <p:nvPr/>
          </p:nvSpPr>
          <p:spPr>
            <a:xfrm>
              <a:off x="907491" y="2524030"/>
              <a:ext cx="391480" cy="12718"/>
            </a:xfrm>
            <a:custGeom>
              <a:avLst/>
              <a:gdLst>
                <a:gd name="connsiteX0" fmla="*/ 744 w 391480"/>
                <a:gd name="connsiteY0" fmla="*/ -455 h 12718"/>
                <a:gd name="connsiteX1" fmla="*/ 392225 w 391480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5"/>
                  </a:moveTo>
                  <a:lnTo>
                    <a:pt x="392225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B83166A-DD18-A03A-8B97-00B69718BDCD}"/>
                </a:ext>
              </a:extLst>
            </p:cNvPr>
            <p:cNvSpPr/>
            <p:nvPr/>
          </p:nvSpPr>
          <p:spPr>
            <a:xfrm>
              <a:off x="1298972" y="3956256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85AC602A-889A-DDEE-739D-B42975D9311C}"/>
                </a:ext>
              </a:extLst>
            </p:cNvPr>
            <p:cNvSpPr/>
            <p:nvPr/>
          </p:nvSpPr>
          <p:spPr>
            <a:xfrm>
              <a:off x="1690258" y="5482344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A4CD8D1B-0BB8-43A3-E69C-5B1D41FD7C82}"/>
                </a:ext>
              </a:extLst>
            </p:cNvPr>
            <p:cNvSpPr/>
            <p:nvPr/>
          </p:nvSpPr>
          <p:spPr>
            <a:xfrm>
              <a:off x="2081739" y="5690291"/>
              <a:ext cx="1174053" cy="12718"/>
            </a:xfrm>
            <a:custGeom>
              <a:avLst/>
              <a:gdLst>
                <a:gd name="connsiteX0" fmla="*/ 744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4" y="-454"/>
                  </a:moveTo>
                  <a:lnTo>
                    <a:pt x="117479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274CAF5-5AAB-757A-59FF-97069DFD0061}"/>
                </a:ext>
              </a:extLst>
            </p:cNvPr>
            <p:cNvSpPr/>
            <p:nvPr/>
          </p:nvSpPr>
          <p:spPr>
            <a:xfrm>
              <a:off x="3255792" y="5853214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75802470-D7E6-338A-EE70-4C4CE1F65B54}"/>
                </a:ext>
              </a:extLst>
            </p:cNvPr>
            <p:cNvSpPr/>
            <p:nvPr/>
          </p:nvSpPr>
          <p:spPr>
            <a:xfrm>
              <a:off x="3255792" y="5527367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1F2BDF6A-B42E-9311-A684-1A29DED08ECE}"/>
                </a:ext>
              </a:extLst>
            </p:cNvPr>
            <p:cNvSpPr/>
            <p:nvPr/>
          </p:nvSpPr>
          <p:spPr>
            <a:xfrm>
              <a:off x="2081739" y="4778377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7F5C6495-8F5C-3D04-EAAD-36F8E566BFB9}"/>
                </a:ext>
              </a:extLst>
            </p:cNvPr>
            <p:cNvSpPr/>
            <p:nvPr/>
          </p:nvSpPr>
          <p:spPr>
            <a:xfrm>
              <a:off x="2473025" y="4279814"/>
              <a:ext cx="391480" cy="12718"/>
            </a:xfrm>
            <a:custGeom>
              <a:avLst/>
              <a:gdLst>
                <a:gd name="connsiteX0" fmla="*/ 744 w 391480"/>
                <a:gd name="connsiteY0" fmla="*/ -455 h 12718"/>
                <a:gd name="connsiteX1" fmla="*/ 392225 w 391480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5"/>
                  </a:moveTo>
                  <a:lnTo>
                    <a:pt x="392225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C0525763-D412-2BD8-ADD0-CCE693EC6248}"/>
                </a:ext>
              </a:extLst>
            </p:cNvPr>
            <p:cNvSpPr/>
            <p:nvPr/>
          </p:nvSpPr>
          <p:spPr>
            <a:xfrm>
              <a:off x="2864505" y="5201648"/>
              <a:ext cx="782766" cy="12718"/>
            </a:xfrm>
            <a:custGeom>
              <a:avLst/>
              <a:gdLst>
                <a:gd name="connsiteX0" fmla="*/ 745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5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142B30C3-A5E0-8419-1B4E-8C27932DFFCB}"/>
                </a:ext>
              </a:extLst>
            </p:cNvPr>
            <p:cNvSpPr/>
            <p:nvPr/>
          </p:nvSpPr>
          <p:spPr>
            <a:xfrm>
              <a:off x="2864505" y="4926039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7C41BD58-97CB-B4EE-AE7F-9D1D68BB77C2}"/>
                </a:ext>
              </a:extLst>
            </p:cNvPr>
            <p:cNvSpPr/>
            <p:nvPr/>
          </p:nvSpPr>
          <p:spPr>
            <a:xfrm>
              <a:off x="3255792" y="447491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165D463B-EE6A-D994-2C40-E5F006187FA3}"/>
                </a:ext>
              </a:extLst>
            </p:cNvPr>
            <p:cNvSpPr/>
            <p:nvPr/>
          </p:nvSpPr>
          <p:spPr>
            <a:xfrm>
              <a:off x="2864505" y="3801091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849B35E-8868-342E-5989-3BAAFABED0B2}"/>
                </a:ext>
              </a:extLst>
            </p:cNvPr>
            <p:cNvSpPr/>
            <p:nvPr/>
          </p:nvSpPr>
          <p:spPr>
            <a:xfrm>
              <a:off x="3255792" y="3898514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C3B2B789-F108-0F2C-886E-1B4AE0B5EA13}"/>
                </a:ext>
              </a:extLst>
            </p:cNvPr>
            <p:cNvSpPr/>
            <p:nvPr/>
          </p:nvSpPr>
          <p:spPr>
            <a:xfrm>
              <a:off x="3255792" y="3647961"/>
              <a:ext cx="391480" cy="12718"/>
            </a:xfrm>
            <a:custGeom>
              <a:avLst/>
              <a:gdLst>
                <a:gd name="connsiteX0" fmla="*/ 744 w 391480"/>
                <a:gd name="connsiteY0" fmla="*/ -455 h 12718"/>
                <a:gd name="connsiteX1" fmla="*/ 392224 w 391480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5"/>
                  </a:moveTo>
                  <a:lnTo>
                    <a:pt x="39222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B57BA2AC-98FF-F468-24CF-C5D150BD0144}"/>
                </a:ext>
              </a:extLst>
            </p:cNvPr>
            <p:cNvSpPr/>
            <p:nvPr/>
          </p:nvSpPr>
          <p:spPr>
            <a:xfrm>
              <a:off x="2864505" y="3190605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F1FE2CDC-1420-3AF1-C2F1-23492838C0EE}"/>
                </a:ext>
              </a:extLst>
            </p:cNvPr>
            <p:cNvSpPr/>
            <p:nvPr/>
          </p:nvSpPr>
          <p:spPr>
            <a:xfrm>
              <a:off x="3255792" y="3397407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F219557F-0A36-9D7D-1003-F4859FCD0837}"/>
                </a:ext>
              </a:extLst>
            </p:cNvPr>
            <p:cNvSpPr/>
            <p:nvPr/>
          </p:nvSpPr>
          <p:spPr>
            <a:xfrm>
              <a:off x="3255792" y="324707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7D606C9B-F7B4-D89F-4C91-495067B3DC74}"/>
                </a:ext>
              </a:extLst>
            </p:cNvPr>
            <p:cNvSpPr/>
            <p:nvPr/>
          </p:nvSpPr>
          <p:spPr>
            <a:xfrm>
              <a:off x="3255792" y="309661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C1500B5-7330-1611-3123-69620F73A8AA}"/>
                </a:ext>
              </a:extLst>
            </p:cNvPr>
            <p:cNvSpPr/>
            <p:nvPr/>
          </p:nvSpPr>
          <p:spPr>
            <a:xfrm>
              <a:off x="1690258" y="2430041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A76E0997-7A1C-94DA-A75D-FE603AB9B058}"/>
                </a:ext>
              </a:extLst>
            </p:cNvPr>
            <p:cNvSpPr/>
            <p:nvPr/>
          </p:nvSpPr>
          <p:spPr>
            <a:xfrm>
              <a:off x="2473025" y="2946283"/>
              <a:ext cx="1174247" cy="12718"/>
            </a:xfrm>
            <a:custGeom>
              <a:avLst/>
              <a:gdLst>
                <a:gd name="connsiteX0" fmla="*/ 744 w 1174247"/>
                <a:gd name="connsiteY0" fmla="*/ -454 h 12718"/>
                <a:gd name="connsiteX1" fmla="*/ 1174991 w 1174247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247" h="12718">
                  <a:moveTo>
                    <a:pt x="744" y="-454"/>
                  </a:moveTo>
                  <a:lnTo>
                    <a:pt x="117499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0EE40C6D-54C0-188B-3D62-251AB3C7B303}"/>
                </a:ext>
              </a:extLst>
            </p:cNvPr>
            <p:cNvSpPr/>
            <p:nvPr/>
          </p:nvSpPr>
          <p:spPr>
            <a:xfrm>
              <a:off x="2473025" y="1913671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5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1EAE1EED-FE24-BAB7-E20C-5EDB85EB5923}"/>
                </a:ext>
              </a:extLst>
            </p:cNvPr>
            <p:cNvSpPr/>
            <p:nvPr/>
          </p:nvSpPr>
          <p:spPr>
            <a:xfrm>
              <a:off x="2864505" y="2715825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CB8C2A45-1C38-8945-7F44-F03D40EE44E7}"/>
                </a:ext>
              </a:extLst>
            </p:cNvPr>
            <p:cNvSpPr/>
            <p:nvPr/>
          </p:nvSpPr>
          <p:spPr>
            <a:xfrm>
              <a:off x="3255792" y="239506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E4687C2-D15F-9408-CFFB-B76A729E24A6}"/>
                </a:ext>
              </a:extLst>
            </p:cNvPr>
            <p:cNvSpPr/>
            <p:nvPr/>
          </p:nvSpPr>
          <p:spPr>
            <a:xfrm>
              <a:off x="2864505" y="1720351"/>
              <a:ext cx="391286" cy="12718"/>
            </a:xfrm>
            <a:custGeom>
              <a:avLst/>
              <a:gdLst>
                <a:gd name="connsiteX0" fmla="*/ 745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546EF32A-8B4D-2DE9-6B5A-6E07FAC615D2}"/>
                </a:ext>
              </a:extLst>
            </p:cNvPr>
            <p:cNvSpPr/>
            <p:nvPr/>
          </p:nvSpPr>
          <p:spPr>
            <a:xfrm>
              <a:off x="3255792" y="2044163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05EF534B-9197-91CD-15F0-51A6F96E5A64}"/>
                </a:ext>
              </a:extLst>
            </p:cNvPr>
            <p:cNvSpPr/>
            <p:nvPr/>
          </p:nvSpPr>
          <p:spPr>
            <a:xfrm>
              <a:off x="2864505" y="1304966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6AF0310C-7084-9BCE-9481-0BABA7F8A5CC}"/>
                </a:ext>
              </a:extLst>
            </p:cNvPr>
            <p:cNvSpPr/>
            <p:nvPr/>
          </p:nvSpPr>
          <p:spPr>
            <a:xfrm>
              <a:off x="3255792" y="1242264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9CF05401-FCC5-8F00-F569-C92C1F89DBA4}"/>
                </a:ext>
              </a:extLst>
            </p:cNvPr>
            <p:cNvSpPr/>
            <p:nvPr/>
          </p:nvSpPr>
          <p:spPr>
            <a:xfrm>
              <a:off x="1298972" y="1091932"/>
              <a:ext cx="2348300" cy="12718"/>
            </a:xfrm>
            <a:custGeom>
              <a:avLst/>
              <a:gdLst>
                <a:gd name="connsiteX0" fmla="*/ 745 w 2348300"/>
                <a:gd name="connsiteY0" fmla="*/ -454 h 12718"/>
                <a:gd name="connsiteX1" fmla="*/ 2349045 w 234830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300" h="12718">
                  <a:moveTo>
                    <a:pt x="745" y="-454"/>
                  </a:moveTo>
                  <a:lnTo>
                    <a:pt x="23490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53918182-B315-BE7F-696B-F1E05D144C7E}"/>
                </a:ext>
              </a:extLst>
            </p:cNvPr>
            <p:cNvSpPr/>
            <p:nvPr/>
          </p:nvSpPr>
          <p:spPr>
            <a:xfrm>
              <a:off x="907491" y="636229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43662E0F-A9DB-02B5-6762-E6896B2E6E70}"/>
                </a:ext>
              </a:extLst>
            </p:cNvPr>
            <p:cNvSpPr/>
            <p:nvPr/>
          </p:nvSpPr>
          <p:spPr>
            <a:xfrm>
              <a:off x="1690258" y="907133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20372CDA-7DA8-529B-FBCA-4C0F8CE69B9F}"/>
                </a:ext>
              </a:extLst>
            </p:cNvPr>
            <p:cNvSpPr/>
            <p:nvPr/>
          </p:nvSpPr>
          <p:spPr>
            <a:xfrm>
              <a:off x="1690258" y="365199"/>
              <a:ext cx="1957013" cy="12718"/>
            </a:xfrm>
            <a:custGeom>
              <a:avLst/>
              <a:gdLst>
                <a:gd name="connsiteX0" fmla="*/ 744 w 1957013"/>
                <a:gd name="connsiteY0" fmla="*/ -454 h 12718"/>
                <a:gd name="connsiteX1" fmla="*/ 1957758 w 195701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7013" h="12718">
                  <a:moveTo>
                    <a:pt x="744" y="-454"/>
                  </a:moveTo>
                  <a:lnTo>
                    <a:pt x="195775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EA6EA355-5C34-D434-DD19-676F0D42B447}"/>
                </a:ext>
              </a:extLst>
            </p:cNvPr>
            <p:cNvSpPr/>
            <p:nvPr/>
          </p:nvSpPr>
          <p:spPr>
            <a:xfrm>
              <a:off x="2081739" y="991710"/>
              <a:ext cx="1565533" cy="12718"/>
            </a:xfrm>
            <a:custGeom>
              <a:avLst/>
              <a:gdLst>
                <a:gd name="connsiteX0" fmla="*/ 744 w 1565533"/>
                <a:gd name="connsiteY0" fmla="*/ -454 h 12718"/>
                <a:gd name="connsiteX1" fmla="*/ 1566278 w 156553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533" h="12718">
                  <a:moveTo>
                    <a:pt x="744" y="-454"/>
                  </a:moveTo>
                  <a:lnTo>
                    <a:pt x="156627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1548AC9-5A97-330B-1A4F-4283D4BBC285}"/>
                </a:ext>
              </a:extLst>
            </p:cNvPr>
            <p:cNvSpPr/>
            <p:nvPr/>
          </p:nvSpPr>
          <p:spPr>
            <a:xfrm>
              <a:off x="2081739" y="82255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EC377B80-C377-313A-E4E5-F428601EDE86}"/>
                </a:ext>
              </a:extLst>
            </p:cNvPr>
            <p:cNvSpPr/>
            <p:nvPr/>
          </p:nvSpPr>
          <p:spPr>
            <a:xfrm>
              <a:off x="2473025" y="72856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5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2ACF19ED-F114-450C-3823-C412FAD6165F}"/>
                </a:ext>
              </a:extLst>
            </p:cNvPr>
            <p:cNvSpPr/>
            <p:nvPr/>
          </p:nvSpPr>
          <p:spPr>
            <a:xfrm>
              <a:off x="2864505" y="540587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1D7B8F28-7DC8-38CC-874D-229EDF89EAB8}"/>
                </a:ext>
              </a:extLst>
            </p:cNvPr>
            <p:cNvSpPr/>
            <p:nvPr/>
          </p:nvSpPr>
          <p:spPr>
            <a:xfrm>
              <a:off x="3255792" y="540587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4E741BEF-3DE3-23DE-7180-24F04312BCCD}"/>
                </a:ext>
              </a:extLst>
            </p:cNvPr>
            <p:cNvSpPr/>
            <p:nvPr/>
          </p:nvSpPr>
          <p:spPr>
            <a:xfrm>
              <a:off x="3255792" y="6792981"/>
              <a:ext cx="19341" cy="37519"/>
            </a:xfrm>
            <a:custGeom>
              <a:avLst/>
              <a:gdLst>
                <a:gd name="connsiteX0" fmla="*/ 744 w 19341"/>
                <a:gd name="connsiteY0" fmla="*/ -454 h 37519"/>
                <a:gd name="connsiteX1" fmla="*/ 744 w 19341"/>
                <a:gd name="connsiteY1" fmla="*/ 37065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7519">
                  <a:moveTo>
                    <a:pt x="744" y="-454"/>
                  </a:moveTo>
                  <a:lnTo>
                    <a:pt x="744" y="3706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4384FE1-4ED5-2839-5C8A-961268EBDFD0}"/>
                </a:ext>
              </a:extLst>
            </p:cNvPr>
            <p:cNvSpPr/>
            <p:nvPr/>
          </p:nvSpPr>
          <p:spPr>
            <a:xfrm>
              <a:off x="3647272" y="6755335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B22DABA5-AEF8-BEBE-61F7-2A4C58580A8C}"/>
                </a:ext>
              </a:extLst>
            </p:cNvPr>
            <p:cNvSpPr/>
            <p:nvPr/>
          </p:nvSpPr>
          <p:spPr>
            <a:xfrm>
              <a:off x="3647272" y="6730279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08BA580C-2C5F-240D-C017-8E49E823E4F2}"/>
                </a:ext>
              </a:extLst>
            </p:cNvPr>
            <p:cNvSpPr/>
            <p:nvPr/>
          </p:nvSpPr>
          <p:spPr>
            <a:xfrm>
              <a:off x="2864505" y="6680168"/>
              <a:ext cx="19341" cy="12464"/>
            </a:xfrm>
            <a:custGeom>
              <a:avLst/>
              <a:gdLst>
                <a:gd name="connsiteX0" fmla="*/ 745 w 19341"/>
                <a:gd name="connsiteY0" fmla="*/ 12010 h 12464"/>
                <a:gd name="connsiteX1" fmla="*/ 745 w 19341"/>
                <a:gd name="connsiteY1" fmla="*/ -454 h 1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2464">
                  <a:moveTo>
                    <a:pt x="745" y="12010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183392F4-E614-2C2D-B3C5-9E215C7B127F}"/>
                </a:ext>
              </a:extLst>
            </p:cNvPr>
            <p:cNvSpPr/>
            <p:nvPr/>
          </p:nvSpPr>
          <p:spPr>
            <a:xfrm>
              <a:off x="3647272" y="6605002"/>
              <a:ext cx="19341" cy="25055"/>
            </a:xfrm>
            <a:custGeom>
              <a:avLst/>
              <a:gdLst>
                <a:gd name="connsiteX0" fmla="*/ 744 w 19341"/>
                <a:gd name="connsiteY0" fmla="*/ -455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5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361C5615-A617-C59E-624C-3A1B5F656F91}"/>
                </a:ext>
              </a:extLst>
            </p:cNvPr>
            <p:cNvSpPr/>
            <p:nvPr/>
          </p:nvSpPr>
          <p:spPr>
            <a:xfrm>
              <a:off x="3647272" y="6579947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F64DDA66-2959-E9C8-C542-DA6BE0F000D5}"/>
                </a:ext>
              </a:extLst>
            </p:cNvPr>
            <p:cNvSpPr/>
            <p:nvPr/>
          </p:nvSpPr>
          <p:spPr>
            <a:xfrm>
              <a:off x="2473025" y="6446276"/>
              <a:ext cx="19341" cy="83560"/>
            </a:xfrm>
            <a:custGeom>
              <a:avLst/>
              <a:gdLst>
                <a:gd name="connsiteX0" fmla="*/ 744 w 19341"/>
                <a:gd name="connsiteY0" fmla="*/ -454 h 83560"/>
                <a:gd name="connsiteX1" fmla="*/ 744 w 19341"/>
                <a:gd name="connsiteY1" fmla="*/ 83106 h 8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3560">
                  <a:moveTo>
                    <a:pt x="744" y="-454"/>
                  </a:moveTo>
                  <a:lnTo>
                    <a:pt x="744" y="83106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05B3F8F0-0E2A-EBA0-D8D3-4181AEB28110}"/>
                </a:ext>
              </a:extLst>
            </p:cNvPr>
            <p:cNvSpPr/>
            <p:nvPr/>
          </p:nvSpPr>
          <p:spPr>
            <a:xfrm>
              <a:off x="3647272" y="6454670"/>
              <a:ext cx="19341" cy="25055"/>
            </a:xfrm>
            <a:custGeom>
              <a:avLst/>
              <a:gdLst>
                <a:gd name="connsiteX0" fmla="*/ 744 w 19341"/>
                <a:gd name="connsiteY0" fmla="*/ -455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5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A91A8E51-1484-ACDB-FBAA-39FF72782A39}"/>
                </a:ext>
              </a:extLst>
            </p:cNvPr>
            <p:cNvSpPr/>
            <p:nvPr/>
          </p:nvSpPr>
          <p:spPr>
            <a:xfrm>
              <a:off x="3647272" y="6429615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DFC778A0-558D-2199-F442-F333DBC9E8C1}"/>
                </a:ext>
              </a:extLst>
            </p:cNvPr>
            <p:cNvSpPr/>
            <p:nvPr/>
          </p:nvSpPr>
          <p:spPr>
            <a:xfrm>
              <a:off x="3255792" y="6270888"/>
              <a:ext cx="19341" cy="108488"/>
            </a:xfrm>
            <a:custGeom>
              <a:avLst/>
              <a:gdLst>
                <a:gd name="connsiteX0" fmla="*/ 744 w 19341"/>
                <a:gd name="connsiteY0" fmla="*/ -454 h 108488"/>
                <a:gd name="connsiteX1" fmla="*/ 744 w 19341"/>
                <a:gd name="connsiteY1" fmla="*/ 108034 h 10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8488">
                  <a:moveTo>
                    <a:pt x="744" y="-454"/>
                  </a:moveTo>
                  <a:lnTo>
                    <a:pt x="744" y="10803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1206D8-9CBA-3D97-5AE2-A0DAB18F2BBB}"/>
                </a:ext>
              </a:extLst>
            </p:cNvPr>
            <p:cNvSpPr/>
            <p:nvPr/>
          </p:nvSpPr>
          <p:spPr>
            <a:xfrm>
              <a:off x="3647272" y="6304211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35150675-19BF-8B29-F84B-B21190C4CB2E}"/>
                </a:ext>
              </a:extLst>
            </p:cNvPr>
            <p:cNvSpPr/>
            <p:nvPr/>
          </p:nvSpPr>
          <p:spPr>
            <a:xfrm>
              <a:off x="3647272" y="6279155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F24B9978-D8D8-2E20-2AF3-899A7DA009AF}"/>
                </a:ext>
              </a:extLst>
            </p:cNvPr>
            <p:cNvSpPr/>
            <p:nvPr/>
          </p:nvSpPr>
          <p:spPr>
            <a:xfrm>
              <a:off x="3647272" y="6128823"/>
              <a:ext cx="19341" cy="100221"/>
            </a:xfrm>
            <a:custGeom>
              <a:avLst/>
              <a:gdLst>
                <a:gd name="connsiteX0" fmla="*/ 744 w 19341"/>
                <a:gd name="connsiteY0" fmla="*/ -455 h 100221"/>
                <a:gd name="connsiteX1" fmla="*/ 744 w 19341"/>
                <a:gd name="connsiteY1" fmla="*/ 99767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-455"/>
                  </a:moveTo>
                  <a:lnTo>
                    <a:pt x="744" y="99767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688AFA63-EE8B-BBC6-DEF0-6839F46CDEF6}"/>
                </a:ext>
              </a:extLst>
            </p:cNvPr>
            <p:cNvSpPr/>
            <p:nvPr/>
          </p:nvSpPr>
          <p:spPr>
            <a:xfrm>
              <a:off x="3647272" y="6128823"/>
              <a:ext cx="19341" cy="50110"/>
            </a:xfrm>
            <a:custGeom>
              <a:avLst/>
              <a:gdLst>
                <a:gd name="connsiteX0" fmla="*/ 744 w 19341"/>
                <a:gd name="connsiteY0" fmla="*/ -455 h 50110"/>
                <a:gd name="connsiteX1" fmla="*/ 744 w 19341"/>
                <a:gd name="connsiteY1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-455"/>
                  </a:moveTo>
                  <a:lnTo>
                    <a:pt x="744" y="49656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759B5EFF-28B1-1A2D-D388-D813CECEF91C}"/>
                </a:ext>
              </a:extLst>
            </p:cNvPr>
            <p:cNvSpPr/>
            <p:nvPr/>
          </p:nvSpPr>
          <p:spPr>
            <a:xfrm>
              <a:off x="3647272" y="6078713"/>
              <a:ext cx="19341" cy="50110"/>
            </a:xfrm>
            <a:custGeom>
              <a:avLst/>
              <a:gdLst>
                <a:gd name="connsiteX0" fmla="*/ 744 w 19341"/>
                <a:gd name="connsiteY0" fmla="*/ 49656 h 50110"/>
                <a:gd name="connsiteX1" fmla="*/ 744 w 19341"/>
                <a:gd name="connsiteY1" fmla="*/ -455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49656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9B6F7617-EAF8-A697-9E7C-057623E42F78}"/>
                </a:ext>
              </a:extLst>
            </p:cNvPr>
            <p:cNvSpPr/>
            <p:nvPr/>
          </p:nvSpPr>
          <p:spPr>
            <a:xfrm>
              <a:off x="3647272" y="6028602"/>
              <a:ext cx="19341" cy="100221"/>
            </a:xfrm>
            <a:custGeom>
              <a:avLst/>
              <a:gdLst>
                <a:gd name="connsiteX0" fmla="*/ 744 w 19341"/>
                <a:gd name="connsiteY0" fmla="*/ 99767 h 100221"/>
                <a:gd name="connsiteX1" fmla="*/ 744 w 19341"/>
                <a:gd name="connsiteY1" fmla="*/ -455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99767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0B3B8D78-C69F-1133-E99D-F9F8CFBE4039}"/>
                </a:ext>
              </a:extLst>
            </p:cNvPr>
            <p:cNvSpPr/>
            <p:nvPr/>
          </p:nvSpPr>
          <p:spPr>
            <a:xfrm>
              <a:off x="2081739" y="5482344"/>
              <a:ext cx="19341" cy="496147"/>
            </a:xfrm>
            <a:custGeom>
              <a:avLst/>
              <a:gdLst>
                <a:gd name="connsiteX0" fmla="*/ 744 w 19341"/>
                <a:gd name="connsiteY0" fmla="*/ -454 h 496147"/>
                <a:gd name="connsiteX1" fmla="*/ 744 w 19341"/>
                <a:gd name="connsiteY1" fmla="*/ 495693 h 49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96147">
                  <a:moveTo>
                    <a:pt x="744" y="-454"/>
                  </a:moveTo>
                  <a:lnTo>
                    <a:pt x="744" y="495693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D4170071-B8D5-B073-737E-14AD33BD9D33}"/>
                </a:ext>
              </a:extLst>
            </p:cNvPr>
            <p:cNvSpPr/>
            <p:nvPr/>
          </p:nvSpPr>
          <p:spPr>
            <a:xfrm>
              <a:off x="3647272" y="5853214"/>
              <a:ext cx="19341" cy="75166"/>
            </a:xfrm>
            <a:custGeom>
              <a:avLst/>
              <a:gdLst>
                <a:gd name="connsiteX0" fmla="*/ 744 w 19341"/>
                <a:gd name="connsiteY0" fmla="*/ -454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4"/>
                  </a:moveTo>
                  <a:lnTo>
                    <a:pt x="744" y="7471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94D616A5-2C06-1476-1458-0BFD208C7C1A}"/>
                </a:ext>
              </a:extLst>
            </p:cNvPr>
            <p:cNvSpPr/>
            <p:nvPr/>
          </p:nvSpPr>
          <p:spPr>
            <a:xfrm>
              <a:off x="3647272" y="5853214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C888352C-97B6-8050-0689-D943BE167AF8}"/>
                </a:ext>
              </a:extLst>
            </p:cNvPr>
            <p:cNvSpPr/>
            <p:nvPr/>
          </p:nvSpPr>
          <p:spPr>
            <a:xfrm>
              <a:off x="3647272" y="5828159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B15F3C04-0593-FD81-E468-43E88C4C21FA}"/>
                </a:ext>
              </a:extLst>
            </p:cNvPr>
            <p:cNvSpPr/>
            <p:nvPr/>
          </p:nvSpPr>
          <p:spPr>
            <a:xfrm>
              <a:off x="3647272" y="5778048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4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C65B6FFA-1D92-DE27-827F-B90A093DD493}"/>
                </a:ext>
              </a:extLst>
            </p:cNvPr>
            <p:cNvSpPr/>
            <p:nvPr/>
          </p:nvSpPr>
          <p:spPr>
            <a:xfrm>
              <a:off x="3647272" y="5527367"/>
              <a:ext cx="19341" cy="200570"/>
            </a:xfrm>
            <a:custGeom>
              <a:avLst/>
              <a:gdLst>
                <a:gd name="connsiteX0" fmla="*/ 744 w 19341"/>
                <a:gd name="connsiteY0" fmla="*/ -454 h 200570"/>
                <a:gd name="connsiteX1" fmla="*/ 744 w 19341"/>
                <a:gd name="connsiteY1" fmla="*/ 200116 h 20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0570">
                  <a:moveTo>
                    <a:pt x="744" y="-454"/>
                  </a:moveTo>
                  <a:lnTo>
                    <a:pt x="744" y="200116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28054D65-32F6-DA1C-6D4A-F5B976A322B2}"/>
                </a:ext>
              </a:extLst>
            </p:cNvPr>
            <p:cNvSpPr/>
            <p:nvPr/>
          </p:nvSpPr>
          <p:spPr>
            <a:xfrm>
              <a:off x="3647272" y="5527367"/>
              <a:ext cx="19341" cy="150459"/>
            </a:xfrm>
            <a:custGeom>
              <a:avLst/>
              <a:gdLst>
                <a:gd name="connsiteX0" fmla="*/ 744 w 19341"/>
                <a:gd name="connsiteY0" fmla="*/ -454 h 150459"/>
                <a:gd name="connsiteX1" fmla="*/ 744 w 19341"/>
                <a:gd name="connsiteY1" fmla="*/ 150005 h 150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0459">
                  <a:moveTo>
                    <a:pt x="744" y="-454"/>
                  </a:moveTo>
                  <a:lnTo>
                    <a:pt x="744" y="15000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CED9EFA9-C070-6D6A-8DD2-68B2C058A312}"/>
                </a:ext>
              </a:extLst>
            </p:cNvPr>
            <p:cNvSpPr/>
            <p:nvPr/>
          </p:nvSpPr>
          <p:spPr>
            <a:xfrm>
              <a:off x="3647272" y="5527367"/>
              <a:ext cx="19341" cy="100348"/>
            </a:xfrm>
            <a:custGeom>
              <a:avLst/>
              <a:gdLst>
                <a:gd name="connsiteX0" fmla="*/ 744 w 19341"/>
                <a:gd name="connsiteY0" fmla="*/ -454 h 100348"/>
                <a:gd name="connsiteX1" fmla="*/ 744 w 19341"/>
                <a:gd name="connsiteY1" fmla="*/ 99895 h 10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348">
                  <a:moveTo>
                    <a:pt x="744" y="-454"/>
                  </a:moveTo>
                  <a:lnTo>
                    <a:pt x="744" y="9989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A258ED88-E561-DFE3-AD26-0A0B2ACB9CC2}"/>
                </a:ext>
              </a:extLst>
            </p:cNvPr>
            <p:cNvSpPr/>
            <p:nvPr/>
          </p:nvSpPr>
          <p:spPr>
            <a:xfrm>
              <a:off x="3647272" y="5527367"/>
              <a:ext cx="19341" cy="50237"/>
            </a:xfrm>
            <a:custGeom>
              <a:avLst/>
              <a:gdLst>
                <a:gd name="connsiteX0" fmla="*/ 744 w 19341"/>
                <a:gd name="connsiteY0" fmla="*/ -454 h 50237"/>
                <a:gd name="connsiteX1" fmla="*/ 744 w 19341"/>
                <a:gd name="connsiteY1" fmla="*/ 49784 h 5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237">
                  <a:moveTo>
                    <a:pt x="744" y="-454"/>
                  </a:moveTo>
                  <a:lnTo>
                    <a:pt x="744" y="4978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886F9A10-F7DE-8BD5-ED7E-5D81F8B3B686}"/>
                </a:ext>
              </a:extLst>
            </p:cNvPr>
            <p:cNvSpPr/>
            <p:nvPr/>
          </p:nvSpPr>
          <p:spPr>
            <a:xfrm>
              <a:off x="3647272" y="5477257"/>
              <a:ext cx="19341" cy="50110"/>
            </a:xfrm>
            <a:custGeom>
              <a:avLst/>
              <a:gdLst>
                <a:gd name="connsiteX0" fmla="*/ 744 w 19341"/>
                <a:gd name="connsiteY0" fmla="*/ 49656 h 50110"/>
                <a:gd name="connsiteX1" fmla="*/ 744 w 19341"/>
                <a:gd name="connsiteY1" fmla="*/ -454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49656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2E334DC8-7B70-040D-6AFB-3E5924772E43}"/>
                </a:ext>
              </a:extLst>
            </p:cNvPr>
            <p:cNvSpPr/>
            <p:nvPr/>
          </p:nvSpPr>
          <p:spPr>
            <a:xfrm>
              <a:off x="3647272" y="5427146"/>
              <a:ext cx="19341" cy="100221"/>
            </a:xfrm>
            <a:custGeom>
              <a:avLst/>
              <a:gdLst>
                <a:gd name="connsiteX0" fmla="*/ 744 w 19341"/>
                <a:gd name="connsiteY0" fmla="*/ 99767 h 100221"/>
                <a:gd name="connsiteX1" fmla="*/ 744 w 19341"/>
                <a:gd name="connsiteY1" fmla="*/ -454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99767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81492133-F20A-8E2D-86E7-93E8ED73BBCE}"/>
                </a:ext>
              </a:extLst>
            </p:cNvPr>
            <p:cNvSpPr/>
            <p:nvPr/>
          </p:nvSpPr>
          <p:spPr>
            <a:xfrm>
              <a:off x="3647272" y="5377035"/>
              <a:ext cx="19341" cy="150332"/>
            </a:xfrm>
            <a:custGeom>
              <a:avLst/>
              <a:gdLst>
                <a:gd name="connsiteX0" fmla="*/ 744 w 19341"/>
                <a:gd name="connsiteY0" fmla="*/ 149878 h 150332"/>
                <a:gd name="connsiteX1" fmla="*/ 744 w 19341"/>
                <a:gd name="connsiteY1" fmla="*/ -454 h 15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0332">
                  <a:moveTo>
                    <a:pt x="744" y="149878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C519E51C-15BF-380A-F561-983110F11C08}"/>
                </a:ext>
              </a:extLst>
            </p:cNvPr>
            <p:cNvSpPr/>
            <p:nvPr/>
          </p:nvSpPr>
          <p:spPr>
            <a:xfrm>
              <a:off x="3647272" y="5326924"/>
              <a:ext cx="19341" cy="200442"/>
            </a:xfrm>
            <a:custGeom>
              <a:avLst/>
              <a:gdLst>
                <a:gd name="connsiteX0" fmla="*/ 744 w 19341"/>
                <a:gd name="connsiteY0" fmla="*/ 199989 h 200442"/>
                <a:gd name="connsiteX1" fmla="*/ 744 w 19341"/>
                <a:gd name="connsiteY1" fmla="*/ -454 h 20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0442">
                  <a:moveTo>
                    <a:pt x="744" y="199989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E66ADD54-1D4A-8ECB-233B-24C49B5D6F95}"/>
                </a:ext>
              </a:extLst>
            </p:cNvPr>
            <p:cNvSpPr/>
            <p:nvPr/>
          </p:nvSpPr>
          <p:spPr>
            <a:xfrm>
              <a:off x="2473025" y="4778377"/>
              <a:ext cx="19341" cy="498436"/>
            </a:xfrm>
            <a:custGeom>
              <a:avLst/>
              <a:gdLst>
                <a:gd name="connsiteX0" fmla="*/ 744 w 19341"/>
                <a:gd name="connsiteY0" fmla="*/ -455 h 498436"/>
                <a:gd name="connsiteX1" fmla="*/ 744 w 19341"/>
                <a:gd name="connsiteY1" fmla="*/ 497982 h 49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98436">
                  <a:moveTo>
                    <a:pt x="744" y="-455"/>
                  </a:moveTo>
                  <a:lnTo>
                    <a:pt x="744" y="49798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1E88D4A1-4CAD-0829-C2F8-B839FEDD4AB0}"/>
                </a:ext>
              </a:extLst>
            </p:cNvPr>
            <p:cNvSpPr/>
            <p:nvPr/>
          </p:nvSpPr>
          <p:spPr>
            <a:xfrm>
              <a:off x="3647272" y="5201648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26FCB104-6E00-5FDA-75AC-8414E8B53450}"/>
                </a:ext>
              </a:extLst>
            </p:cNvPr>
            <p:cNvSpPr/>
            <p:nvPr/>
          </p:nvSpPr>
          <p:spPr>
            <a:xfrm>
              <a:off x="3647272" y="5176592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3E17C082-8AB1-F065-DAAF-27ADD79A7267}"/>
                </a:ext>
              </a:extLst>
            </p:cNvPr>
            <p:cNvSpPr/>
            <p:nvPr/>
          </p:nvSpPr>
          <p:spPr>
            <a:xfrm>
              <a:off x="3255792" y="4926039"/>
              <a:ext cx="19341" cy="200442"/>
            </a:xfrm>
            <a:custGeom>
              <a:avLst/>
              <a:gdLst>
                <a:gd name="connsiteX0" fmla="*/ 744 w 19341"/>
                <a:gd name="connsiteY0" fmla="*/ -454 h 200442"/>
                <a:gd name="connsiteX1" fmla="*/ 744 w 19341"/>
                <a:gd name="connsiteY1" fmla="*/ 199988 h 20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0442">
                  <a:moveTo>
                    <a:pt x="744" y="-454"/>
                  </a:moveTo>
                  <a:lnTo>
                    <a:pt x="744" y="19998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7851684A-2FD6-D974-78D3-93C592754DEF}"/>
                </a:ext>
              </a:extLst>
            </p:cNvPr>
            <p:cNvSpPr/>
            <p:nvPr/>
          </p:nvSpPr>
          <p:spPr>
            <a:xfrm>
              <a:off x="3255792" y="4926039"/>
              <a:ext cx="19341" cy="150332"/>
            </a:xfrm>
            <a:custGeom>
              <a:avLst/>
              <a:gdLst>
                <a:gd name="connsiteX0" fmla="*/ 744 w 19341"/>
                <a:gd name="connsiteY0" fmla="*/ -454 h 150332"/>
                <a:gd name="connsiteX1" fmla="*/ 744 w 19341"/>
                <a:gd name="connsiteY1" fmla="*/ 149878 h 15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0332">
                  <a:moveTo>
                    <a:pt x="744" y="-454"/>
                  </a:moveTo>
                  <a:lnTo>
                    <a:pt x="744" y="14987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50E8AEBC-E825-2F7C-C7FD-D700975A0F2C}"/>
                </a:ext>
              </a:extLst>
            </p:cNvPr>
            <p:cNvSpPr/>
            <p:nvPr/>
          </p:nvSpPr>
          <p:spPr>
            <a:xfrm>
              <a:off x="3255792" y="4926039"/>
              <a:ext cx="19341" cy="100221"/>
            </a:xfrm>
            <a:custGeom>
              <a:avLst/>
              <a:gdLst>
                <a:gd name="connsiteX0" fmla="*/ 744 w 19341"/>
                <a:gd name="connsiteY0" fmla="*/ -454 h 100221"/>
                <a:gd name="connsiteX1" fmla="*/ 744 w 19341"/>
                <a:gd name="connsiteY1" fmla="*/ 99767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-454"/>
                  </a:moveTo>
                  <a:lnTo>
                    <a:pt x="744" y="99767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D3E4D968-BCBC-1364-ABBE-4DEFED453E4C}"/>
                </a:ext>
              </a:extLst>
            </p:cNvPr>
            <p:cNvSpPr/>
            <p:nvPr/>
          </p:nvSpPr>
          <p:spPr>
            <a:xfrm>
              <a:off x="3255792" y="4926039"/>
              <a:ext cx="19341" cy="50110"/>
            </a:xfrm>
            <a:custGeom>
              <a:avLst/>
              <a:gdLst>
                <a:gd name="connsiteX0" fmla="*/ 744 w 19341"/>
                <a:gd name="connsiteY0" fmla="*/ -454 h 50110"/>
                <a:gd name="connsiteX1" fmla="*/ 744 w 19341"/>
                <a:gd name="connsiteY1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-454"/>
                  </a:moveTo>
                  <a:lnTo>
                    <a:pt x="744" y="49656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29FE5AFE-7F8B-254D-4D89-055F9892A761}"/>
                </a:ext>
              </a:extLst>
            </p:cNvPr>
            <p:cNvSpPr/>
            <p:nvPr/>
          </p:nvSpPr>
          <p:spPr>
            <a:xfrm>
              <a:off x="3255792" y="4875928"/>
              <a:ext cx="19341" cy="50110"/>
            </a:xfrm>
            <a:custGeom>
              <a:avLst/>
              <a:gdLst>
                <a:gd name="connsiteX0" fmla="*/ 744 w 19341"/>
                <a:gd name="connsiteY0" fmla="*/ 49657 h 50110"/>
                <a:gd name="connsiteX1" fmla="*/ 744 w 19341"/>
                <a:gd name="connsiteY1" fmla="*/ -454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49657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55A31E95-B401-B7AD-7410-3FE08D2556E9}"/>
                </a:ext>
              </a:extLst>
            </p:cNvPr>
            <p:cNvSpPr/>
            <p:nvPr/>
          </p:nvSpPr>
          <p:spPr>
            <a:xfrm>
              <a:off x="3647272" y="4474915"/>
              <a:ext cx="19341" cy="350902"/>
            </a:xfrm>
            <a:custGeom>
              <a:avLst/>
              <a:gdLst>
                <a:gd name="connsiteX0" fmla="*/ 744 w 19341"/>
                <a:gd name="connsiteY0" fmla="*/ -454 h 350902"/>
                <a:gd name="connsiteX1" fmla="*/ 744 w 19341"/>
                <a:gd name="connsiteY1" fmla="*/ 350448 h 35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50902">
                  <a:moveTo>
                    <a:pt x="744" y="-454"/>
                  </a:moveTo>
                  <a:lnTo>
                    <a:pt x="744" y="35044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4B328882-1EDE-F944-52CA-33287790DBB2}"/>
                </a:ext>
              </a:extLst>
            </p:cNvPr>
            <p:cNvSpPr/>
            <p:nvPr/>
          </p:nvSpPr>
          <p:spPr>
            <a:xfrm>
              <a:off x="3647272" y="4474915"/>
              <a:ext cx="19341" cy="300791"/>
            </a:xfrm>
            <a:custGeom>
              <a:avLst/>
              <a:gdLst>
                <a:gd name="connsiteX0" fmla="*/ 744 w 19341"/>
                <a:gd name="connsiteY0" fmla="*/ -454 h 300791"/>
                <a:gd name="connsiteX1" fmla="*/ 744 w 19341"/>
                <a:gd name="connsiteY1" fmla="*/ 300338 h 300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00791">
                  <a:moveTo>
                    <a:pt x="744" y="-454"/>
                  </a:moveTo>
                  <a:lnTo>
                    <a:pt x="744" y="30033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816636E2-5858-1DC8-D825-06314867A386}"/>
                </a:ext>
              </a:extLst>
            </p:cNvPr>
            <p:cNvSpPr/>
            <p:nvPr/>
          </p:nvSpPr>
          <p:spPr>
            <a:xfrm>
              <a:off x="3647272" y="4474915"/>
              <a:ext cx="19341" cy="250553"/>
            </a:xfrm>
            <a:custGeom>
              <a:avLst/>
              <a:gdLst>
                <a:gd name="connsiteX0" fmla="*/ 744 w 19341"/>
                <a:gd name="connsiteY0" fmla="*/ -454 h 250553"/>
                <a:gd name="connsiteX1" fmla="*/ 744 w 19341"/>
                <a:gd name="connsiteY1" fmla="*/ 250099 h 25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3">
                  <a:moveTo>
                    <a:pt x="744" y="-454"/>
                  </a:moveTo>
                  <a:lnTo>
                    <a:pt x="744" y="250099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522B3296-2F0B-AD2B-E65F-C1810E4BA558}"/>
                </a:ext>
              </a:extLst>
            </p:cNvPr>
            <p:cNvSpPr/>
            <p:nvPr/>
          </p:nvSpPr>
          <p:spPr>
            <a:xfrm>
              <a:off x="3647272" y="4474915"/>
              <a:ext cx="19341" cy="200442"/>
            </a:xfrm>
            <a:custGeom>
              <a:avLst/>
              <a:gdLst>
                <a:gd name="connsiteX0" fmla="*/ 744 w 19341"/>
                <a:gd name="connsiteY0" fmla="*/ -454 h 200442"/>
                <a:gd name="connsiteX1" fmla="*/ 744 w 19341"/>
                <a:gd name="connsiteY1" fmla="*/ 199989 h 20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0442">
                  <a:moveTo>
                    <a:pt x="744" y="-454"/>
                  </a:moveTo>
                  <a:lnTo>
                    <a:pt x="744" y="199989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1C0CBBD8-0972-BB2F-B29A-1EB879DD4CEC}"/>
                </a:ext>
              </a:extLst>
            </p:cNvPr>
            <p:cNvSpPr/>
            <p:nvPr/>
          </p:nvSpPr>
          <p:spPr>
            <a:xfrm>
              <a:off x="3647272" y="4474915"/>
              <a:ext cx="19341" cy="150332"/>
            </a:xfrm>
            <a:custGeom>
              <a:avLst/>
              <a:gdLst>
                <a:gd name="connsiteX0" fmla="*/ 744 w 19341"/>
                <a:gd name="connsiteY0" fmla="*/ -454 h 150332"/>
                <a:gd name="connsiteX1" fmla="*/ 744 w 19341"/>
                <a:gd name="connsiteY1" fmla="*/ 149878 h 15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0332">
                  <a:moveTo>
                    <a:pt x="744" y="-454"/>
                  </a:moveTo>
                  <a:lnTo>
                    <a:pt x="744" y="14987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59306D50-75B2-EF6A-8C8C-65ABCCA281D9}"/>
                </a:ext>
              </a:extLst>
            </p:cNvPr>
            <p:cNvSpPr/>
            <p:nvPr/>
          </p:nvSpPr>
          <p:spPr>
            <a:xfrm>
              <a:off x="3647272" y="4474915"/>
              <a:ext cx="19341" cy="100221"/>
            </a:xfrm>
            <a:custGeom>
              <a:avLst/>
              <a:gdLst>
                <a:gd name="connsiteX0" fmla="*/ 744 w 19341"/>
                <a:gd name="connsiteY0" fmla="*/ -454 h 100221"/>
                <a:gd name="connsiteX1" fmla="*/ 744 w 19341"/>
                <a:gd name="connsiteY1" fmla="*/ 99767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-454"/>
                  </a:moveTo>
                  <a:lnTo>
                    <a:pt x="744" y="99767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69AF409-8EFF-9397-1851-3F6F374E305E}"/>
                </a:ext>
              </a:extLst>
            </p:cNvPr>
            <p:cNvSpPr/>
            <p:nvPr/>
          </p:nvSpPr>
          <p:spPr>
            <a:xfrm>
              <a:off x="3647272" y="4474915"/>
              <a:ext cx="19341" cy="50110"/>
            </a:xfrm>
            <a:custGeom>
              <a:avLst/>
              <a:gdLst>
                <a:gd name="connsiteX0" fmla="*/ 744 w 19341"/>
                <a:gd name="connsiteY0" fmla="*/ -454 h 50110"/>
                <a:gd name="connsiteX1" fmla="*/ 744 w 19341"/>
                <a:gd name="connsiteY1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-454"/>
                  </a:moveTo>
                  <a:lnTo>
                    <a:pt x="744" y="49656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CF9B18B3-2E04-CEC5-7B44-E6966379E5D6}"/>
                </a:ext>
              </a:extLst>
            </p:cNvPr>
            <p:cNvSpPr/>
            <p:nvPr/>
          </p:nvSpPr>
          <p:spPr>
            <a:xfrm>
              <a:off x="3647272" y="4424804"/>
              <a:ext cx="19341" cy="50110"/>
            </a:xfrm>
            <a:custGeom>
              <a:avLst/>
              <a:gdLst>
                <a:gd name="connsiteX0" fmla="*/ 744 w 19341"/>
                <a:gd name="connsiteY0" fmla="*/ 49656 h 50110"/>
                <a:gd name="connsiteX1" fmla="*/ 744 w 19341"/>
                <a:gd name="connsiteY1" fmla="*/ -454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49656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4C7148D-9B38-CE45-2EC2-3ABEEAA30A48}"/>
                </a:ext>
              </a:extLst>
            </p:cNvPr>
            <p:cNvSpPr/>
            <p:nvPr/>
          </p:nvSpPr>
          <p:spPr>
            <a:xfrm>
              <a:off x="3647272" y="4374693"/>
              <a:ext cx="19341" cy="100221"/>
            </a:xfrm>
            <a:custGeom>
              <a:avLst/>
              <a:gdLst>
                <a:gd name="connsiteX0" fmla="*/ 744 w 19341"/>
                <a:gd name="connsiteY0" fmla="*/ 99767 h 100221"/>
                <a:gd name="connsiteX1" fmla="*/ 744 w 19341"/>
                <a:gd name="connsiteY1" fmla="*/ -454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99767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BD4C0DDE-A419-76F7-B9AE-B6FAD7AA4D0E}"/>
                </a:ext>
              </a:extLst>
            </p:cNvPr>
            <p:cNvSpPr/>
            <p:nvPr/>
          </p:nvSpPr>
          <p:spPr>
            <a:xfrm>
              <a:off x="3647272" y="4324583"/>
              <a:ext cx="19341" cy="150332"/>
            </a:xfrm>
            <a:custGeom>
              <a:avLst/>
              <a:gdLst>
                <a:gd name="connsiteX0" fmla="*/ 744 w 19341"/>
                <a:gd name="connsiteY0" fmla="*/ 149878 h 150332"/>
                <a:gd name="connsiteX1" fmla="*/ 744 w 19341"/>
                <a:gd name="connsiteY1" fmla="*/ -454 h 15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0332">
                  <a:moveTo>
                    <a:pt x="744" y="149878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DA04B67D-D3DB-DBAF-FDA0-4D80C5C6927C}"/>
                </a:ext>
              </a:extLst>
            </p:cNvPr>
            <p:cNvSpPr/>
            <p:nvPr/>
          </p:nvSpPr>
          <p:spPr>
            <a:xfrm>
              <a:off x="3647272" y="4274472"/>
              <a:ext cx="19341" cy="200442"/>
            </a:xfrm>
            <a:custGeom>
              <a:avLst/>
              <a:gdLst>
                <a:gd name="connsiteX0" fmla="*/ 744 w 19341"/>
                <a:gd name="connsiteY0" fmla="*/ 199989 h 200442"/>
                <a:gd name="connsiteX1" fmla="*/ 744 w 19341"/>
                <a:gd name="connsiteY1" fmla="*/ -454 h 20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0442">
                  <a:moveTo>
                    <a:pt x="744" y="199989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F00616CF-BBB7-697A-E115-2730C63C9FB7}"/>
                </a:ext>
              </a:extLst>
            </p:cNvPr>
            <p:cNvSpPr/>
            <p:nvPr/>
          </p:nvSpPr>
          <p:spPr>
            <a:xfrm>
              <a:off x="3647272" y="4224361"/>
              <a:ext cx="19341" cy="250553"/>
            </a:xfrm>
            <a:custGeom>
              <a:avLst/>
              <a:gdLst>
                <a:gd name="connsiteX0" fmla="*/ 744 w 19341"/>
                <a:gd name="connsiteY0" fmla="*/ 250099 h 250553"/>
                <a:gd name="connsiteX1" fmla="*/ 744 w 19341"/>
                <a:gd name="connsiteY1" fmla="*/ -454 h 25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3">
                  <a:moveTo>
                    <a:pt x="744" y="250099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8CF3AED3-1B15-701A-60A5-B9A6DBA2285C}"/>
                </a:ext>
              </a:extLst>
            </p:cNvPr>
            <p:cNvSpPr/>
            <p:nvPr/>
          </p:nvSpPr>
          <p:spPr>
            <a:xfrm>
              <a:off x="3647272" y="4174250"/>
              <a:ext cx="19341" cy="300664"/>
            </a:xfrm>
            <a:custGeom>
              <a:avLst/>
              <a:gdLst>
                <a:gd name="connsiteX0" fmla="*/ 744 w 19341"/>
                <a:gd name="connsiteY0" fmla="*/ 300210 h 300664"/>
                <a:gd name="connsiteX1" fmla="*/ 744 w 19341"/>
                <a:gd name="connsiteY1" fmla="*/ -455 h 30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00664">
                  <a:moveTo>
                    <a:pt x="744" y="300210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0BA5BEAE-5C15-18DC-B5E0-1F9918169EB3}"/>
                </a:ext>
              </a:extLst>
            </p:cNvPr>
            <p:cNvSpPr/>
            <p:nvPr/>
          </p:nvSpPr>
          <p:spPr>
            <a:xfrm>
              <a:off x="3647272" y="4124140"/>
              <a:ext cx="19341" cy="350775"/>
            </a:xfrm>
            <a:custGeom>
              <a:avLst/>
              <a:gdLst>
                <a:gd name="connsiteX0" fmla="*/ 744 w 19341"/>
                <a:gd name="connsiteY0" fmla="*/ 350321 h 350775"/>
                <a:gd name="connsiteX1" fmla="*/ 744 w 19341"/>
                <a:gd name="connsiteY1" fmla="*/ -455 h 35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50775">
                  <a:moveTo>
                    <a:pt x="744" y="35032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47757E83-A97F-61FC-ACA1-E55BC59FEA84}"/>
                </a:ext>
              </a:extLst>
            </p:cNvPr>
            <p:cNvSpPr/>
            <p:nvPr/>
          </p:nvSpPr>
          <p:spPr>
            <a:xfrm>
              <a:off x="3255792" y="3801091"/>
              <a:ext cx="19341" cy="272938"/>
            </a:xfrm>
            <a:custGeom>
              <a:avLst/>
              <a:gdLst>
                <a:gd name="connsiteX0" fmla="*/ 744 w 19341"/>
                <a:gd name="connsiteY0" fmla="*/ -454 h 272938"/>
                <a:gd name="connsiteX1" fmla="*/ 744 w 19341"/>
                <a:gd name="connsiteY1" fmla="*/ 272484 h 272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2938">
                  <a:moveTo>
                    <a:pt x="744" y="-454"/>
                  </a:moveTo>
                  <a:lnTo>
                    <a:pt x="744" y="27248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AB27D3B6-E9F2-AAAD-6A7A-EB226F97FA24}"/>
                </a:ext>
              </a:extLst>
            </p:cNvPr>
            <p:cNvSpPr/>
            <p:nvPr/>
          </p:nvSpPr>
          <p:spPr>
            <a:xfrm>
              <a:off x="3255792" y="3801091"/>
              <a:ext cx="19341" cy="222827"/>
            </a:xfrm>
            <a:custGeom>
              <a:avLst/>
              <a:gdLst>
                <a:gd name="connsiteX0" fmla="*/ 744 w 19341"/>
                <a:gd name="connsiteY0" fmla="*/ -454 h 222827"/>
                <a:gd name="connsiteX1" fmla="*/ 744 w 19341"/>
                <a:gd name="connsiteY1" fmla="*/ 222373 h 22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22827">
                  <a:moveTo>
                    <a:pt x="744" y="-454"/>
                  </a:moveTo>
                  <a:lnTo>
                    <a:pt x="744" y="222373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DDECA06E-08EF-4FB2-C975-0EC6C79E3D51}"/>
                </a:ext>
              </a:extLst>
            </p:cNvPr>
            <p:cNvSpPr/>
            <p:nvPr/>
          </p:nvSpPr>
          <p:spPr>
            <a:xfrm>
              <a:off x="3255792" y="3801091"/>
              <a:ext cx="19341" cy="172716"/>
            </a:xfrm>
            <a:custGeom>
              <a:avLst/>
              <a:gdLst>
                <a:gd name="connsiteX0" fmla="*/ 744 w 19341"/>
                <a:gd name="connsiteY0" fmla="*/ -454 h 172716"/>
                <a:gd name="connsiteX1" fmla="*/ 744 w 19341"/>
                <a:gd name="connsiteY1" fmla="*/ 172262 h 17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72716">
                  <a:moveTo>
                    <a:pt x="744" y="-454"/>
                  </a:moveTo>
                  <a:lnTo>
                    <a:pt x="744" y="17226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FC0A008-8509-0969-EB21-223401D05A79}"/>
                </a:ext>
              </a:extLst>
            </p:cNvPr>
            <p:cNvSpPr/>
            <p:nvPr/>
          </p:nvSpPr>
          <p:spPr>
            <a:xfrm>
              <a:off x="3647272" y="3898514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C200C613-8037-024F-C47E-E3B742C0C50D}"/>
                </a:ext>
              </a:extLst>
            </p:cNvPr>
            <p:cNvSpPr/>
            <p:nvPr/>
          </p:nvSpPr>
          <p:spPr>
            <a:xfrm>
              <a:off x="3647272" y="3873459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A3992414-5687-543E-0D6B-264FF3C2E419}"/>
                </a:ext>
              </a:extLst>
            </p:cNvPr>
            <p:cNvSpPr/>
            <p:nvPr/>
          </p:nvSpPr>
          <p:spPr>
            <a:xfrm>
              <a:off x="3255792" y="3801091"/>
              <a:ext cx="19341" cy="22257"/>
            </a:xfrm>
            <a:custGeom>
              <a:avLst/>
              <a:gdLst>
                <a:gd name="connsiteX0" fmla="*/ 744 w 19341"/>
                <a:gd name="connsiteY0" fmla="*/ -454 h 22257"/>
                <a:gd name="connsiteX1" fmla="*/ 744 w 19341"/>
                <a:gd name="connsiteY1" fmla="*/ 21803 h 22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2257">
                  <a:moveTo>
                    <a:pt x="744" y="-454"/>
                  </a:moveTo>
                  <a:lnTo>
                    <a:pt x="744" y="21803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B9343B42-AF1C-C847-6564-F7FAAF889657}"/>
                </a:ext>
              </a:extLst>
            </p:cNvPr>
            <p:cNvSpPr/>
            <p:nvPr/>
          </p:nvSpPr>
          <p:spPr>
            <a:xfrm>
              <a:off x="3255792" y="3773237"/>
              <a:ext cx="19341" cy="27853"/>
            </a:xfrm>
            <a:custGeom>
              <a:avLst/>
              <a:gdLst>
                <a:gd name="connsiteX0" fmla="*/ 744 w 19341"/>
                <a:gd name="connsiteY0" fmla="*/ 27399 h 27853"/>
                <a:gd name="connsiteX1" fmla="*/ 744 w 19341"/>
                <a:gd name="connsiteY1" fmla="*/ -454 h 2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853">
                  <a:moveTo>
                    <a:pt x="744" y="27399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26CB2AD3-617F-6140-787E-E71D4A8C9E9A}"/>
                </a:ext>
              </a:extLst>
            </p:cNvPr>
            <p:cNvSpPr/>
            <p:nvPr/>
          </p:nvSpPr>
          <p:spPr>
            <a:xfrm>
              <a:off x="3647272" y="3647961"/>
              <a:ext cx="19341" cy="75166"/>
            </a:xfrm>
            <a:custGeom>
              <a:avLst/>
              <a:gdLst>
                <a:gd name="connsiteX0" fmla="*/ 744 w 19341"/>
                <a:gd name="connsiteY0" fmla="*/ -455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5"/>
                  </a:moveTo>
                  <a:lnTo>
                    <a:pt x="744" y="7471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D3E88682-D386-91FA-182B-5F07B86A4025}"/>
                </a:ext>
              </a:extLst>
            </p:cNvPr>
            <p:cNvSpPr/>
            <p:nvPr/>
          </p:nvSpPr>
          <p:spPr>
            <a:xfrm>
              <a:off x="3647272" y="3647961"/>
              <a:ext cx="19341" cy="25055"/>
            </a:xfrm>
            <a:custGeom>
              <a:avLst/>
              <a:gdLst>
                <a:gd name="connsiteX0" fmla="*/ 744 w 19341"/>
                <a:gd name="connsiteY0" fmla="*/ -455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5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C75E5428-F419-F985-191B-EBFA24166427}"/>
                </a:ext>
              </a:extLst>
            </p:cNvPr>
            <p:cNvSpPr/>
            <p:nvPr/>
          </p:nvSpPr>
          <p:spPr>
            <a:xfrm>
              <a:off x="3647272" y="3622905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6FAE9A29-63EE-C33F-0545-D057DBE43B3C}"/>
                </a:ext>
              </a:extLst>
            </p:cNvPr>
            <p:cNvSpPr/>
            <p:nvPr/>
          </p:nvSpPr>
          <p:spPr>
            <a:xfrm>
              <a:off x="3647272" y="3572794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4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C87EFCCF-C5F7-925F-25D0-77F5A4F48ECE}"/>
                </a:ext>
              </a:extLst>
            </p:cNvPr>
            <p:cNvSpPr/>
            <p:nvPr/>
          </p:nvSpPr>
          <p:spPr>
            <a:xfrm>
              <a:off x="3255792" y="3522684"/>
              <a:ext cx="19341" cy="278407"/>
            </a:xfrm>
            <a:custGeom>
              <a:avLst/>
              <a:gdLst>
                <a:gd name="connsiteX0" fmla="*/ 744 w 19341"/>
                <a:gd name="connsiteY0" fmla="*/ 277953 h 278407"/>
                <a:gd name="connsiteX1" fmla="*/ 744 w 19341"/>
                <a:gd name="connsiteY1" fmla="*/ -454 h 278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8407">
                  <a:moveTo>
                    <a:pt x="744" y="277953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1F9C9A27-E0D7-FFF4-48F8-765BF2EC7C96}"/>
                </a:ext>
              </a:extLst>
            </p:cNvPr>
            <p:cNvSpPr/>
            <p:nvPr/>
          </p:nvSpPr>
          <p:spPr>
            <a:xfrm>
              <a:off x="3255792" y="3472573"/>
              <a:ext cx="19341" cy="328517"/>
            </a:xfrm>
            <a:custGeom>
              <a:avLst/>
              <a:gdLst>
                <a:gd name="connsiteX0" fmla="*/ 744 w 19341"/>
                <a:gd name="connsiteY0" fmla="*/ 328064 h 328517"/>
                <a:gd name="connsiteX1" fmla="*/ 744 w 19341"/>
                <a:gd name="connsiteY1" fmla="*/ -454 h 32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28517">
                  <a:moveTo>
                    <a:pt x="744" y="328064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520EE4E7-65A4-D9A1-47F7-081B86D27D7E}"/>
                </a:ext>
              </a:extLst>
            </p:cNvPr>
            <p:cNvSpPr/>
            <p:nvPr/>
          </p:nvSpPr>
          <p:spPr>
            <a:xfrm>
              <a:off x="3647272" y="3397407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1929BE94-DE55-9835-EC94-8FDAC48FBB89}"/>
                </a:ext>
              </a:extLst>
            </p:cNvPr>
            <p:cNvSpPr/>
            <p:nvPr/>
          </p:nvSpPr>
          <p:spPr>
            <a:xfrm>
              <a:off x="3647272" y="3372352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E30C1CB7-9D02-1A61-5FE4-618037DF84CC}"/>
                </a:ext>
              </a:extLst>
            </p:cNvPr>
            <p:cNvSpPr/>
            <p:nvPr/>
          </p:nvSpPr>
          <p:spPr>
            <a:xfrm>
              <a:off x="3647272" y="3247075"/>
              <a:ext cx="19341" cy="75166"/>
            </a:xfrm>
            <a:custGeom>
              <a:avLst/>
              <a:gdLst>
                <a:gd name="connsiteX0" fmla="*/ 744 w 19341"/>
                <a:gd name="connsiteY0" fmla="*/ -454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4"/>
                  </a:moveTo>
                  <a:lnTo>
                    <a:pt x="744" y="7471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3EC49402-4BC2-2A00-35F1-0A956BB8683A}"/>
                </a:ext>
              </a:extLst>
            </p:cNvPr>
            <p:cNvSpPr/>
            <p:nvPr/>
          </p:nvSpPr>
          <p:spPr>
            <a:xfrm>
              <a:off x="3647272" y="3247075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76304461-F8FA-86B3-0C79-3A4AEB21B838}"/>
                </a:ext>
              </a:extLst>
            </p:cNvPr>
            <p:cNvSpPr/>
            <p:nvPr/>
          </p:nvSpPr>
          <p:spPr>
            <a:xfrm>
              <a:off x="3647272" y="3222019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710D0770-2779-F6F4-6804-40594F3450F1}"/>
                </a:ext>
              </a:extLst>
            </p:cNvPr>
            <p:cNvSpPr/>
            <p:nvPr/>
          </p:nvSpPr>
          <p:spPr>
            <a:xfrm>
              <a:off x="3647272" y="3171909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4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BA5399E6-5E3E-FDE7-DBF3-4A71A48F6E85}"/>
                </a:ext>
              </a:extLst>
            </p:cNvPr>
            <p:cNvSpPr/>
            <p:nvPr/>
          </p:nvSpPr>
          <p:spPr>
            <a:xfrm>
              <a:off x="3647272" y="3096615"/>
              <a:ext cx="19341" cy="25182"/>
            </a:xfrm>
            <a:custGeom>
              <a:avLst/>
              <a:gdLst>
                <a:gd name="connsiteX0" fmla="*/ 744 w 19341"/>
                <a:gd name="connsiteY0" fmla="*/ -454 h 25182"/>
                <a:gd name="connsiteX1" fmla="*/ 744 w 19341"/>
                <a:gd name="connsiteY1" fmla="*/ 24728 h 2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182">
                  <a:moveTo>
                    <a:pt x="744" y="-454"/>
                  </a:moveTo>
                  <a:lnTo>
                    <a:pt x="744" y="2472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588CCF1B-5F94-A1B4-EA1B-8555E4A7D71B}"/>
                </a:ext>
              </a:extLst>
            </p:cNvPr>
            <p:cNvSpPr/>
            <p:nvPr/>
          </p:nvSpPr>
          <p:spPr>
            <a:xfrm>
              <a:off x="3647272" y="3071560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E7E19765-DEE6-8CB8-607A-41D8E7FB9928}"/>
                </a:ext>
              </a:extLst>
            </p:cNvPr>
            <p:cNvSpPr/>
            <p:nvPr/>
          </p:nvSpPr>
          <p:spPr>
            <a:xfrm>
              <a:off x="3255792" y="3021449"/>
              <a:ext cx="19341" cy="169155"/>
            </a:xfrm>
            <a:custGeom>
              <a:avLst/>
              <a:gdLst>
                <a:gd name="connsiteX0" fmla="*/ 744 w 19341"/>
                <a:gd name="connsiteY0" fmla="*/ 168701 h 169155"/>
                <a:gd name="connsiteX1" fmla="*/ 744 w 19341"/>
                <a:gd name="connsiteY1" fmla="*/ -454 h 16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69155">
                  <a:moveTo>
                    <a:pt x="744" y="1687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00BE16ED-696C-249E-D585-F7A3BB8A1DE9}"/>
                </a:ext>
              </a:extLst>
            </p:cNvPr>
            <p:cNvSpPr/>
            <p:nvPr/>
          </p:nvSpPr>
          <p:spPr>
            <a:xfrm>
              <a:off x="3647272" y="2946283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C9A339AC-F88E-67D5-E322-71638E40B74A}"/>
                </a:ext>
              </a:extLst>
            </p:cNvPr>
            <p:cNvSpPr/>
            <p:nvPr/>
          </p:nvSpPr>
          <p:spPr>
            <a:xfrm>
              <a:off x="3647272" y="2921228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D7060F4C-C25E-D0B4-BCC9-D6E49198CA5A}"/>
                </a:ext>
              </a:extLst>
            </p:cNvPr>
            <p:cNvSpPr/>
            <p:nvPr/>
          </p:nvSpPr>
          <p:spPr>
            <a:xfrm>
              <a:off x="3255792" y="2715825"/>
              <a:ext cx="19341" cy="155292"/>
            </a:xfrm>
            <a:custGeom>
              <a:avLst/>
              <a:gdLst>
                <a:gd name="connsiteX0" fmla="*/ 744 w 19341"/>
                <a:gd name="connsiteY0" fmla="*/ -454 h 155292"/>
                <a:gd name="connsiteX1" fmla="*/ 744 w 19341"/>
                <a:gd name="connsiteY1" fmla="*/ 154838 h 155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5292">
                  <a:moveTo>
                    <a:pt x="744" y="-454"/>
                  </a:moveTo>
                  <a:lnTo>
                    <a:pt x="744" y="15483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1D6076E6-3AA3-C547-D705-166387BD2FBF}"/>
                </a:ext>
              </a:extLst>
            </p:cNvPr>
            <p:cNvSpPr/>
            <p:nvPr/>
          </p:nvSpPr>
          <p:spPr>
            <a:xfrm>
              <a:off x="3255792" y="2715825"/>
              <a:ext cx="19341" cy="105181"/>
            </a:xfrm>
            <a:custGeom>
              <a:avLst/>
              <a:gdLst>
                <a:gd name="connsiteX0" fmla="*/ 744 w 19341"/>
                <a:gd name="connsiteY0" fmla="*/ -454 h 105181"/>
                <a:gd name="connsiteX1" fmla="*/ 744 w 19341"/>
                <a:gd name="connsiteY1" fmla="*/ 104728 h 10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5181">
                  <a:moveTo>
                    <a:pt x="744" y="-454"/>
                  </a:moveTo>
                  <a:lnTo>
                    <a:pt x="744" y="10472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1D46889B-F850-218A-BD2F-040DB0E0FCA2}"/>
                </a:ext>
              </a:extLst>
            </p:cNvPr>
            <p:cNvSpPr/>
            <p:nvPr/>
          </p:nvSpPr>
          <p:spPr>
            <a:xfrm>
              <a:off x="3255792" y="2715825"/>
              <a:ext cx="19341" cy="55070"/>
            </a:xfrm>
            <a:custGeom>
              <a:avLst/>
              <a:gdLst>
                <a:gd name="connsiteX0" fmla="*/ 744 w 19341"/>
                <a:gd name="connsiteY0" fmla="*/ -454 h 55070"/>
                <a:gd name="connsiteX1" fmla="*/ 744 w 19341"/>
                <a:gd name="connsiteY1" fmla="*/ 54617 h 5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5070">
                  <a:moveTo>
                    <a:pt x="744" y="-454"/>
                  </a:moveTo>
                  <a:lnTo>
                    <a:pt x="744" y="54617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82539448-B573-66D3-724F-A9B5807439E6}"/>
                </a:ext>
              </a:extLst>
            </p:cNvPr>
            <p:cNvSpPr/>
            <p:nvPr/>
          </p:nvSpPr>
          <p:spPr>
            <a:xfrm>
              <a:off x="3255792" y="2715825"/>
              <a:ext cx="19341" cy="4960"/>
            </a:xfrm>
            <a:custGeom>
              <a:avLst/>
              <a:gdLst>
                <a:gd name="connsiteX0" fmla="*/ 744 w 19341"/>
                <a:gd name="connsiteY0" fmla="*/ -454 h 4960"/>
                <a:gd name="connsiteX1" fmla="*/ 744 w 19341"/>
                <a:gd name="connsiteY1" fmla="*/ 4506 h 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960">
                  <a:moveTo>
                    <a:pt x="744" y="-454"/>
                  </a:moveTo>
                  <a:lnTo>
                    <a:pt x="744" y="4506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47C742A7-71EF-9857-51B7-FFF19880FAEB}"/>
                </a:ext>
              </a:extLst>
            </p:cNvPr>
            <p:cNvSpPr/>
            <p:nvPr/>
          </p:nvSpPr>
          <p:spPr>
            <a:xfrm>
              <a:off x="3647272" y="2395065"/>
              <a:ext cx="19341" cy="275609"/>
            </a:xfrm>
            <a:custGeom>
              <a:avLst/>
              <a:gdLst>
                <a:gd name="connsiteX0" fmla="*/ 744 w 19341"/>
                <a:gd name="connsiteY0" fmla="*/ -454 h 275609"/>
                <a:gd name="connsiteX1" fmla="*/ 744 w 19341"/>
                <a:gd name="connsiteY1" fmla="*/ 275155 h 27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5609">
                  <a:moveTo>
                    <a:pt x="744" y="-454"/>
                  </a:moveTo>
                  <a:lnTo>
                    <a:pt x="744" y="2751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0C1A42B4-D36A-6BF1-7DD2-B149BD3F6A28}"/>
                </a:ext>
              </a:extLst>
            </p:cNvPr>
            <p:cNvSpPr/>
            <p:nvPr/>
          </p:nvSpPr>
          <p:spPr>
            <a:xfrm>
              <a:off x="3647272" y="2395065"/>
              <a:ext cx="19341" cy="225498"/>
            </a:xfrm>
            <a:custGeom>
              <a:avLst/>
              <a:gdLst>
                <a:gd name="connsiteX0" fmla="*/ 744 w 19341"/>
                <a:gd name="connsiteY0" fmla="*/ -454 h 225498"/>
                <a:gd name="connsiteX1" fmla="*/ 744 w 19341"/>
                <a:gd name="connsiteY1" fmla="*/ 225044 h 225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25498">
                  <a:moveTo>
                    <a:pt x="744" y="-454"/>
                  </a:moveTo>
                  <a:lnTo>
                    <a:pt x="744" y="22504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D1FF322B-2D50-C764-DD69-4E146726908E}"/>
                </a:ext>
              </a:extLst>
            </p:cNvPr>
            <p:cNvSpPr/>
            <p:nvPr/>
          </p:nvSpPr>
          <p:spPr>
            <a:xfrm>
              <a:off x="3647272" y="2395065"/>
              <a:ext cx="19341" cy="175387"/>
            </a:xfrm>
            <a:custGeom>
              <a:avLst/>
              <a:gdLst>
                <a:gd name="connsiteX0" fmla="*/ 744 w 19341"/>
                <a:gd name="connsiteY0" fmla="*/ -454 h 175387"/>
                <a:gd name="connsiteX1" fmla="*/ 744 w 19341"/>
                <a:gd name="connsiteY1" fmla="*/ 174933 h 17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75387">
                  <a:moveTo>
                    <a:pt x="744" y="-454"/>
                  </a:moveTo>
                  <a:lnTo>
                    <a:pt x="744" y="174933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EC9A5FF9-AE1B-D791-6861-83955B950650}"/>
                </a:ext>
              </a:extLst>
            </p:cNvPr>
            <p:cNvSpPr/>
            <p:nvPr/>
          </p:nvSpPr>
          <p:spPr>
            <a:xfrm>
              <a:off x="3647272" y="2395065"/>
              <a:ext cx="19341" cy="125276"/>
            </a:xfrm>
            <a:custGeom>
              <a:avLst/>
              <a:gdLst>
                <a:gd name="connsiteX0" fmla="*/ 744 w 19341"/>
                <a:gd name="connsiteY0" fmla="*/ -454 h 125276"/>
                <a:gd name="connsiteX1" fmla="*/ 744 w 19341"/>
                <a:gd name="connsiteY1" fmla="*/ 124823 h 12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25276">
                  <a:moveTo>
                    <a:pt x="744" y="-454"/>
                  </a:moveTo>
                  <a:lnTo>
                    <a:pt x="744" y="124823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9742BCCD-A4BC-0395-A650-5D1B6E2FBE74}"/>
                </a:ext>
              </a:extLst>
            </p:cNvPr>
            <p:cNvSpPr/>
            <p:nvPr/>
          </p:nvSpPr>
          <p:spPr>
            <a:xfrm>
              <a:off x="3647272" y="2395065"/>
              <a:ext cx="19341" cy="75166"/>
            </a:xfrm>
            <a:custGeom>
              <a:avLst/>
              <a:gdLst>
                <a:gd name="connsiteX0" fmla="*/ 744 w 19341"/>
                <a:gd name="connsiteY0" fmla="*/ -454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4"/>
                  </a:moveTo>
                  <a:lnTo>
                    <a:pt x="744" y="7471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2D59EFE9-4E6F-09F7-06E2-647C129B80D1}"/>
                </a:ext>
              </a:extLst>
            </p:cNvPr>
            <p:cNvSpPr/>
            <p:nvPr/>
          </p:nvSpPr>
          <p:spPr>
            <a:xfrm>
              <a:off x="3647272" y="2395065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EBE4A378-2EF7-69F8-4A5F-2B8331C73DB3}"/>
                </a:ext>
              </a:extLst>
            </p:cNvPr>
            <p:cNvSpPr/>
            <p:nvPr/>
          </p:nvSpPr>
          <p:spPr>
            <a:xfrm>
              <a:off x="3647272" y="2370010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3D832CCD-F6EE-AEE0-300A-C805D8154048}"/>
                </a:ext>
              </a:extLst>
            </p:cNvPr>
            <p:cNvSpPr/>
            <p:nvPr/>
          </p:nvSpPr>
          <p:spPr>
            <a:xfrm>
              <a:off x="3647272" y="2319899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4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DFA21779-2FBE-0F7B-2CAF-60221DF19DB1}"/>
                </a:ext>
              </a:extLst>
            </p:cNvPr>
            <p:cNvSpPr/>
            <p:nvPr/>
          </p:nvSpPr>
          <p:spPr>
            <a:xfrm>
              <a:off x="3647272" y="2269661"/>
              <a:ext cx="19341" cy="125404"/>
            </a:xfrm>
            <a:custGeom>
              <a:avLst/>
              <a:gdLst>
                <a:gd name="connsiteX0" fmla="*/ 744 w 19341"/>
                <a:gd name="connsiteY0" fmla="*/ 124950 h 125404"/>
                <a:gd name="connsiteX1" fmla="*/ 744 w 19341"/>
                <a:gd name="connsiteY1" fmla="*/ -455 h 12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25404">
                  <a:moveTo>
                    <a:pt x="744" y="124950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BBDF406F-0F62-FDFB-2D97-CE092FE23911}"/>
                </a:ext>
              </a:extLst>
            </p:cNvPr>
            <p:cNvSpPr/>
            <p:nvPr/>
          </p:nvSpPr>
          <p:spPr>
            <a:xfrm>
              <a:off x="3647272" y="2219550"/>
              <a:ext cx="19341" cy="175514"/>
            </a:xfrm>
            <a:custGeom>
              <a:avLst/>
              <a:gdLst>
                <a:gd name="connsiteX0" fmla="*/ 744 w 19341"/>
                <a:gd name="connsiteY0" fmla="*/ 175061 h 175514"/>
                <a:gd name="connsiteX1" fmla="*/ 744 w 19341"/>
                <a:gd name="connsiteY1" fmla="*/ -455 h 17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75514">
                  <a:moveTo>
                    <a:pt x="744" y="17506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CC4364A2-0D00-C315-EAEC-42035516A28C}"/>
                </a:ext>
              </a:extLst>
            </p:cNvPr>
            <p:cNvSpPr/>
            <p:nvPr/>
          </p:nvSpPr>
          <p:spPr>
            <a:xfrm>
              <a:off x="3647272" y="2169440"/>
              <a:ext cx="19341" cy="225625"/>
            </a:xfrm>
            <a:custGeom>
              <a:avLst/>
              <a:gdLst>
                <a:gd name="connsiteX0" fmla="*/ 744 w 19341"/>
                <a:gd name="connsiteY0" fmla="*/ 225172 h 225625"/>
                <a:gd name="connsiteX1" fmla="*/ 744 w 19341"/>
                <a:gd name="connsiteY1" fmla="*/ -455 h 225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25625">
                  <a:moveTo>
                    <a:pt x="744" y="225172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D222A7DE-24C6-85FA-C324-0F9781A8A3A7}"/>
                </a:ext>
              </a:extLst>
            </p:cNvPr>
            <p:cNvSpPr/>
            <p:nvPr/>
          </p:nvSpPr>
          <p:spPr>
            <a:xfrm>
              <a:off x="3647272" y="2119329"/>
              <a:ext cx="19341" cy="275736"/>
            </a:xfrm>
            <a:custGeom>
              <a:avLst/>
              <a:gdLst>
                <a:gd name="connsiteX0" fmla="*/ 744 w 19341"/>
                <a:gd name="connsiteY0" fmla="*/ 275282 h 275736"/>
                <a:gd name="connsiteX1" fmla="*/ 744 w 19341"/>
                <a:gd name="connsiteY1" fmla="*/ -455 h 2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5736">
                  <a:moveTo>
                    <a:pt x="744" y="275282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026EBD85-3C16-F8F2-7B6B-72E91DB979B1}"/>
                </a:ext>
              </a:extLst>
            </p:cNvPr>
            <p:cNvSpPr/>
            <p:nvPr/>
          </p:nvSpPr>
          <p:spPr>
            <a:xfrm>
              <a:off x="3647272" y="2044163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B653C527-C621-1902-BFF0-97988EF45719}"/>
                </a:ext>
              </a:extLst>
            </p:cNvPr>
            <p:cNvSpPr/>
            <p:nvPr/>
          </p:nvSpPr>
          <p:spPr>
            <a:xfrm>
              <a:off x="3647272" y="2019107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AD4FCB7F-D0D0-2970-0966-BB5D75FC0AE4}"/>
                </a:ext>
              </a:extLst>
            </p:cNvPr>
            <p:cNvSpPr/>
            <p:nvPr/>
          </p:nvSpPr>
          <p:spPr>
            <a:xfrm>
              <a:off x="3255792" y="1720351"/>
              <a:ext cx="19341" cy="248645"/>
            </a:xfrm>
            <a:custGeom>
              <a:avLst/>
              <a:gdLst>
                <a:gd name="connsiteX0" fmla="*/ 744 w 19341"/>
                <a:gd name="connsiteY0" fmla="*/ -455 h 248645"/>
                <a:gd name="connsiteX1" fmla="*/ 744 w 19341"/>
                <a:gd name="connsiteY1" fmla="*/ 248192 h 24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48645">
                  <a:moveTo>
                    <a:pt x="744" y="-455"/>
                  </a:moveTo>
                  <a:lnTo>
                    <a:pt x="744" y="24819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DDD93D2B-3FCD-EF21-E076-5C728095BD2B}"/>
                </a:ext>
              </a:extLst>
            </p:cNvPr>
            <p:cNvSpPr/>
            <p:nvPr/>
          </p:nvSpPr>
          <p:spPr>
            <a:xfrm>
              <a:off x="3255792" y="1720351"/>
              <a:ext cx="19341" cy="198535"/>
            </a:xfrm>
            <a:custGeom>
              <a:avLst/>
              <a:gdLst>
                <a:gd name="connsiteX0" fmla="*/ 744 w 19341"/>
                <a:gd name="connsiteY0" fmla="*/ -455 h 198535"/>
                <a:gd name="connsiteX1" fmla="*/ 744 w 19341"/>
                <a:gd name="connsiteY1" fmla="*/ 198081 h 19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98535">
                  <a:moveTo>
                    <a:pt x="744" y="-455"/>
                  </a:moveTo>
                  <a:lnTo>
                    <a:pt x="744" y="19808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FD970E08-6EB5-2A46-65D0-70D267817AB5}"/>
                </a:ext>
              </a:extLst>
            </p:cNvPr>
            <p:cNvSpPr/>
            <p:nvPr/>
          </p:nvSpPr>
          <p:spPr>
            <a:xfrm>
              <a:off x="3255792" y="1720351"/>
              <a:ext cx="19341" cy="148424"/>
            </a:xfrm>
            <a:custGeom>
              <a:avLst/>
              <a:gdLst>
                <a:gd name="connsiteX0" fmla="*/ 744 w 19341"/>
                <a:gd name="connsiteY0" fmla="*/ -455 h 148424"/>
                <a:gd name="connsiteX1" fmla="*/ 744 w 19341"/>
                <a:gd name="connsiteY1" fmla="*/ 147970 h 14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48424">
                  <a:moveTo>
                    <a:pt x="744" y="-455"/>
                  </a:moveTo>
                  <a:lnTo>
                    <a:pt x="744" y="147970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AC8CD57C-3AB4-EA34-3BD1-EC04092A2C9B}"/>
                </a:ext>
              </a:extLst>
            </p:cNvPr>
            <p:cNvSpPr/>
            <p:nvPr/>
          </p:nvSpPr>
          <p:spPr>
            <a:xfrm>
              <a:off x="3255792" y="1720351"/>
              <a:ext cx="19341" cy="98313"/>
            </a:xfrm>
            <a:custGeom>
              <a:avLst/>
              <a:gdLst>
                <a:gd name="connsiteX0" fmla="*/ 744 w 19341"/>
                <a:gd name="connsiteY0" fmla="*/ -455 h 98313"/>
                <a:gd name="connsiteX1" fmla="*/ 744 w 19341"/>
                <a:gd name="connsiteY1" fmla="*/ 97860 h 9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8313">
                  <a:moveTo>
                    <a:pt x="744" y="-455"/>
                  </a:moveTo>
                  <a:lnTo>
                    <a:pt x="744" y="97860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3DC7324B-E5FE-0E0A-793B-6B09C1E8A0A7}"/>
                </a:ext>
              </a:extLst>
            </p:cNvPr>
            <p:cNvSpPr/>
            <p:nvPr/>
          </p:nvSpPr>
          <p:spPr>
            <a:xfrm>
              <a:off x="3255792" y="1720351"/>
              <a:ext cx="19341" cy="48202"/>
            </a:xfrm>
            <a:custGeom>
              <a:avLst/>
              <a:gdLst>
                <a:gd name="connsiteX0" fmla="*/ 744 w 19341"/>
                <a:gd name="connsiteY0" fmla="*/ -455 h 48202"/>
                <a:gd name="connsiteX1" fmla="*/ 744 w 19341"/>
                <a:gd name="connsiteY1" fmla="*/ 47749 h 4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8202">
                  <a:moveTo>
                    <a:pt x="744" y="-455"/>
                  </a:moveTo>
                  <a:lnTo>
                    <a:pt x="744" y="47749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5238A813-790C-8914-51B0-938F032078DB}"/>
                </a:ext>
              </a:extLst>
            </p:cNvPr>
            <p:cNvSpPr/>
            <p:nvPr/>
          </p:nvSpPr>
          <p:spPr>
            <a:xfrm>
              <a:off x="3255792" y="1718443"/>
              <a:ext cx="19341" cy="1907"/>
            </a:xfrm>
            <a:custGeom>
              <a:avLst/>
              <a:gdLst>
                <a:gd name="connsiteX0" fmla="*/ 744 w 19341"/>
                <a:gd name="connsiteY0" fmla="*/ 1453 h 1907"/>
                <a:gd name="connsiteX1" fmla="*/ 744 w 19341"/>
                <a:gd name="connsiteY1" fmla="*/ -454 h 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907">
                  <a:moveTo>
                    <a:pt x="744" y="1453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05FF0B7C-061E-4C5A-6D1A-3FB8CAB03021}"/>
                </a:ext>
              </a:extLst>
            </p:cNvPr>
            <p:cNvSpPr/>
            <p:nvPr/>
          </p:nvSpPr>
          <p:spPr>
            <a:xfrm>
              <a:off x="3255792" y="1668332"/>
              <a:ext cx="19341" cy="52018"/>
            </a:xfrm>
            <a:custGeom>
              <a:avLst/>
              <a:gdLst>
                <a:gd name="connsiteX0" fmla="*/ 744 w 19341"/>
                <a:gd name="connsiteY0" fmla="*/ 51564 h 52018"/>
                <a:gd name="connsiteX1" fmla="*/ 744 w 19341"/>
                <a:gd name="connsiteY1" fmla="*/ -454 h 5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2018">
                  <a:moveTo>
                    <a:pt x="744" y="51564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A53CF42B-21E7-ADE1-0EB9-B695EA1723CF}"/>
                </a:ext>
              </a:extLst>
            </p:cNvPr>
            <p:cNvSpPr/>
            <p:nvPr/>
          </p:nvSpPr>
          <p:spPr>
            <a:xfrm>
              <a:off x="3255792" y="1618222"/>
              <a:ext cx="19341" cy="102129"/>
            </a:xfrm>
            <a:custGeom>
              <a:avLst/>
              <a:gdLst>
                <a:gd name="connsiteX0" fmla="*/ 744 w 19341"/>
                <a:gd name="connsiteY0" fmla="*/ 101675 h 102129"/>
                <a:gd name="connsiteX1" fmla="*/ 744 w 19341"/>
                <a:gd name="connsiteY1" fmla="*/ -454 h 102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2129">
                  <a:moveTo>
                    <a:pt x="744" y="101675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539C772B-8D9F-674A-2EEA-43F18E57624C}"/>
                </a:ext>
              </a:extLst>
            </p:cNvPr>
            <p:cNvSpPr/>
            <p:nvPr/>
          </p:nvSpPr>
          <p:spPr>
            <a:xfrm>
              <a:off x="3255792" y="1568111"/>
              <a:ext cx="19341" cy="152239"/>
            </a:xfrm>
            <a:custGeom>
              <a:avLst/>
              <a:gdLst>
                <a:gd name="connsiteX0" fmla="*/ 744 w 19341"/>
                <a:gd name="connsiteY0" fmla="*/ 151785 h 152239"/>
                <a:gd name="connsiteX1" fmla="*/ 744 w 19341"/>
                <a:gd name="connsiteY1" fmla="*/ -454 h 15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2239">
                  <a:moveTo>
                    <a:pt x="744" y="151785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E6B29C50-ADF7-27C2-A337-71A2C4631287}"/>
                </a:ext>
              </a:extLst>
            </p:cNvPr>
            <p:cNvSpPr/>
            <p:nvPr/>
          </p:nvSpPr>
          <p:spPr>
            <a:xfrm>
              <a:off x="3255792" y="1518000"/>
              <a:ext cx="19341" cy="202350"/>
            </a:xfrm>
            <a:custGeom>
              <a:avLst/>
              <a:gdLst>
                <a:gd name="connsiteX0" fmla="*/ 744 w 19341"/>
                <a:gd name="connsiteY0" fmla="*/ 201896 h 202350"/>
                <a:gd name="connsiteX1" fmla="*/ 744 w 19341"/>
                <a:gd name="connsiteY1" fmla="*/ -454 h 20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2350">
                  <a:moveTo>
                    <a:pt x="744" y="201896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6CC71C61-B5B3-2994-4DF4-CDC3F24B8651}"/>
                </a:ext>
              </a:extLst>
            </p:cNvPr>
            <p:cNvSpPr/>
            <p:nvPr/>
          </p:nvSpPr>
          <p:spPr>
            <a:xfrm>
              <a:off x="3255792" y="1467762"/>
              <a:ext cx="19341" cy="252588"/>
            </a:xfrm>
            <a:custGeom>
              <a:avLst/>
              <a:gdLst>
                <a:gd name="connsiteX0" fmla="*/ 744 w 19341"/>
                <a:gd name="connsiteY0" fmla="*/ 252134 h 252588"/>
                <a:gd name="connsiteX1" fmla="*/ 744 w 19341"/>
                <a:gd name="connsiteY1" fmla="*/ -454 h 25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2588">
                  <a:moveTo>
                    <a:pt x="744" y="252134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7C46E434-FB43-CF4A-E440-4686BB79EF4A}"/>
                </a:ext>
              </a:extLst>
            </p:cNvPr>
            <p:cNvSpPr/>
            <p:nvPr/>
          </p:nvSpPr>
          <p:spPr>
            <a:xfrm>
              <a:off x="3255792" y="1417652"/>
              <a:ext cx="19341" cy="302699"/>
            </a:xfrm>
            <a:custGeom>
              <a:avLst/>
              <a:gdLst>
                <a:gd name="connsiteX0" fmla="*/ 744 w 19341"/>
                <a:gd name="connsiteY0" fmla="*/ 302245 h 302699"/>
                <a:gd name="connsiteX1" fmla="*/ 744 w 19341"/>
                <a:gd name="connsiteY1" fmla="*/ -454 h 30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02699">
                  <a:moveTo>
                    <a:pt x="744" y="302245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FED2C444-143C-9BD8-2647-0C7AD1295118}"/>
                </a:ext>
              </a:extLst>
            </p:cNvPr>
            <p:cNvSpPr/>
            <p:nvPr/>
          </p:nvSpPr>
          <p:spPr>
            <a:xfrm>
              <a:off x="3255792" y="1304966"/>
              <a:ext cx="19341" cy="62574"/>
            </a:xfrm>
            <a:custGeom>
              <a:avLst/>
              <a:gdLst>
                <a:gd name="connsiteX0" fmla="*/ 744 w 19341"/>
                <a:gd name="connsiteY0" fmla="*/ -454 h 62574"/>
                <a:gd name="connsiteX1" fmla="*/ 744 w 19341"/>
                <a:gd name="connsiteY1" fmla="*/ 62120 h 6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2574">
                  <a:moveTo>
                    <a:pt x="744" y="-454"/>
                  </a:moveTo>
                  <a:lnTo>
                    <a:pt x="744" y="62120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4ABE9B45-877D-5BC7-3158-01847E3182B8}"/>
                </a:ext>
              </a:extLst>
            </p:cNvPr>
            <p:cNvSpPr/>
            <p:nvPr/>
          </p:nvSpPr>
          <p:spPr>
            <a:xfrm>
              <a:off x="3647272" y="1242264"/>
              <a:ext cx="19341" cy="75166"/>
            </a:xfrm>
            <a:custGeom>
              <a:avLst/>
              <a:gdLst>
                <a:gd name="connsiteX0" fmla="*/ 744 w 19341"/>
                <a:gd name="connsiteY0" fmla="*/ -454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4"/>
                  </a:moveTo>
                  <a:lnTo>
                    <a:pt x="744" y="7471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FD671C07-6E96-EF79-CA91-01F5BFC33649}"/>
                </a:ext>
              </a:extLst>
            </p:cNvPr>
            <p:cNvSpPr/>
            <p:nvPr/>
          </p:nvSpPr>
          <p:spPr>
            <a:xfrm>
              <a:off x="3647272" y="1242264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26C8B8BB-3796-9843-5458-D15F5E1BBBB6}"/>
                </a:ext>
              </a:extLst>
            </p:cNvPr>
            <p:cNvSpPr/>
            <p:nvPr/>
          </p:nvSpPr>
          <p:spPr>
            <a:xfrm>
              <a:off x="3647272" y="1217209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70BD22E5-322C-B4D2-8926-197AC63EA450}"/>
                </a:ext>
              </a:extLst>
            </p:cNvPr>
            <p:cNvSpPr/>
            <p:nvPr/>
          </p:nvSpPr>
          <p:spPr>
            <a:xfrm>
              <a:off x="3647272" y="1167098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5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9C5FF50C-5744-857C-45A9-E978AA6A1118}"/>
                </a:ext>
              </a:extLst>
            </p:cNvPr>
            <p:cNvSpPr/>
            <p:nvPr/>
          </p:nvSpPr>
          <p:spPr>
            <a:xfrm>
              <a:off x="3647272" y="1091932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BCFDD6C4-14C1-1579-20E0-80E175B53BFE}"/>
                </a:ext>
              </a:extLst>
            </p:cNvPr>
            <p:cNvSpPr/>
            <p:nvPr/>
          </p:nvSpPr>
          <p:spPr>
            <a:xfrm>
              <a:off x="3647272" y="1066876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EC81286D-8F86-29DA-073D-B8E209B149D0}"/>
                </a:ext>
              </a:extLst>
            </p:cNvPr>
            <p:cNvSpPr/>
            <p:nvPr/>
          </p:nvSpPr>
          <p:spPr>
            <a:xfrm>
              <a:off x="3647272" y="991710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A413DD43-9116-8C62-AF90-A74DFDB17589}"/>
                </a:ext>
              </a:extLst>
            </p:cNvPr>
            <p:cNvSpPr/>
            <p:nvPr/>
          </p:nvSpPr>
          <p:spPr>
            <a:xfrm>
              <a:off x="3647272" y="966655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A6727945-116F-1B0C-9F17-FA3B8482243D}"/>
                </a:ext>
              </a:extLst>
            </p:cNvPr>
            <p:cNvSpPr/>
            <p:nvPr/>
          </p:nvSpPr>
          <p:spPr>
            <a:xfrm>
              <a:off x="2473025" y="822555"/>
              <a:ext cx="19341" cy="93989"/>
            </a:xfrm>
            <a:custGeom>
              <a:avLst/>
              <a:gdLst>
                <a:gd name="connsiteX0" fmla="*/ 744 w 19341"/>
                <a:gd name="connsiteY0" fmla="*/ -454 h 93989"/>
                <a:gd name="connsiteX1" fmla="*/ 744 w 19341"/>
                <a:gd name="connsiteY1" fmla="*/ 93535 h 9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3989">
                  <a:moveTo>
                    <a:pt x="744" y="-454"/>
                  </a:moveTo>
                  <a:lnTo>
                    <a:pt x="744" y="9353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7F9D9FAF-21EA-00EB-B21D-32A29EFD3EC2}"/>
                </a:ext>
              </a:extLst>
            </p:cNvPr>
            <p:cNvSpPr/>
            <p:nvPr/>
          </p:nvSpPr>
          <p:spPr>
            <a:xfrm>
              <a:off x="2864505" y="728565"/>
              <a:ext cx="19341" cy="137868"/>
            </a:xfrm>
            <a:custGeom>
              <a:avLst/>
              <a:gdLst>
                <a:gd name="connsiteX0" fmla="*/ 745 w 19341"/>
                <a:gd name="connsiteY0" fmla="*/ -454 h 137868"/>
                <a:gd name="connsiteX1" fmla="*/ 745 w 19341"/>
                <a:gd name="connsiteY1" fmla="*/ 137414 h 137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37868">
                  <a:moveTo>
                    <a:pt x="745" y="-454"/>
                  </a:moveTo>
                  <a:lnTo>
                    <a:pt x="745" y="13741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6E3BA5E0-D911-621B-EB47-E04A63F838EF}"/>
                </a:ext>
              </a:extLst>
            </p:cNvPr>
            <p:cNvSpPr/>
            <p:nvPr/>
          </p:nvSpPr>
          <p:spPr>
            <a:xfrm>
              <a:off x="2864505" y="728565"/>
              <a:ext cx="19341" cy="87757"/>
            </a:xfrm>
            <a:custGeom>
              <a:avLst/>
              <a:gdLst>
                <a:gd name="connsiteX0" fmla="*/ 745 w 19341"/>
                <a:gd name="connsiteY0" fmla="*/ -454 h 87757"/>
                <a:gd name="connsiteX1" fmla="*/ 745 w 19341"/>
                <a:gd name="connsiteY1" fmla="*/ 87303 h 8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7757">
                  <a:moveTo>
                    <a:pt x="745" y="-454"/>
                  </a:moveTo>
                  <a:lnTo>
                    <a:pt x="745" y="87303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26A366E3-CAD6-9977-55D1-03C475644E45}"/>
                </a:ext>
              </a:extLst>
            </p:cNvPr>
            <p:cNvSpPr/>
            <p:nvPr/>
          </p:nvSpPr>
          <p:spPr>
            <a:xfrm>
              <a:off x="2864505" y="728565"/>
              <a:ext cx="19341" cy="37646"/>
            </a:xfrm>
            <a:custGeom>
              <a:avLst/>
              <a:gdLst>
                <a:gd name="connsiteX0" fmla="*/ 745 w 19341"/>
                <a:gd name="connsiteY0" fmla="*/ -454 h 37646"/>
                <a:gd name="connsiteX1" fmla="*/ 745 w 19341"/>
                <a:gd name="connsiteY1" fmla="*/ 37192 h 3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7646">
                  <a:moveTo>
                    <a:pt x="745" y="-454"/>
                  </a:moveTo>
                  <a:lnTo>
                    <a:pt x="745" y="3719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49474400-3AC6-5177-1BB2-39BB214EA1E1}"/>
                </a:ext>
              </a:extLst>
            </p:cNvPr>
            <p:cNvSpPr/>
            <p:nvPr/>
          </p:nvSpPr>
          <p:spPr>
            <a:xfrm>
              <a:off x="2864505" y="716101"/>
              <a:ext cx="19341" cy="12464"/>
            </a:xfrm>
            <a:custGeom>
              <a:avLst/>
              <a:gdLst>
                <a:gd name="connsiteX0" fmla="*/ 745 w 19341"/>
                <a:gd name="connsiteY0" fmla="*/ 12010 h 12464"/>
                <a:gd name="connsiteX1" fmla="*/ 745 w 19341"/>
                <a:gd name="connsiteY1" fmla="*/ -454 h 1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2464">
                  <a:moveTo>
                    <a:pt x="745" y="12010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47D3B24E-F30D-1831-ED09-1E71EB8E4918}"/>
                </a:ext>
              </a:extLst>
            </p:cNvPr>
            <p:cNvSpPr/>
            <p:nvPr/>
          </p:nvSpPr>
          <p:spPr>
            <a:xfrm>
              <a:off x="2864505" y="665863"/>
              <a:ext cx="19341" cy="62702"/>
            </a:xfrm>
            <a:custGeom>
              <a:avLst/>
              <a:gdLst>
                <a:gd name="connsiteX0" fmla="*/ 745 w 19341"/>
                <a:gd name="connsiteY0" fmla="*/ 62248 h 62702"/>
                <a:gd name="connsiteX1" fmla="*/ 745 w 19341"/>
                <a:gd name="connsiteY1" fmla="*/ -454 h 6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2702">
                  <a:moveTo>
                    <a:pt x="745" y="62248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902C12EB-B224-6F02-2DDB-ABA603083544}"/>
                </a:ext>
              </a:extLst>
            </p:cNvPr>
            <p:cNvSpPr/>
            <p:nvPr/>
          </p:nvSpPr>
          <p:spPr>
            <a:xfrm>
              <a:off x="3255792" y="540587"/>
              <a:ext cx="19341" cy="75166"/>
            </a:xfrm>
            <a:custGeom>
              <a:avLst/>
              <a:gdLst>
                <a:gd name="connsiteX0" fmla="*/ 744 w 19341"/>
                <a:gd name="connsiteY0" fmla="*/ -454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4"/>
                  </a:moveTo>
                  <a:lnTo>
                    <a:pt x="744" y="7471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B88F4374-3B40-DF1B-FF55-560946CD2E4D}"/>
                </a:ext>
              </a:extLst>
            </p:cNvPr>
            <p:cNvSpPr/>
            <p:nvPr/>
          </p:nvSpPr>
          <p:spPr>
            <a:xfrm>
              <a:off x="3647272" y="540587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E4B44F80-43AC-4175-F8F8-EAD75DC02171}"/>
                </a:ext>
              </a:extLst>
            </p:cNvPr>
            <p:cNvSpPr/>
            <p:nvPr/>
          </p:nvSpPr>
          <p:spPr>
            <a:xfrm>
              <a:off x="3647272" y="515531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E27180CE-8D12-5F31-6871-22FF4C092139}"/>
                </a:ext>
              </a:extLst>
            </p:cNvPr>
            <p:cNvSpPr/>
            <p:nvPr/>
          </p:nvSpPr>
          <p:spPr>
            <a:xfrm>
              <a:off x="3255792" y="465420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4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9A6E574E-9399-D168-DB5C-D751A77FD32E}"/>
                </a:ext>
              </a:extLst>
            </p:cNvPr>
            <p:cNvSpPr/>
            <p:nvPr/>
          </p:nvSpPr>
          <p:spPr>
            <a:xfrm>
              <a:off x="3647272" y="365199"/>
              <a:ext cx="19341" cy="50110"/>
            </a:xfrm>
            <a:custGeom>
              <a:avLst/>
              <a:gdLst>
                <a:gd name="connsiteX0" fmla="*/ 744 w 19341"/>
                <a:gd name="connsiteY0" fmla="*/ -454 h 50110"/>
                <a:gd name="connsiteX1" fmla="*/ 744 w 19341"/>
                <a:gd name="connsiteY1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-454"/>
                  </a:moveTo>
                  <a:lnTo>
                    <a:pt x="744" y="49656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E8377C6D-7522-AB70-5057-D24ACA599206}"/>
                </a:ext>
              </a:extLst>
            </p:cNvPr>
            <p:cNvSpPr/>
            <p:nvPr/>
          </p:nvSpPr>
          <p:spPr>
            <a:xfrm>
              <a:off x="3647272" y="315088"/>
              <a:ext cx="19341" cy="50110"/>
            </a:xfrm>
            <a:custGeom>
              <a:avLst/>
              <a:gdLst>
                <a:gd name="connsiteX0" fmla="*/ 744 w 19341"/>
                <a:gd name="connsiteY0" fmla="*/ 49656 h 50110"/>
                <a:gd name="connsiteX1" fmla="*/ 744 w 19341"/>
                <a:gd name="connsiteY1" fmla="*/ -454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49656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99BDF769-EDB2-3A5A-AC3A-BA0F22AB0002}"/>
                </a:ext>
              </a:extLst>
            </p:cNvPr>
            <p:cNvSpPr/>
            <p:nvPr/>
          </p:nvSpPr>
          <p:spPr>
            <a:xfrm>
              <a:off x="516011" y="3200970"/>
              <a:ext cx="19341" cy="3492081"/>
            </a:xfrm>
            <a:custGeom>
              <a:avLst/>
              <a:gdLst>
                <a:gd name="connsiteX0" fmla="*/ 744 w 19341"/>
                <a:gd name="connsiteY0" fmla="*/ -454 h 3492081"/>
                <a:gd name="connsiteX1" fmla="*/ 744 w 19341"/>
                <a:gd name="connsiteY1" fmla="*/ 3491628 h 349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492081">
                  <a:moveTo>
                    <a:pt x="744" y="-454"/>
                  </a:moveTo>
                  <a:lnTo>
                    <a:pt x="744" y="3491628"/>
                  </a:lnTo>
                </a:path>
              </a:pathLst>
            </a:custGeom>
            <a:ln w="2002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7E0DEED8-3089-E0FC-2BDC-8C92685D13FF}"/>
                </a:ext>
              </a:extLst>
            </p:cNvPr>
            <p:cNvSpPr/>
            <p:nvPr/>
          </p:nvSpPr>
          <p:spPr>
            <a:xfrm>
              <a:off x="2864505" y="6692633"/>
              <a:ext cx="19341" cy="100348"/>
            </a:xfrm>
            <a:custGeom>
              <a:avLst/>
              <a:gdLst>
                <a:gd name="connsiteX0" fmla="*/ 745 w 19341"/>
                <a:gd name="connsiteY0" fmla="*/ -454 h 100348"/>
                <a:gd name="connsiteX1" fmla="*/ 745 w 19341"/>
                <a:gd name="connsiteY1" fmla="*/ 99894 h 10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348">
                  <a:moveTo>
                    <a:pt x="745" y="-454"/>
                  </a:moveTo>
                  <a:lnTo>
                    <a:pt x="745" y="9989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0CBAE8F5-BD51-1E99-ED89-5BA0AFCA3720}"/>
                </a:ext>
              </a:extLst>
            </p:cNvPr>
            <p:cNvSpPr/>
            <p:nvPr/>
          </p:nvSpPr>
          <p:spPr>
            <a:xfrm>
              <a:off x="3255792" y="6755335"/>
              <a:ext cx="19341" cy="37646"/>
            </a:xfrm>
            <a:custGeom>
              <a:avLst/>
              <a:gdLst>
                <a:gd name="connsiteX0" fmla="*/ 744 w 19341"/>
                <a:gd name="connsiteY0" fmla="*/ 37192 h 37646"/>
                <a:gd name="connsiteX1" fmla="*/ 744 w 19341"/>
                <a:gd name="connsiteY1" fmla="*/ -454 h 3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7646">
                  <a:moveTo>
                    <a:pt x="744" y="37192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234ABF66-3B2E-4989-CBA9-95E08D22EEFA}"/>
                </a:ext>
              </a:extLst>
            </p:cNvPr>
            <p:cNvSpPr/>
            <p:nvPr/>
          </p:nvSpPr>
          <p:spPr>
            <a:xfrm>
              <a:off x="2864505" y="6605002"/>
              <a:ext cx="19341" cy="87630"/>
            </a:xfrm>
            <a:custGeom>
              <a:avLst/>
              <a:gdLst>
                <a:gd name="connsiteX0" fmla="*/ 745 w 19341"/>
                <a:gd name="connsiteY0" fmla="*/ 87176 h 87630"/>
                <a:gd name="connsiteX1" fmla="*/ 745 w 19341"/>
                <a:gd name="connsiteY1" fmla="*/ -455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7630">
                  <a:moveTo>
                    <a:pt x="745" y="87176"/>
                  </a:moveTo>
                  <a:lnTo>
                    <a:pt x="745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Freeform: Shape 424">
              <a:extLst>
                <a:ext uri="{FF2B5EF4-FFF2-40B4-BE49-F238E27FC236}">
                  <a16:creationId xmlns:a16="http://schemas.microsoft.com/office/drawing/2014/main" id="{81FAD463-791A-1AD1-BD88-797067855696}"/>
                </a:ext>
              </a:extLst>
            </p:cNvPr>
            <p:cNvSpPr/>
            <p:nvPr/>
          </p:nvSpPr>
          <p:spPr>
            <a:xfrm>
              <a:off x="516011" y="3200563"/>
              <a:ext cx="19341" cy="8177"/>
            </a:xfrm>
            <a:custGeom>
              <a:avLst/>
              <a:gdLst>
                <a:gd name="connsiteX0" fmla="*/ 744 w 19341"/>
                <a:gd name="connsiteY0" fmla="*/ -455 h 8177"/>
                <a:gd name="connsiteX1" fmla="*/ 744 w 19341"/>
                <a:gd name="connsiteY1" fmla="*/ 7723 h 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177">
                  <a:moveTo>
                    <a:pt x="744" y="-455"/>
                  </a:moveTo>
                  <a:lnTo>
                    <a:pt x="744" y="7723"/>
                  </a:lnTo>
                </a:path>
              </a:pathLst>
            </a:custGeom>
            <a:ln w="386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315CD23B-84F6-7AAD-9285-A11FC040A24B}"/>
                </a:ext>
              </a:extLst>
            </p:cNvPr>
            <p:cNvSpPr/>
            <p:nvPr/>
          </p:nvSpPr>
          <p:spPr>
            <a:xfrm>
              <a:off x="907491" y="3202179"/>
              <a:ext cx="19341" cy="3244097"/>
            </a:xfrm>
            <a:custGeom>
              <a:avLst/>
              <a:gdLst>
                <a:gd name="connsiteX0" fmla="*/ 744 w 19341"/>
                <a:gd name="connsiteY0" fmla="*/ -454 h 3244097"/>
                <a:gd name="connsiteX1" fmla="*/ 744 w 19341"/>
                <a:gd name="connsiteY1" fmla="*/ 3243643 h 324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244097">
                  <a:moveTo>
                    <a:pt x="744" y="-454"/>
                  </a:moveTo>
                  <a:lnTo>
                    <a:pt x="744" y="3243643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9DC14833-7CF6-0370-B0F0-905195ECC86F}"/>
                </a:ext>
              </a:extLst>
            </p:cNvPr>
            <p:cNvSpPr/>
            <p:nvPr/>
          </p:nvSpPr>
          <p:spPr>
            <a:xfrm>
              <a:off x="2473025" y="6362716"/>
              <a:ext cx="19341" cy="83560"/>
            </a:xfrm>
            <a:custGeom>
              <a:avLst/>
              <a:gdLst>
                <a:gd name="connsiteX0" fmla="*/ 744 w 19341"/>
                <a:gd name="connsiteY0" fmla="*/ 83106 h 83560"/>
                <a:gd name="connsiteX1" fmla="*/ 744 w 19341"/>
                <a:gd name="connsiteY1" fmla="*/ -454 h 8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3560">
                  <a:moveTo>
                    <a:pt x="744" y="83106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95147578-4CA2-8C39-A7D7-FA5776B3C9FD}"/>
                </a:ext>
              </a:extLst>
            </p:cNvPr>
            <p:cNvSpPr/>
            <p:nvPr/>
          </p:nvSpPr>
          <p:spPr>
            <a:xfrm>
              <a:off x="2864505" y="6362716"/>
              <a:ext cx="19341" cy="91954"/>
            </a:xfrm>
            <a:custGeom>
              <a:avLst/>
              <a:gdLst>
                <a:gd name="connsiteX0" fmla="*/ 745 w 19341"/>
                <a:gd name="connsiteY0" fmla="*/ -454 h 91954"/>
                <a:gd name="connsiteX1" fmla="*/ 745 w 19341"/>
                <a:gd name="connsiteY1" fmla="*/ 91500 h 9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1954">
                  <a:moveTo>
                    <a:pt x="745" y="-454"/>
                  </a:moveTo>
                  <a:lnTo>
                    <a:pt x="745" y="91500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7734404C-DB0C-08A8-E6ED-06277A389383}"/>
                </a:ext>
              </a:extLst>
            </p:cNvPr>
            <p:cNvSpPr/>
            <p:nvPr/>
          </p:nvSpPr>
          <p:spPr>
            <a:xfrm>
              <a:off x="2864505" y="6270888"/>
              <a:ext cx="19341" cy="91827"/>
            </a:xfrm>
            <a:custGeom>
              <a:avLst/>
              <a:gdLst>
                <a:gd name="connsiteX0" fmla="*/ 745 w 19341"/>
                <a:gd name="connsiteY0" fmla="*/ 91373 h 91827"/>
                <a:gd name="connsiteX1" fmla="*/ 745 w 19341"/>
                <a:gd name="connsiteY1" fmla="*/ -454 h 9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1827">
                  <a:moveTo>
                    <a:pt x="745" y="91373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89641495-8AE2-886A-7587-A88851A1F7E0}"/>
                </a:ext>
              </a:extLst>
            </p:cNvPr>
            <p:cNvSpPr/>
            <p:nvPr/>
          </p:nvSpPr>
          <p:spPr>
            <a:xfrm>
              <a:off x="3255792" y="6270888"/>
              <a:ext cx="19341" cy="33322"/>
            </a:xfrm>
            <a:custGeom>
              <a:avLst/>
              <a:gdLst>
                <a:gd name="connsiteX0" fmla="*/ 744 w 19341"/>
                <a:gd name="connsiteY0" fmla="*/ -454 h 33322"/>
                <a:gd name="connsiteX1" fmla="*/ 744 w 19341"/>
                <a:gd name="connsiteY1" fmla="*/ 32868 h 3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3322">
                  <a:moveTo>
                    <a:pt x="744" y="-454"/>
                  </a:moveTo>
                  <a:lnTo>
                    <a:pt x="744" y="3286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D797062F-F2DD-E899-1F28-F5F8D2732135}"/>
                </a:ext>
              </a:extLst>
            </p:cNvPr>
            <p:cNvSpPr/>
            <p:nvPr/>
          </p:nvSpPr>
          <p:spPr>
            <a:xfrm>
              <a:off x="3255792" y="6128823"/>
              <a:ext cx="19341" cy="142065"/>
            </a:xfrm>
            <a:custGeom>
              <a:avLst/>
              <a:gdLst>
                <a:gd name="connsiteX0" fmla="*/ 744 w 19341"/>
                <a:gd name="connsiteY0" fmla="*/ 141611 h 142065"/>
                <a:gd name="connsiteX1" fmla="*/ 744 w 19341"/>
                <a:gd name="connsiteY1" fmla="*/ -455 h 14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42065">
                  <a:moveTo>
                    <a:pt x="744" y="14161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CD109C8F-6EF3-3CB0-ABFB-14140B15134B}"/>
                </a:ext>
              </a:extLst>
            </p:cNvPr>
            <p:cNvSpPr/>
            <p:nvPr/>
          </p:nvSpPr>
          <p:spPr>
            <a:xfrm>
              <a:off x="907491" y="2524030"/>
              <a:ext cx="19341" cy="678148"/>
            </a:xfrm>
            <a:custGeom>
              <a:avLst/>
              <a:gdLst>
                <a:gd name="connsiteX0" fmla="*/ 744 w 19341"/>
                <a:gd name="connsiteY0" fmla="*/ 677694 h 678148"/>
                <a:gd name="connsiteX1" fmla="*/ 744 w 19341"/>
                <a:gd name="connsiteY1" fmla="*/ -455 h 67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78148">
                  <a:moveTo>
                    <a:pt x="744" y="677694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70315A5C-99CA-9197-DF3A-AF477A66D711}"/>
                </a:ext>
              </a:extLst>
            </p:cNvPr>
            <p:cNvSpPr/>
            <p:nvPr/>
          </p:nvSpPr>
          <p:spPr>
            <a:xfrm>
              <a:off x="1298972" y="2524030"/>
              <a:ext cx="19341" cy="1432225"/>
            </a:xfrm>
            <a:custGeom>
              <a:avLst/>
              <a:gdLst>
                <a:gd name="connsiteX0" fmla="*/ 745 w 19341"/>
                <a:gd name="connsiteY0" fmla="*/ -455 h 1432225"/>
                <a:gd name="connsiteX1" fmla="*/ 745 w 19341"/>
                <a:gd name="connsiteY1" fmla="*/ 1431772 h 143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432225">
                  <a:moveTo>
                    <a:pt x="745" y="-455"/>
                  </a:moveTo>
                  <a:lnTo>
                    <a:pt x="745" y="143177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3A4FE22F-26CB-132A-C23C-51A37BA4EDD4}"/>
                </a:ext>
              </a:extLst>
            </p:cNvPr>
            <p:cNvSpPr/>
            <p:nvPr/>
          </p:nvSpPr>
          <p:spPr>
            <a:xfrm>
              <a:off x="1690258" y="3956256"/>
              <a:ext cx="19341" cy="1526087"/>
            </a:xfrm>
            <a:custGeom>
              <a:avLst/>
              <a:gdLst>
                <a:gd name="connsiteX0" fmla="*/ 744 w 19341"/>
                <a:gd name="connsiteY0" fmla="*/ -454 h 1526087"/>
                <a:gd name="connsiteX1" fmla="*/ 744 w 19341"/>
                <a:gd name="connsiteY1" fmla="*/ 1525634 h 152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26087">
                  <a:moveTo>
                    <a:pt x="744" y="-454"/>
                  </a:moveTo>
                  <a:lnTo>
                    <a:pt x="744" y="152563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670B3C3F-F431-B4E2-C36E-A224956EF106}"/>
                </a:ext>
              </a:extLst>
            </p:cNvPr>
            <p:cNvSpPr/>
            <p:nvPr/>
          </p:nvSpPr>
          <p:spPr>
            <a:xfrm>
              <a:off x="2081739" y="5482344"/>
              <a:ext cx="19341" cy="207946"/>
            </a:xfrm>
            <a:custGeom>
              <a:avLst/>
              <a:gdLst>
                <a:gd name="connsiteX0" fmla="*/ 744 w 19341"/>
                <a:gd name="connsiteY0" fmla="*/ -454 h 207946"/>
                <a:gd name="connsiteX1" fmla="*/ 744 w 19341"/>
                <a:gd name="connsiteY1" fmla="*/ 207492 h 20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7946">
                  <a:moveTo>
                    <a:pt x="744" y="-454"/>
                  </a:moveTo>
                  <a:lnTo>
                    <a:pt x="744" y="20749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70262BFF-9898-829B-3853-4445A8DFB901}"/>
                </a:ext>
              </a:extLst>
            </p:cNvPr>
            <p:cNvSpPr/>
            <p:nvPr/>
          </p:nvSpPr>
          <p:spPr>
            <a:xfrm>
              <a:off x="3255792" y="5690291"/>
              <a:ext cx="19341" cy="162923"/>
            </a:xfrm>
            <a:custGeom>
              <a:avLst/>
              <a:gdLst>
                <a:gd name="connsiteX0" fmla="*/ 744 w 19341"/>
                <a:gd name="connsiteY0" fmla="*/ -454 h 162923"/>
                <a:gd name="connsiteX1" fmla="*/ 744 w 19341"/>
                <a:gd name="connsiteY1" fmla="*/ 162469 h 16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62923">
                  <a:moveTo>
                    <a:pt x="744" y="-454"/>
                  </a:moveTo>
                  <a:lnTo>
                    <a:pt x="744" y="162469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9BABD306-5D8B-7B6C-A8EF-4761643898CB}"/>
                </a:ext>
              </a:extLst>
            </p:cNvPr>
            <p:cNvSpPr/>
            <p:nvPr/>
          </p:nvSpPr>
          <p:spPr>
            <a:xfrm>
              <a:off x="3255792" y="5527367"/>
              <a:ext cx="19341" cy="162923"/>
            </a:xfrm>
            <a:custGeom>
              <a:avLst/>
              <a:gdLst>
                <a:gd name="connsiteX0" fmla="*/ 744 w 19341"/>
                <a:gd name="connsiteY0" fmla="*/ 162469 h 162923"/>
                <a:gd name="connsiteX1" fmla="*/ 744 w 19341"/>
                <a:gd name="connsiteY1" fmla="*/ -454 h 16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62923">
                  <a:moveTo>
                    <a:pt x="744" y="162469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A377FC47-8EEE-6234-F857-017E447DC3EA}"/>
                </a:ext>
              </a:extLst>
            </p:cNvPr>
            <p:cNvSpPr/>
            <p:nvPr/>
          </p:nvSpPr>
          <p:spPr>
            <a:xfrm>
              <a:off x="2081739" y="4778377"/>
              <a:ext cx="19341" cy="703966"/>
            </a:xfrm>
            <a:custGeom>
              <a:avLst/>
              <a:gdLst>
                <a:gd name="connsiteX0" fmla="*/ 744 w 19341"/>
                <a:gd name="connsiteY0" fmla="*/ 703513 h 703966"/>
                <a:gd name="connsiteX1" fmla="*/ 744 w 19341"/>
                <a:gd name="connsiteY1" fmla="*/ -455 h 70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03966">
                  <a:moveTo>
                    <a:pt x="744" y="703513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6BE10B31-1759-BEE3-1F55-EB2D663A2686}"/>
                </a:ext>
              </a:extLst>
            </p:cNvPr>
            <p:cNvSpPr/>
            <p:nvPr/>
          </p:nvSpPr>
          <p:spPr>
            <a:xfrm>
              <a:off x="2473025" y="4279814"/>
              <a:ext cx="19341" cy="498563"/>
            </a:xfrm>
            <a:custGeom>
              <a:avLst/>
              <a:gdLst>
                <a:gd name="connsiteX0" fmla="*/ 744 w 19341"/>
                <a:gd name="connsiteY0" fmla="*/ 498109 h 498563"/>
                <a:gd name="connsiteX1" fmla="*/ 744 w 19341"/>
                <a:gd name="connsiteY1" fmla="*/ -455 h 498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98563">
                  <a:moveTo>
                    <a:pt x="744" y="498109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EE59EEAE-94A9-5E0F-2022-B9F394B916C5}"/>
                </a:ext>
              </a:extLst>
            </p:cNvPr>
            <p:cNvSpPr/>
            <p:nvPr/>
          </p:nvSpPr>
          <p:spPr>
            <a:xfrm>
              <a:off x="2864505" y="4279814"/>
              <a:ext cx="19341" cy="921833"/>
            </a:xfrm>
            <a:custGeom>
              <a:avLst/>
              <a:gdLst>
                <a:gd name="connsiteX0" fmla="*/ 745 w 19341"/>
                <a:gd name="connsiteY0" fmla="*/ -455 h 921833"/>
                <a:gd name="connsiteX1" fmla="*/ 745 w 19341"/>
                <a:gd name="connsiteY1" fmla="*/ 921380 h 92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21833">
                  <a:moveTo>
                    <a:pt x="745" y="-455"/>
                  </a:moveTo>
                  <a:lnTo>
                    <a:pt x="745" y="921380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BD851B46-E6AB-0DCC-0C90-97622F860419}"/>
                </a:ext>
              </a:extLst>
            </p:cNvPr>
            <p:cNvSpPr/>
            <p:nvPr/>
          </p:nvSpPr>
          <p:spPr>
            <a:xfrm>
              <a:off x="2864505" y="4279814"/>
              <a:ext cx="19341" cy="646224"/>
            </a:xfrm>
            <a:custGeom>
              <a:avLst/>
              <a:gdLst>
                <a:gd name="connsiteX0" fmla="*/ 745 w 19341"/>
                <a:gd name="connsiteY0" fmla="*/ -455 h 646224"/>
                <a:gd name="connsiteX1" fmla="*/ 745 w 19341"/>
                <a:gd name="connsiteY1" fmla="*/ 645771 h 64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46224">
                  <a:moveTo>
                    <a:pt x="745" y="-455"/>
                  </a:moveTo>
                  <a:lnTo>
                    <a:pt x="745" y="64577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950132E6-A8A8-7BE3-C59C-51B661E74C40}"/>
                </a:ext>
              </a:extLst>
            </p:cNvPr>
            <p:cNvSpPr/>
            <p:nvPr/>
          </p:nvSpPr>
          <p:spPr>
            <a:xfrm>
              <a:off x="3255792" y="4474915"/>
              <a:ext cx="19341" cy="451123"/>
            </a:xfrm>
            <a:custGeom>
              <a:avLst/>
              <a:gdLst>
                <a:gd name="connsiteX0" fmla="*/ 744 w 19341"/>
                <a:gd name="connsiteY0" fmla="*/ 450670 h 451123"/>
                <a:gd name="connsiteX1" fmla="*/ 744 w 19341"/>
                <a:gd name="connsiteY1" fmla="*/ -454 h 45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51123">
                  <a:moveTo>
                    <a:pt x="744" y="450670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D3CD4714-EF51-F9C4-9105-C081027B3291}"/>
                </a:ext>
              </a:extLst>
            </p:cNvPr>
            <p:cNvSpPr/>
            <p:nvPr/>
          </p:nvSpPr>
          <p:spPr>
            <a:xfrm>
              <a:off x="2864505" y="3801091"/>
              <a:ext cx="19341" cy="478722"/>
            </a:xfrm>
            <a:custGeom>
              <a:avLst/>
              <a:gdLst>
                <a:gd name="connsiteX0" fmla="*/ 745 w 19341"/>
                <a:gd name="connsiteY0" fmla="*/ 478268 h 478722"/>
                <a:gd name="connsiteX1" fmla="*/ 745 w 19341"/>
                <a:gd name="connsiteY1" fmla="*/ -454 h 478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78722">
                  <a:moveTo>
                    <a:pt x="745" y="478268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D97F7B3E-1D0B-C82B-B376-4A1AE2A66797}"/>
                </a:ext>
              </a:extLst>
            </p:cNvPr>
            <p:cNvSpPr/>
            <p:nvPr/>
          </p:nvSpPr>
          <p:spPr>
            <a:xfrm>
              <a:off x="3255792" y="3801091"/>
              <a:ext cx="19341" cy="97423"/>
            </a:xfrm>
            <a:custGeom>
              <a:avLst/>
              <a:gdLst>
                <a:gd name="connsiteX0" fmla="*/ 744 w 19341"/>
                <a:gd name="connsiteY0" fmla="*/ -454 h 97423"/>
                <a:gd name="connsiteX1" fmla="*/ 744 w 19341"/>
                <a:gd name="connsiteY1" fmla="*/ 96969 h 97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7423">
                  <a:moveTo>
                    <a:pt x="744" y="-454"/>
                  </a:moveTo>
                  <a:lnTo>
                    <a:pt x="744" y="96969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B9C99EC4-2BFD-2931-E980-E571A0A8B90E}"/>
                </a:ext>
              </a:extLst>
            </p:cNvPr>
            <p:cNvSpPr/>
            <p:nvPr/>
          </p:nvSpPr>
          <p:spPr>
            <a:xfrm>
              <a:off x="3255792" y="3647961"/>
              <a:ext cx="19341" cy="153130"/>
            </a:xfrm>
            <a:custGeom>
              <a:avLst/>
              <a:gdLst>
                <a:gd name="connsiteX0" fmla="*/ 744 w 19341"/>
                <a:gd name="connsiteY0" fmla="*/ 152676 h 153130"/>
                <a:gd name="connsiteX1" fmla="*/ 744 w 19341"/>
                <a:gd name="connsiteY1" fmla="*/ -455 h 15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3130">
                  <a:moveTo>
                    <a:pt x="744" y="152676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4C98182-3B54-1F3C-2042-DAFDA6AB2742}"/>
                </a:ext>
              </a:extLst>
            </p:cNvPr>
            <p:cNvSpPr/>
            <p:nvPr/>
          </p:nvSpPr>
          <p:spPr>
            <a:xfrm>
              <a:off x="2864505" y="3190605"/>
              <a:ext cx="19341" cy="1089208"/>
            </a:xfrm>
            <a:custGeom>
              <a:avLst/>
              <a:gdLst>
                <a:gd name="connsiteX0" fmla="*/ 745 w 19341"/>
                <a:gd name="connsiteY0" fmla="*/ 1088754 h 1089208"/>
                <a:gd name="connsiteX1" fmla="*/ 745 w 19341"/>
                <a:gd name="connsiteY1" fmla="*/ -454 h 108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89208">
                  <a:moveTo>
                    <a:pt x="745" y="1088754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6087FC32-AF51-3F03-A981-349222DC21DD}"/>
                </a:ext>
              </a:extLst>
            </p:cNvPr>
            <p:cNvSpPr/>
            <p:nvPr/>
          </p:nvSpPr>
          <p:spPr>
            <a:xfrm>
              <a:off x="3255792" y="3190605"/>
              <a:ext cx="19341" cy="206802"/>
            </a:xfrm>
            <a:custGeom>
              <a:avLst/>
              <a:gdLst>
                <a:gd name="connsiteX0" fmla="*/ 744 w 19341"/>
                <a:gd name="connsiteY0" fmla="*/ -454 h 206802"/>
                <a:gd name="connsiteX1" fmla="*/ 744 w 19341"/>
                <a:gd name="connsiteY1" fmla="*/ 206348 h 20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6802">
                  <a:moveTo>
                    <a:pt x="744" y="-454"/>
                  </a:moveTo>
                  <a:lnTo>
                    <a:pt x="744" y="20634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256BE9DE-50F5-5336-FDCC-60D238CC2C39}"/>
                </a:ext>
              </a:extLst>
            </p:cNvPr>
            <p:cNvSpPr/>
            <p:nvPr/>
          </p:nvSpPr>
          <p:spPr>
            <a:xfrm>
              <a:off x="3255792" y="3190605"/>
              <a:ext cx="19341" cy="56469"/>
            </a:xfrm>
            <a:custGeom>
              <a:avLst/>
              <a:gdLst>
                <a:gd name="connsiteX0" fmla="*/ 744 w 19341"/>
                <a:gd name="connsiteY0" fmla="*/ -454 h 56469"/>
                <a:gd name="connsiteX1" fmla="*/ 744 w 19341"/>
                <a:gd name="connsiteY1" fmla="*/ 56016 h 5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6469">
                  <a:moveTo>
                    <a:pt x="744" y="-454"/>
                  </a:moveTo>
                  <a:lnTo>
                    <a:pt x="744" y="56016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8884765-157A-0052-F14B-6A618A3F3CEC}"/>
                </a:ext>
              </a:extLst>
            </p:cNvPr>
            <p:cNvSpPr/>
            <p:nvPr/>
          </p:nvSpPr>
          <p:spPr>
            <a:xfrm>
              <a:off x="3255792" y="3096615"/>
              <a:ext cx="19341" cy="93989"/>
            </a:xfrm>
            <a:custGeom>
              <a:avLst/>
              <a:gdLst>
                <a:gd name="connsiteX0" fmla="*/ 744 w 19341"/>
                <a:gd name="connsiteY0" fmla="*/ 93535 h 93989"/>
                <a:gd name="connsiteX1" fmla="*/ 744 w 19341"/>
                <a:gd name="connsiteY1" fmla="*/ -454 h 9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3989">
                  <a:moveTo>
                    <a:pt x="744" y="93535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167EE17B-C77B-CF4B-B3D6-87FDB1103EC1}"/>
                </a:ext>
              </a:extLst>
            </p:cNvPr>
            <p:cNvSpPr/>
            <p:nvPr/>
          </p:nvSpPr>
          <p:spPr>
            <a:xfrm>
              <a:off x="1690258" y="2430041"/>
              <a:ext cx="19341" cy="1526215"/>
            </a:xfrm>
            <a:custGeom>
              <a:avLst/>
              <a:gdLst>
                <a:gd name="connsiteX0" fmla="*/ 744 w 19341"/>
                <a:gd name="connsiteY0" fmla="*/ 1525761 h 1526215"/>
                <a:gd name="connsiteX1" fmla="*/ 744 w 19341"/>
                <a:gd name="connsiteY1" fmla="*/ -454 h 152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26215">
                  <a:moveTo>
                    <a:pt x="744" y="152576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FD15E485-B23F-3EA3-BC79-AB054D2F32C2}"/>
                </a:ext>
              </a:extLst>
            </p:cNvPr>
            <p:cNvSpPr/>
            <p:nvPr/>
          </p:nvSpPr>
          <p:spPr>
            <a:xfrm>
              <a:off x="2473025" y="2430041"/>
              <a:ext cx="19341" cy="516242"/>
            </a:xfrm>
            <a:custGeom>
              <a:avLst/>
              <a:gdLst>
                <a:gd name="connsiteX0" fmla="*/ 744 w 19341"/>
                <a:gd name="connsiteY0" fmla="*/ -454 h 516242"/>
                <a:gd name="connsiteX1" fmla="*/ 744 w 19341"/>
                <a:gd name="connsiteY1" fmla="*/ 515788 h 516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16242">
                  <a:moveTo>
                    <a:pt x="744" y="-454"/>
                  </a:moveTo>
                  <a:lnTo>
                    <a:pt x="744" y="51578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95514E0A-99F8-5958-6165-A53E2EACE017}"/>
                </a:ext>
              </a:extLst>
            </p:cNvPr>
            <p:cNvSpPr/>
            <p:nvPr/>
          </p:nvSpPr>
          <p:spPr>
            <a:xfrm>
              <a:off x="2473025" y="1913671"/>
              <a:ext cx="19341" cy="516369"/>
            </a:xfrm>
            <a:custGeom>
              <a:avLst/>
              <a:gdLst>
                <a:gd name="connsiteX0" fmla="*/ 744 w 19341"/>
                <a:gd name="connsiteY0" fmla="*/ 515916 h 516369"/>
                <a:gd name="connsiteX1" fmla="*/ 744 w 19341"/>
                <a:gd name="connsiteY1" fmla="*/ -454 h 51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16369">
                  <a:moveTo>
                    <a:pt x="744" y="515916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15722E82-6241-0028-83A6-7B9CB2701661}"/>
                </a:ext>
              </a:extLst>
            </p:cNvPr>
            <p:cNvSpPr/>
            <p:nvPr/>
          </p:nvSpPr>
          <p:spPr>
            <a:xfrm>
              <a:off x="2864505" y="1913671"/>
              <a:ext cx="19341" cy="802153"/>
            </a:xfrm>
            <a:custGeom>
              <a:avLst/>
              <a:gdLst>
                <a:gd name="connsiteX0" fmla="*/ 745 w 19341"/>
                <a:gd name="connsiteY0" fmla="*/ -454 h 802153"/>
                <a:gd name="connsiteX1" fmla="*/ 745 w 19341"/>
                <a:gd name="connsiteY1" fmla="*/ 801699 h 802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02153">
                  <a:moveTo>
                    <a:pt x="745" y="-454"/>
                  </a:moveTo>
                  <a:lnTo>
                    <a:pt x="745" y="801699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A44E3E01-DD40-C084-882D-FEB4E3572DE8}"/>
                </a:ext>
              </a:extLst>
            </p:cNvPr>
            <p:cNvSpPr/>
            <p:nvPr/>
          </p:nvSpPr>
          <p:spPr>
            <a:xfrm>
              <a:off x="3255792" y="2395065"/>
              <a:ext cx="19341" cy="320759"/>
            </a:xfrm>
            <a:custGeom>
              <a:avLst/>
              <a:gdLst>
                <a:gd name="connsiteX0" fmla="*/ 744 w 19341"/>
                <a:gd name="connsiteY0" fmla="*/ 320305 h 320759"/>
                <a:gd name="connsiteX1" fmla="*/ 744 w 19341"/>
                <a:gd name="connsiteY1" fmla="*/ -454 h 320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20759">
                  <a:moveTo>
                    <a:pt x="744" y="320305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226CF0C0-73FD-05E7-A7D3-1A14C55137D8}"/>
                </a:ext>
              </a:extLst>
            </p:cNvPr>
            <p:cNvSpPr/>
            <p:nvPr/>
          </p:nvSpPr>
          <p:spPr>
            <a:xfrm>
              <a:off x="2864505" y="1720351"/>
              <a:ext cx="19341" cy="193320"/>
            </a:xfrm>
            <a:custGeom>
              <a:avLst/>
              <a:gdLst>
                <a:gd name="connsiteX0" fmla="*/ 745 w 19341"/>
                <a:gd name="connsiteY0" fmla="*/ 192866 h 193320"/>
                <a:gd name="connsiteX1" fmla="*/ 745 w 19341"/>
                <a:gd name="connsiteY1" fmla="*/ -455 h 1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93320">
                  <a:moveTo>
                    <a:pt x="745" y="192866"/>
                  </a:moveTo>
                  <a:lnTo>
                    <a:pt x="745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ABA058D4-C213-CAC7-684B-F5127B87CC86}"/>
                </a:ext>
              </a:extLst>
            </p:cNvPr>
            <p:cNvSpPr/>
            <p:nvPr/>
          </p:nvSpPr>
          <p:spPr>
            <a:xfrm>
              <a:off x="3255792" y="1720351"/>
              <a:ext cx="19341" cy="323811"/>
            </a:xfrm>
            <a:custGeom>
              <a:avLst/>
              <a:gdLst>
                <a:gd name="connsiteX0" fmla="*/ 744 w 19341"/>
                <a:gd name="connsiteY0" fmla="*/ -455 h 323811"/>
                <a:gd name="connsiteX1" fmla="*/ 744 w 19341"/>
                <a:gd name="connsiteY1" fmla="*/ 323358 h 32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23811">
                  <a:moveTo>
                    <a:pt x="744" y="-455"/>
                  </a:moveTo>
                  <a:lnTo>
                    <a:pt x="744" y="32335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F9735EA9-3935-ED85-8CA2-056C77A59DF3}"/>
                </a:ext>
              </a:extLst>
            </p:cNvPr>
            <p:cNvSpPr/>
            <p:nvPr/>
          </p:nvSpPr>
          <p:spPr>
            <a:xfrm>
              <a:off x="2864505" y="1304966"/>
              <a:ext cx="19341" cy="608705"/>
            </a:xfrm>
            <a:custGeom>
              <a:avLst/>
              <a:gdLst>
                <a:gd name="connsiteX0" fmla="*/ 745 w 19341"/>
                <a:gd name="connsiteY0" fmla="*/ 608251 h 608705"/>
                <a:gd name="connsiteX1" fmla="*/ 745 w 19341"/>
                <a:gd name="connsiteY1" fmla="*/ -454 h 60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08705">
                  <a:moveTo>
                    <a:pt x="745" y="608251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336CD09E-6B93-9FD9-32DC-ECA7F6D7A6A8}"/>
                </a:ext>
              </a:extLst>
            </p:cNvPr>
            <p:cNvSpPr/>
            <p:nvPr/>
          </p:nvSpPr>
          <p:spPr>
            <a:xfrm>
              <a:off x="3255792" y="1242264"/>
              <a:ext cx="19341" cy="62702"/>
            </a:xfrm>
            <a:custGeom>
              <a:avLst/>
              <a:gdLst>
                <a:gd name="connsiteX0" fmla="*/ 744 w 19341"/>
                <a:gd name="connsiteY0" fmla="*/ 62248 h 62702"/>
                <a:gd name="connsiteX1" fmla="*/ 744 w 19341"/>
                <a:gd name="connsiteY1" fmla="*/ -454 h 6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2702">
                  <a:moveTo>
                    <a:pt x="744" y="62248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33012764-0E3C-76B0-F3A5-93D3B7B17DB3}"/>
                </a:ext>
              </a:extLst>
            </p:cNvPr>
            <p:cNvSpPr/>
            <p:nvPr/>
          </p:nvSpPr>
          <p:spPr>
            <a:xfrm>
              <a:off x="1298972" y="1091932"/>
              <a:ext cx="19341" cy="1432098"/>
            </a:xfrm>
            <a:custGeom>
              <a:avLst/>
              <a:gdLst>
                <a:gd name="connsiteX0" fmla="*/ 745 w 19341"/>
                <a:gd name="connsiteY0" fmla="*/ 1431644 h 1432098"/>
                <a:gd name="connsiteX1" fmla="*/ 745 w 19341"/>
                <a:gd name="connsiteY1" fmla="*/ -454 h 143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432098">
                  <a:moveTo>
                    <a:pt x="745" y="1431644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39620D12-5C5F-327D-3A7D-8D1A470D81DC}"/>
                </a:ext>
              </a:extLst>
            </p:cNvPr>
            <p:cNvSpPr/>
            <p:nvPr/>
          </p:nvSpPr>
          <p:spPr>
            <a:xfrm>
              <a:off x="907491" y="636229"/>
              <a:ext cx="19341" cy="2565949"/>
            </a:xfrm>
            <a:custGeom>
              <a:avLst/>
              <a:gdLst>
                <a:gd name="connsiteX0" fmla="*/ 744 w 19341"/>
                <a:gd name="connsiteY0" fmla="*/ 2565495 h 2565949"/>
                <a:gd name="connsiteX1" fmla="*/ 744 w 19341"/>
                <a:gd name="connsiteY1" fmla="*/ -454 h 256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65949">
                  <a:moveTo>
                    <a:pt x="744" y="2565495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E0F5A0D8-67D5-2392-F72B-1A4CB26A402C}"/>
                </a:ext>
              </a:extLst>
            </p:cNvPr>
            <p:cNvSpPr/>
            <p:nvPr/>
          </p:nvSpPr>
          <p:spPr>
            <a:xfrm>
              <a:off x="1690258" y="636229"/>
              <a:ext cx="19341" cy="270903"/>
            </a:xfrm>
            <a:custGeom>
              <a:avLst/>
              <a:gdLst>
                <a:gd name="connsiteX0" fmla="*/ 744 w 19341"/>
                <a:gd name="connsiteY0" fmla="*/ -454 h 270903"/>
                <a:gd name="connsiteX1" fmla="*/ 744 w 19341"/>
                <a:gd name="connsiteY1" fmla="*/ 270449 h 2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0903">
                  <a:moveTo>
                    <a:pt x="744" y="-454"/>
                  </a:moveTo>
                  <a:lnTo>
                    <a:pt x="744" y="270449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2DAE538F-CC70-9B29-A280-D5AC5437538B}"/>
                </a:ext>
              </a:extLst>
            </p:cNvPr>
            <p:cNvSpPr/>
            <p:nvPr/>
          </p:nvSpPr>
          <p:spPr>
            <a:xfrm>
              <a:off x="1690258" y="365199"/>
              <a:ext cx="19341" cy="271030"/>
            </a:xfrm>
            <a:custGeom>
              <a:avLst/>
              <a:gdLst>
                <a:gd name="connsiteX0" fmla="*/ 744 w 19341"/>
                <a:gd name="connsiteY0" fmla="*/ 270576 h 271030"/>
                <a:gd name="connsiteX1" fmla="*/ 744 w 19341"/>
                <a:gd name="connsiteY1" fmla="*/ -454 h 27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1030">
                  <a:moveTo>
                    <a:pt x="744" y="270576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A57EFE54-8964-FA54-8478-0C6DA14EA62F}"/>
                </a:ext>
              </a:extLst>
            </p:cNvPr>
            <p:cNvSpPr/>
            <p:nvPr/>
          </p:nvSpPr>
          <p:spPr>
            <a:xfrm>
              <a:off x="2081739" y="907133"/>
              <a:ext cx="19341" cy="84577"/>
            </a:xfrm>
            <a:custGeom>
              <a:avLst/>
              <a:gdLst>
                <a:gd name="connsiteX0" fmla="*/ 744 w 19341"/>
                <a:gd name="connsiteY0" fmla="*/ -454 h 84577"/>
                <a:gd name="connsiteX1" fmla="*/ 744 w 19341"/>
                <a:gd name="connsiteY1" fmla="*/ 84124 h 8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4577">
                  <a:moveTo>
                    <a:pt x="744" y="-454"/>
                  </a:moveTo>
                  <a:lnTo>
                    <a:pt x="744" y="8412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C4417D8F-ED76-A06A-808C-DA85E8C87428}"/>
                </a:ext>
              </a:extLst>
            </p:cNvPr>
            <p:cNvSpPr/>
            <p:nvPr/>
          </p:nvSpPr>
          <p:spPr>
            <a:xfrm>
              <a:off x="2081739" y="822555"/>
              <a:ext cx="19341" cy="84577"/>
            </a:xfrm>
            <a:custGeom>
              <a:avLst/>
              <a:gdLst>
                <a:gd name="connsiteX0" fmla="*/ 744 w 19341"/>
                <a:gd name="connsiteY0" fmla="*/ 84124 h 84577"/>
                <a:gd name="connsiteX1" fmla="*/ 744 w 19341"/>
                <a:gd name="connsiteY1" fmla="*/ -454 h 8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4577">
                  <a:moveTo>
                    <a:pt x="744" y="84124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466E5D02-27C4-ACA8-AEFF-E1E4B189BA76}"/>
                </a:ext>
              </a:extLst>
            </p:cNvPr>
            <p:cNvSpPr/>
            <p:nvPr/>
          </p:nvSpPr>
          <p:spPr>
            <a:xfrm>
              <a:off x="2473025" y="728565"/>
              <a:ext cx="19341" cy="93989"/>
            </a:xfrm>
            <a:custGeom>
              <a:avLst/>
              <a:gdLst>
                <a:gd name="connsiteX0" fmla="*/ 744 w 19341"/>
                <a:gd name="connsiteY0" fmla="*/ 93535 h 93989"/>
                <a:gd name="connsiteX1" fmla="*/ 744 w 19341"/>
                <a:gd name="connsiteY1" fmla="*/ -454 h 9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3989">
                  <a:moveTo>
                    <a:pt x="744" y="93535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6FF1C34B-6FE5-7047-76B3-3E2DD63F9F1A}"/>
                </a:ext>
              </a:extLst>
            </p:cNvPr>
            <p:cNvSpPr/>
            <p:nvPr/>
          </p:nvSpPr>
          <p:spPr>
            <a:xfrm>
              <a:off x="2864505" y="540587"/>
              <a:ext cx="19341" cy="187978"/>
            </a:xfrm>
            <a:custGeom>
              <a:avLst/>
              <a:gdLst>
                <a:gd name="connsiteX0" fmla="*/ 745 w 19341"/>
                <a:gd name="connsiteY0" fmla="*/ 187525 h 187978"/>
                <a:gd name="connsiteX1" fmla="*/ 745 w 19341"/>
                <a:gd name="connsiteY1" fmla="*/ -454 h 187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87978">
                  <a:moveTo>
                    <a:pt x="745" y="187525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B77FBC9F-9C78-C570-F566-7FEB56E765AF}"/>
                </a:ext>
              </a:extLst>
            </p:cNvPr>
            <p:cNvSpPr/>
            <p:nvPr/>
          </p:nvSpPr>
          <p:spPr>
            <a:xfrm>
              <a:off x="3255792" y="6830501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6FE4A600-366E-457E-9C74-248ED0686C6F}"/>
                </a:ext>
              </a:extLst>
            </p:cNvPr>
            <p:cNvSpPr/>
            <p:nvPr/>
          </p:nvSpPr>
          <p:spPr>
            <a:xfrm>
              <a:off x="3647272" y="678039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802101B3-4547-2407-1086-C2F3AE64C1CE}"/>
                </a:ext>
              </a:extLst>
            </p:cNvPr>
            <p:cNvSpPr/>
            <p:nvPr/>
          </p:nvSpPr>
          <p:spPr>
            <a:xfrm>
              <a:off x="3647272" y="673027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AC25B9E1-A18D-88F3-E734-AC0CC2EB426C}"/>
                </a:ext>
              </a:extLst>
            </p:cNvPr>
            <p:cNvSpPr/>
            <p:nvPr/>
          </p:nvSpPr>
          <p:spPr>
            <a:xfrm>
              <a:off x="2864505" y="6680168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EF264EE4-B23C-4887-4E4D-972035DF3A57}"/>
                </a:ext>
              </a:extLst>
            </p:cNvPr>
            <p:cNvSpPr/>
            <p:nvPr/>
          </p:nvSpPr>
          <p:spPr>
            <a:xfrm>
              <a:off x="3647272" y="663005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9C9A7831-4544-AC41-4A49-28290260B301}"/>
                </a:ext>
              </a:extLst>
            </p:cNvPr>
            <p:cNvSpPr/>
            <p:nvPr/>
          </p:nvSpPr>
          <p:spPr>
            <a:xfrm>
              <a:off x="3647272" y="657994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2EE6E8C-2DCC-2E51-77C8-B70685DF6214}"/>
                </a:ext>
              </a:extLst>
            </p:cNvPr>
            <p:cNvSpPr/>
            <p:nvPr/>
          </p:nvSpPr>
          <p:spPr>
            <a:xfrm>
              <a:off x="2473025" y="6529836"/>
              <a:ext cx="1565533" cy="12718"/>
            </a:xfrm>
            <a:custGeom>
              <a:avLst/>
              <a:gdLst>
                <a:gd name="connsiteX0" fmla="*/ 744 w 1565533"/>
                <a:gd name="connsiteY0" fmla="*/ -454 h 12718"/>
                <a:gd name="connsiteX1" fmla="*/ 1566278 w 156553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533" h="12718">
                  <a:moveTo>
                    <a:pt x="744" y="-454"/>
                  </a:moveTo>
                  <a:lnTo>
                    <a:pt x="1566278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2DE7CB36-D918-7609-B9D8-E6CC49A04AFB}"/>
                </a:ext>
              </a:extLst>
            </p:cNvPr>
            <p:cNvSpPr/>
            <p:nvPr/>
          </p:nvSpPr>
          <p:spPr>
            <a:xfrm>
              <a:off x="3647272" y="647972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63757227-6C84-DBED-31D8-D243EE3424BD}"/>
                </a:ext>
              </a:extLst>
            </p:cNvPr>
            <p:cNvSpPr/>
            <p:nvPr/>
          </p:nvSpPr>
          <p:spPr>
            <a:xfrm>
              <a:off x="3647272" y="642961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254B10AB-8859-05BF-44F9-ACD95C8EC856}"/>
                </a:ext>
              </a:extLst>
            </p:cNvPr>
            <p:cNvSpPr/>
            <p:nvPr/>
          </p:nvSpPr>
          <p:spPr>
            <a:xfrm>
              <a:off x="3255792" y="6379377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FA91D320-C7AA-F07E-4315-27D37C7E9EDF}"/>
                </a:ext>
              </a:extLst>
            </p:cNvPr>
            <p:cNvSpPr/>
            <p:nvPr/>
          </p:nvSpPr>
          <p:spPr>
            <a:xfrm>
              <a:off x="3647272" y="632926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EF4496DC-41DD-12F0-F3F7-69A080B474A2}"/>
                </a:ext>
              </a:extLst>
            </p:cNvPr>
            <p:cNvSpPr/>
            <p:nvPr/>
          </p:nvSpPr>
          <p:spPr>
            <a:xfrm>
              <a:off x="3647272" y="6279155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F4826966-50A6-1EE6-CAEF-D6E87D5E6E31}"/>
                </a:ext>
              </a:extLst>
            </p:cNvPr>
            <p:cNvSpPr/>
            <p:nvPr/>
          </p:nvSpPr>
          <p:spPr>
            <a:xfrm>
              <a:off x="3647272" y="6229045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30BDBCED-4078-0E0E-3AAC-5F83737BBB32}"/>
                </a:ext>
              </a:extLst>
            </p:cNvPr>
            <p:cNvSpPr/>
            <p:nvPr/>
          </p:nvSpPr>
          <p:spPr>
            <a:xfrm>
              <a:off x="3647272" y="6178934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08510915-363A-CFFA-C997-2237A15B57AD}"/>
                </a:ext>
              </a:extLst>
            </p:cNvPr>
            <p:cNvSpPr/>
            <p:nvPr/>
          </p:nvSpPr>
          <p:spPr>
            <a:xfrm>
              <a:off x="3647272" y="6128823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BAF8D0C1-6C52-EBC3-9F01-932CCF5AC181}"/>
                </a:ext>
              </a:extLst>
            </p:cNvPr>
            <p:cNvSpPr/>
            <p:nvPr/>
          </p:nvSpPr>
          <p:spPr>
            <a:xfrm>
              <a:off x="3647272" y="6078713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36C53A23-F238-7BD7-5FD0-A3E3152D9025}"/>
                </a:ext>
              </a:extLst>
            </p:cNvPr>
            <p:cNvSpPr/>
            <p:nvPr/>
          </p:nvSpPr>
          <p:spPr>
            <a:xfrm>
              <a:off x="3647272" y="6028602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F91C37DF-D512-17BE-CC6E-99D6C15822C1}"/>
                </a:ext>
              </a:extLst>
            </p:cNvPr>
            <p:cNvSpPr/>
            <p:nvPr/>
          </p:nvSpPr>
          <p:spPr>
            <a:xfrm>
              <a:off x="2081739" y="5978491"/>
              <a:ext cx="1956820" cy="12718"/>
            </a:xfrm>
            <a:custGeom>
              <a:avLst/>
              <a:gdLst>
                <a:gd name="connsiteX0" fmla="*/ 744 w 1956820"/>
                <a:gd name="connsiteY0" fmla="*/ -454 h 12718"/>
                <a:gd name="connsiteX1" fmla="*/ 1957565 w 195682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6820" h="12718">
                  <a:moveTo>
                    <a:pt x="744" y="-454"/>
                  </a:moveTo>
                  <a:lnTo>
                    <a:pt x="1957565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83B15087-EA75-1216-D105-A83E9ED959EB}"/>
                </a:ext>
              </a:extLst>
            </p:cNvPr>
            <p:cNvSpPr/>
            <p:nvPr/>
          </p:nvSpPr>
          <p:spPr>
            <a:xfrm>
              <a:off x="3647272" y="592838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3B0D7351-0D28-45F9-36BE-83C50510801B}"/>
                </a:ext>
              </a:extLst>
            </p:cNvPr>
            <p:cNvSpPr/>
            <p:nvPr/>
          </p:nvSpPr>
          <p:spPr>
            <a:xfrm>
              <a:off x="3647272" y="587827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547FD1B1-58B1-0C80-F2AA-2775FCDA0777}"/>
                </a:ext>
              </a:extLst>
            </p:cNvPr>
            <p:cNvSpPr/>
            <p:nvPr/>
          </p:nvSpPr>
          <p:spPr>
            <a:xfrm>
              <a:off x="3647272" y="582815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944172A5-C7C7-FCA2-88AD-406857233EF3}"/>
                </a:ext>
              </a:extLst>
            </p:cNvPr>
            <p:cNvSpPr/>
            <p:nvPr/>
          </p:nvSpPr>
          <p:spPr>
            <a:xfrm>
              <a:off x="3647272" y="577804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4E000336-C93B-87E4-FF35-F5BB1A6C3988}"/>
                </a:ext>
              </a:extLst>
            </p:cNvPr>
            <p:cNvSpPr/>
            <p:nvPr/>
          </p:nvSpPr>
          <p:spPr>
            <a:xfrm>
              <a:off x="3647272" y="572793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94C6B15-CBF5-15FB-CABA-20C5B8570B13}"/>
                </a:ext>
              </a:extLst>
            </p:cNvPr>
            <p:cNvSpPr/>
            <p:nvPr/>
          </p:nvSpPr>
          <p:spPr>
            <a:xfrm>
              <a:off x="3647272" y="567782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E772106E-234C-6976-0888-E825D7CAD864}"/>
                </a:ext>
              </a:extLst>
            </p:cNvPr>
            <p:cNvSpPr/>
            <p:nvPr/>
          </p:nvSpPr>
          <p:spPr>
            <a:xfrm>
              <a:off x="3647272" y="562771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C8AEF9B3-67D8-E09D-1405-CB02991B8706}"/>
                </a:ext>
              </a:extLst>
            </p:cNvPr>
            <p:cNvSpPr/>
            <p:nvPr/>
          </p:nvSpPr>
          <p:spPr>
            <a:xfrm>
              <a:off x="3647272" y="557760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C2D3B76D-938D-EC5B-CCCC-B2F4B6AA6A09}"/>
                </a:ext>
              </a:extLst>
            </p:cNvPr>
            <p:cNvSpPr/>
            <p:nvPr/>
          </p:nvSpPr>
          <p:spPr>
            <a:xfrm>
              <a:off x="3647272" y="552736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21166E4D-3EA3-AE83-C1F4-2A0E3113F0CF}"/>
                </a:ext>
              </a:extLst>
            </p:cNvPr>
            <p:cNvSpPr/>
            <p:nvPr/>
          </p:nvSpPr>
          <p:spPr>
            <a:xfrm>
              <a:off x="3647272" y="547725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883C18F7-62F1-220F-E10A-FE127E861AD0}"/>
                </a:ext>
              </a:extLst>
            </p:cNvPr>
            <p:cNvSpPr/>
            <p:nvPr/>
          </p:nvSpPr>
          <p:spPr>
            <a:xfrm>
              <a:off x="3647272" y="542714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333AC6C5-3024-A6C8-1E88-ABE14331698C}"/>
                </a:ext>
              </a:extLst>
            </p:cNvPr>
            <p:cNvSpPr/>
            <p:nvPr/>
          </p:nvSpPr>
          <p:spPr>
            <a:xfrm>
              <a:off x="3647272" y="537703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0CA8A07A-5ABA-CFE9-6958-38C610A0795A}"/>
                </a:ext>
              </a:extLst>
            </p:cNvPr>
            <p:cNvSpPr/>
            <p:nvPr/>
          </p:nvSpPr>
          <p:spPr>
            <a:xfrm>
              <a:off x="3647272" y="5326924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329C71A7-AA90-FE60-92DC-523C85CE940C}"/>
                </a:ext>
              </a:extLst>
            </p:cNvPr>
            <p:cNvSpPr/>
            <p:nvPr/>
          </p:nvSpPr>
          <p:spPr>
            <a:xfrm>
              <a:off x="2473025" y="5276814"/>
              <a:ext cx="1565533" cy="12718"/>
            </a:xfrm>
            <a:custGeom>
              <a:avLst/>
              <a:gdLst>
                <a:gd name="connsiteX0" fmla="*/ 744 w 1565533"/>
                <a:gd name="connsiteY0" fmla="*/ -454 h 12718"/>
                <a:gd name="connsiteX1" fmla="*/ 1566278 w 156553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533" h="12718">
                  <a:moveTo>
                    <a:pt x="744" y="-454"/>
                  </a:moveTo>
                  <a:lnTo>
                    <a:pt x="1566278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ADBAEC75-E55F-F3E2-52C1-4CD3984F4030}"/>
                </a:ext>
              </a:extLst>
            </p:cNvPr>
            <p:cNvSpPr/>
            <p:nvPr/>
          </p:nvSpPr>
          <p:spPr>
            <a:xfrm>
              <a:off x="3647272" y="5226703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5ECC0811-F933-D98B-0DA6-D566EB41E37E}"/>
                </a:ext>
              </a:extLst>
            </p:cNvPr>
            <p:cNvSpPr/>
            <p:nvPr/>
          </p:nvSpPr>
          <p:spPr>
            <a:xfrm>
              <a:off x="3647272" y="5176592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34FE7CD9-20EB-2661-3939-C52AA008B041}"/>
                </a:ext>
              </a:extLst>
            </p:cNvPr>
            <p:cNvSpPr/>
            <p:nvPr/>
          </p:nvSpPr>
          <p:spPr>
            <a:xfrm>
              <a:off x="3255792" y="5126481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3449A371-EFA6-CC64-264A-72C23AC47B78}"/>
                </a:ext>
              </a:extLst>
            </p:cNvPr>
            <p:cNvSpPr/>
            <p:nvPr/>
          </p:nvSpPr>
          <p:spPr>
            <a:xfrm>
              <a:off x="3255792" y="5076371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5FC3FB04-460D-D2D8-9530-A316AADF12F1}"/>
                </a:ext>
              </a:extLst>
            </p:cNvPr>
            <p:cNvSpPr/>
            <p:nvPr/>
          </p:nvSpPr>
          <p:spPr>
            <a:xfrm>
              <a:off x="3255792" y="5026260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56ACD8E3-DF62-3987-6BA7-0212C2393987}"/>
                </a:ext>
              </a:extLst>
            </p:cNvPr>
            <p:cNvSpPr/>
            <p:nvPr/>
          </p:nvSpPr>
          <p:spPr>
            <a:xfrm>
              <a:off x="3255792" y="4976149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412A3CC5-D75D-5EDF-8582-75D7A4BD5402}"/>
                </a:ext>
              </a:extLst>
            </p:cNvPr>
            <p:cNvSpPr/>
            <p:nvPr/>
          </p:nvSpPr>
          <p:spPr>
            <a:xfrm>
              <a:off x="3255792" y="4926039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4456891E-7361-1205-7407-774C05CF228C}"/>
                </a:ext>
              </a:extLst>
            </p:cNvPr>
            <p:cNvSpPr/>
            <p:nvPr/>
          </p:nvSpPr>
          <p:spPr>
            <a:xfrm>
              <a:off x="3255792" y="4875928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DB5EC606-C44D-89F3-2ECD-F43234EAF65A}"/>
                </a:ext>
              </a:extLst>
            </p:cNvPr>
            <p:cNvSpPr/>
            <p:nvPr/>
          </p:nvSpPr>
          <p:spPr>
            <a:xfrm>
              <a:off x="3647272" y="482581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D795F6A9-9E61-0B4A-C64D-2EA5ADD23BF4}"/>
                </a:ext>
              </a:extLst>
            </p:cNvPr>
            <p:cNvSpPr/>
            <p:nvPr/>
          </p:nvSpPr>
          <p:spPr>
            <a:xfrm>
              <a:off x="3647272" y="477570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A90FED-5120-15C8-011F-E874544ADD4C}"/>
                </a:ext>
              </a:extLst>
            </p:cNvPr>
            <p:cNvSpPr/>
            <p:nvPr/>
          </p:nvSpPr>
          <p:spPr>
            <a:xfrm>
              <a:off x="3647272" y="472546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A68D38EB-EAC9-3C06-F7E0-051C61FE1187}"/>
                </a:ext>
              </a:extLst>
            </p:cNvPr>
            <p:cNvSpPr/>
            <p:nvPr/>
          </p:nvSpPr>
          <p:spPr>
            <a:xfrm>
              <a:off x="3647272" y="467535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CCB64CBF-F82A-FDB8-95E1-A9916E0C604C}"/>
                </a:ext>
              </a:extLst>
            </p:cNvPr>
            <p:cNvSpPr/>
            <p:nvPr/>
          </p:nvSpPr>
          <p:spPr>
            <a:xfrm>
              <a:off x="3647272" y="462524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1054D84B-2C3C-AF5F-C0ED-A8600B1C8D5E}"/>
                </a:ext>
              </a:extLst>
            </p:cNvPr>
            <p:cNvSpPr/>
            <p:nvPr/>
          </p:nvSpPr>
          <p:spPr>
            <a:xfrm>
              <a:off x="3647272" y="457513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E5D365D4-4FB7-B8E3-3F5B-B8DD95197773}"/>
                </a:ext>
              </a:extLst>
            </p:cNvPr>
            <p:cNvSpPr/>
            <p:nvPr/>
          </p:nvSpPr>
          <p:spPr>
            <a:xfrm>
              <a:off x="3647272" y="452502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626D0C26-C90A-A341-FAE4-D5137194493B}"/>
                </a:ext>
              </a:extLst>
            </p:cNvPr>
            <p:cNvSpPr/>
            <p:nvPr/>
          </p:nvSpPr>
          <p:spPr>
            <a:xfrm>
              <a:off x="3647272" y="447491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Freeform: Shape 515">
              <a:extLst>
                <a:ext uri="{FF2B5EF4-FFF2-40B4-BE49-F238E27FC236}">
                  <a16:creationId xmlns:a16="http://schemas.microsoft.com/office/drawing/2014/main" id="{3E1CB38B-861B-0094-C638-2EF3A3BA2DE5}"/>
                </a:ext>
              </a:extLst>
            </p:cNvPr>
            <p:cNvSpPr/>
            <p:nvPr/>
          </p:nvSpPr>
          <p:spPr>
            <a:xfrm>
              <a:off x="3647272" y="4424804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EC886F2C-7921-371D-4B1D-87977325C53C}"/>
                </a:ext>
              </a:extLst>
            </p:cNvPr>
            <p:cNvSpPr/>
            <p:nvPr/>
          </p:nvSpPr>
          <p:spPr>
            <a:xfrm>
              <a:off x="3647272" y="4374693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Freeform: Shape 517">
              <a:extLst>
                <a:ext uri="{FF2B5EF4-FFF2-40B4-BE49-F238E27FC236}">
                  <a16:creationId xmlns:a16="http://schemas.microsoft.com/office/drawing/2014/main" id="{F65534CD-5C62-132D-A0FB-04E8E14ADAC4}"/>
                </a:ext>
              </a:extLst>
            </p:cNvPr>
            <p:cNvSpPr/>
            <p:nvPr/>
          </p:nvSpPr>
          <p:spPr>
            <a:xfrm>
              <a:off x="3647272" y="4324583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Freeform: Shape 518">
              <a:extLst>
                <a:ext uri="{FF2B5EF4-FFF2-40B4-BE49-F238E27FC236}">
                  <a16:creationId xmlns:a16="http://schemas.microsoft.com/office/drawing/2014/main" id="{23F75F20-91F4-5C6F-4CA0-0EF7E9E1260E}"/>
                </a:ext>
              </a:extLst>
            </p:cNvPr>
            <p:cNvSpPr/>
            <p:nvPr/>
          </p:nvSpPr>
          <p:spPr>
            <a:xfrm>
              <a:off x="3647272" y="4274472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Freeform: Shape 519">
              <a:extLst>
                <a:ext uri="{FF2B5EF4-FFF2-40B4-BE49-F238E27FC236}">
                  <a16:creationId xmlns:a16="http://schemas.microsoft.com/office/drawing/2014/main" id="{FFC94687-9E7F-EB8C-6064-0943A45F9F4C}"/>
                </a:ext>
              </a:extLst>
            </p:cNvPr>
            <p:cNvSpPr/>
            <p:nvPr/>
          </p:nvSpPr>
          <p:spPr>
            <a:xfrm>
              <a:off x="3647272" y="4224361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Freeform: Shape 520">
              <a:extLst>
                <a:ext uri="{FF2B5EF4-FFF2-40B4-BE49-F238E27FC236}">
                  <a16:creationId xmlns:a16="http://schemas.microsoft.com/office/drawing/2014/main" id="{45E5BD04-3DED-211A-D995-5ABA199ED267}"/>
                </a:ext>
              </a:extLst>
            </p:cNvPr>
            <p:cNvSpPr/>
            <p:nvPr/>
          </p:nvSpPr>
          <p:spPr>
            <a:xfrm>
              <a:off x="3647272" y="4174250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B4D74CB7-D3D1-A805-150A-220A5DFB34B8}"/>
                </a:ext>
              </a:extLst>
            </p:cNvPr>
            <p:cNvSpPr/>
            <p:nvPr/>
          </p:nvSpPr>
          <p:spPr>
            <a:xfrm>
              <a:off x="3647272" y="4124140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61DA824A-75E7-DB62-44C4-D84EB4703D52}"/>
                </a:ext>
              </a:extLst>
            </p:cNvPr>
            <p:cNvSpPr/>
            <p:nvPr/>
          </p:nvSpPr>
          <p:spPr>
            <a:xfrm>
              <a:off x="3255792" y="4074029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158EAD6C-B558-68DF-5024-C10B090E07D3}"/>
                </a:ext>
              </a:extLst>
            </p:cNvPr>
            <p:cNvSpPr/>
            <p:nvPr/>
          </p:nvSpPr>
          <p:spPr>
            <a:xfrm>
              <a:off x="3255792" y="4023918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7B9C3EB0-82D6-99BB-F642-C8C36737F6E2}"/>
                </a:ext>
              </a:extLst>
            </p:cNvPr>
            <p:cNvSpPr/>
            <p:nvPr/>
          </p:nvSpPr>
          <p:spPr>
            <a:xfrm>
              <a:off x="3255792" y="3973807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D17D8886-26D8-68DE-C779-6478CFE78DCC}"/>
                </a:ext>
              </a:extLst>
            </p:cNvPr>
            <p:cNvSpPr/>
            <p:nvPr/>
          </p:nvSpPr>
          <p:spPr>
            <a:xfrm>
              <a:off x="3647272" y="392357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16EBEE2A-7F84-F2EF-C79F-A982167F4685}"/>
                </a:ext>
              </a:extLst>
            </p:cNvPr>
            <p:cNvSpPr/>
            <p:nvPr/>
          </p:nvSpPr>
          <p:spPr>
            <a:xfrm>
              <a:off x="3647272" y="387345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210FE205-C631-1489-E7D0-C6C31C814498}"/>
                </a:ext>
              </a:extLst>
            </p:cNvPr>
            <p:cNvSpPr/>
            <p:nvPr/>
          </p:nvSpPr>
          <p:spPr>
            <a:xfrm>
              <a:off x="3255792" y="3823348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F9C494B0-99D4-1DB1-8FC7-B84EADE00D9F}"/>
                </a:ext>
              </a:extLst>
            </p:cNvPr>
            <p:cNvSpPr/>
            <p:nvPr/>
          </p:nvSpPr>
          <p:spPr>
            <a:xfrm>
              <a:off x="3255792" y="3773237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5653512-DE19-2EBB-6DB6-DBB84B481876}"/>
                </a:ext>
              </a:extLst>
            </p:cNvPr>
            <p:cNvSpPr/>
            <p:nvPr/>
          </p:nvSpPr>
          <p:spPr>
            <a:xfrm>
              <a:off x="3647272" y="372312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18C316DB-6849-7F46-D6F8-56E38CE9F275}"/>
                </a:ext>
              </a:extLst>
            </p:cNvPr>
            <p:cNvSpPr/>
            <p:nvPr/>
          </p:nvSpPr>
          <p:spPr>
            <a:xfrm>
              <a:off x="3647272" y="367301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6DCAB70A-D737-CBC2-E85C-095902192331}"/>
                </a:ext>
              </a:extLst>
            </p:cNvPr>
            <p:cNvSpPr/>
            <p:nvPr/>
          </p:nvSpPr>
          <p:spPr>
            <a:xfrm>
              <a:off x="3647272" y="362290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6F302541-41FD-7F6F-8512-0FDDB1C5B000}"/>
                </a:ext>
              </a:extLst>
            </p:cNvPr>
            <p:cNvSpPr/>
            <p:nvPr/>
          </p:nvSpPr>
          <p:spPr>
            <a:xfrm>
              <a:off x="3647272" y="3572794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FBDE3911-FA7D-92E2-8848-BEB606BCAB8D}"/>
                </a:ext>
              </a:extLst>
            </p:cNvPr>
            <p:cNvSpPr/>
            <p:nvPr/>
          </p:nvSpPr>
          <p:spPr>
            <a:xfrm>
              <a:off x="3255792" y="3522684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D40850A-98C1-8F3F-47D5-ED7FCFD5BED7}"/>
                </a:ext>
              </a:extLst>
            </p:cNvPr>
            <p:cNvSpPr/>
            <p:nvPr/>
          </p:nvSpPr>
          <p:spPr>
            <a:xfrm>
              <a:off x="3255792" y="3472573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6E8C1792-9A24-CEF8-633D-79FD71613550}"/>
                </a:ext>
              </a:extLst>
            </p:cNvPr>
            <p:cNvSpPr/>
            <p:nvPr/>
          </p:nvSpPr>
          <p:spPr>
            <a:xfrm>
              <a:off x="3647272" y="3422462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CBA6711E-E1A2-7A1F-7454-A20DF28C9EC0}"/>
                </a:ext>
              </a:extLst>
            </p:cNvPr>
            <p:cNvSpPr/>
            <p:nvPr/>
          </p:nvSpPr>
          <p:spPr>
            <a:xfrm>
              <a:off x="3647272" y="3372352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9BF843FC-9555-C31F-6C10-B20247FAAC2B}"/>
                </a:ext>
              </a:extLst>
            </p:cNvPr>
            <p:cNvSpPr/>
            <p:nvPr/>
          </p:nvSpPr>
          <p:spPr>
            <a:xfrm>
              <a:off x="3647272" y="3322241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5C665E63-E895-76BA-47B7-842DEBE5749A}"/>
                </a:ext>
              </a:extLst>
            </p:cNvPr>
            <p:cNvSpPr/>
            <p:nvPr/>
          </p:nvSpPr>
          <p:spPr>
            <a:xfrm>
              <a:off x="3647272" y="327213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D31F75E9-CABD-50E2-3F8F-B3C481035E22}"/>
                </a:ext>
              </a:extLst>
            </p:cNvPr>
            <p:cNvSpPr/>
            <p:nvPr/>
          </p:nvSpPr>
          <p:spPr>
            <a:xfrm>
              <a:off x="3647272" y="322201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B75B5062-122D-0B73-B3CD-5BC7D28A7000}"/>
                </a:ext>
              </a:extLst>
            </p:cNvPr>
            <p:cNvSpPr/>
            <p:nvPr/>
          </p:nvSpPr>
          <p:spPr>
            <a:xfrm>
              <a:off x="3647272" y="317190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9D9745A2-25E9-7781-775F-EBC9E461AD0A}"/>
                </a:ext>
              </a:extLst>
            </p:cNvPr>
            <p:cNvSpPr/>
            <p:nvPr/>
          </p:nvSpPr>
          <p:spPr>
            <a:xfrm>
              <a:off x="3647272" y="3121798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911F1F7E-D589-4D63-57A3-1C46BC9780A0}"/>
                </a:ext>
              </a:extLst>
            </p:cNvPr>
            <p:cNvSpPr/>
            <p:nvPr/>
          </p:nvSpPr>
          <p:spPr>
            <a:xfrm>
              <a:off x="3647272" y="3071560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25DEBDF7-ABC3-B148-DED6-06F8F9C260B1}"/>
                </a:ext>
              </a:extLst>
            </p:cNvPr>
            <p:cNvSpPr/>
            <p:nvPr/>
          </p:nvSpPr>
          <p:spPr>
            <a:xfrm>
              <a:off x="3255792" y="3021449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1C7FDD5B-A5FF-1F5B-9CAB-7626CD4177B4}"/>
                </a:ext>
              </a:extLst>
            </p:cNvPr>
            <p:cNvSpPr/>
            <p:nvPr/>
          </p:nvSpPr>
          <p:spPr>
            <a:xfrm>
              <a:off x="3647272" y="297133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F268576F-B4F9-0DC7-F456-3F5F524D4153}"/>
                </a:ext>
              </a:extLst>
            </p:cNvPr>
            <p:cNvSpPr/>
            <p:nvPr/>
          </p:nvSpPr>
          <p:spPr>
            <a:xfrm>
              <a:off x="3647272" y="292122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0F2191A7-A5D8-9C51-D819-5C64CCB517D4}"/>
                </a:ext>
              </a:extLst>
            </p:cNvPr>
            <p:cNvSpPr/>
            <p:nvPr/>
          </p:nvSpPr>
          <p:spPr>
            <a:xfrm>
              <a:off x="3255792" y="2871117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518F372C-D053-97BC-7982-0547DA021C32}"/>
                </a:ext>
              </a:extLst>
            </p:cNvPr>
            <p:cNvSpPr/>
            <p:nvPr/>
          </p:nvSpPr>
          <p:spPr>
            <a:xfrm>
              <a:off x="3255792" y="2821006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9E3D2EBB-E396-951F-24DE-A58D06F579FA}"/>
                </a:ext>
              </a:extLst>
            </p:cNvPr>
            <p:cNvSpPr/>
            <p:nvPr/>
          </p:nvSpPr>
          <p:spPr>
            <a:xfrm>
              <a:off x="3255792" y="2770896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F9A50831-B937-4251-8B1F-37A00986FA83}"/>
                </a:ext>
              </a:extLst>
            </p:cNvPr>
            <p:cNvSpPr/>
            <p:nvPr/>
          </p:nvSpPr>
          <p:spPr>
            <a:xfrm>
              <a:off x="3255792" y="2720785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AC798FB9-3B54-0081-4949-6F103915C966}"/>
                </a:ext>
              </a:extLst>
            </p:cNvPr>
            <p:cNvSpPr/>
            <p:nvPr/>
          </p:nvSpPr>
          <p:spPr>
            <a:xfrm>
              <a:off x="3647272" y="2670674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0C95320B-E700-62DF-A7AB-FB1FA4700FB0}"/>
                </a:ext>
              </a:extLst>
            </p:cNvPr>
            <p:cNvSpPr/>
            <p:nvPr/>
          </p:nvSpPr>
          <p:spPr>
            <a:xfrm>
              <a:off x="3647272" y="2620563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04729BDA-4661-B4F1-8AF8-477AE595FB44}"/>
                </a:ext>
              </a:extLst>
            </p:cNvPr>
            <p:cNvSpPr/>
            <p:nvPr/>
          </p:nvSpPr>
          <p:spPr>
            <a:xfrm>
              <a:off x="3647272" y="2570453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6A7D058F-32FB-7D0B-E3D6-04143B3A541F}"/>
                </a:ext>
              </a:extLst>
            </p:cNvPr>
            <p:cNvSpPr/>
            <p:nvPr/>
          </p:nvSpPr>
          <p:spPr>
            <a:xfrm>
              <a:off x="3647272" y="2520342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5B6D7291-FED6-039C-CCD5-0C50BA0F59D2}"/>
                </a:ext>
              </a:extLst>
            </p:cNvPr>
            <p:cNvSpPr/>
            <p:nvPr/>
          </p:nvSpPr>
          <p:spPr>
            <a:xfrm>
              <a:off x="3647272" y="2470231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5F0E0460-0229-7265-C841-5C93FC70D846}"/>
                </a:ext>
              </a:extLst>
            </p:cNvPr>
            <p:cNvSpPr/>
            <p:nvPr/>
          </p:nvSpPr>
          <p:spPr>
            <a:xfrm>
              <a:off x="3647272" y="2420121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EBE0DD5-2098-C468-0300-F8ADB81AF476}"/>
                </a:ext>
              </a:extLst>
            </p:cNvPr>
            <p:cNvSpPr/>
            <p:nvPr/>
          </p:nvSpPr>
          <p:spPr>
            <a:xfrm>
              <a:off x="3647272" y="237001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708341D2-A3D0-0949-C193-BB01EFA6817A}"/>
                </a:ext>
              </a:extLst>
            </p:cNvPr>
            <p:cNvSpPr/>
            <p:nvPr/>
          </p:nvSpPr>
          <p:spPr>
            <a:xfrm>
              <a:off x="3647272" y="231989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F8103308-FAFA-376B-B157-BFEB58C1B7CC}"/>
                </a:ext>
              </a:extLst>
            </p:cNvPr>
            <p:cNvSpPr/>
            <p:nvPr/>
          </p:nvSpPr>
          <p:spPr>
            <a:xfrm>
              <a:off x="3647272" y="2269661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887B5676-A1E7-2B24-6A90-660DF75074AD}"/>
                </a:ext>
              </a:extLst>
            </p:cNvPr>
            <p:cNvSpPr/>
            <p:nvPr/>
          </p:nvSpPr>
          <p:spPr>
            <a:xfrm>
              <a:off x="3647272" y="2219550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9A289E43-25C5-BF99-A8EF-0016AF429726}"/>
                </a:ext>
              </a:extLst>
            </p:cNvPr>
            <p:cNvSpPr/>
            <p:nvPr/>
          </p:nvSpPr>
          <p:spPr>
            <a:xfrm>
              <a:off x="3647272" y="2169440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6E9C5471-A7A9-1E9E-7AF9-EA889AFA5E1C}"/>
                </a:ext>
              </a:extLst>
            </p:cNvPr>
            <p:cNvSpPr/>
            <p:nvPr/>
          </p:nvSpPr>
          <p:spPr>
            <a:xfrm>
              <a:off x="3647272" y="2119329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EDC272F8-4F05-E348-2E2E-DD242EB16104}"/>
                </a:ext>
              </a:extLst>
            </p:cNvPr>
            <p:cNvSpPr/>
            <p:nvPr/>
          </p:nvSpPr>
          <p:spPr>
            <a:xfrm>
              <a:off x="3647272" y="2069218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C1801EC9-9A21-C1FC-DD3C-A6FD02F935F4}"/>
                </a:ext>
              </a:extLst>
            </p:cNvPr>
            <p:cNvSpPr/>
            <p:nvPr/>
          </p:nvSpPr>
          <p:spPr>
            <a:xfrm>
              <a:off x="3647272" y="2019107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F8CD78C5-25C7-A793-CEFE-B8C6E3F94F02}"/>
                </a:ext>
              </a:extLst>
            </p:cNvPr>
            <p:cNvSpPr/>
            <p:nvPr/>
          </p:nvSpPr>
          <p:spPr>
            <a:xfrm>
              <a:off x="3255792" y="1968997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CA637A0D-6FBC-3F81-AC60-5944C6D7362E}"/>
                </a:ext>
              </a:extLst>
            </p:cNvPr>
            <p:cNvSpPr/>
            <p:nvPr/>
          </p:nvSpPr>
          <p:spPr>
            <a:xfrm>
              <a:off x="3255792" y="1918886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6C652238-8B40-85E2-1666-16A950563C11}"/>
                </a:ext>
              </a:extLst>
            </p:cNvPr>
            <p:cNvSpPr/>
            <p:nvPr/>
          </p:nvSpPr>
          <p:spPr>
            <a:xfrm>
              <a:off x="3255792" y="1868775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B1C47245-F6EE-5866-AE87-4F98D5AE87A3}"/>
                </a:ext>
              </a:extLst>
            </p:cNvPr>
            <p:cNvSpPr/>
            <p:nvPr/>
          </p:nvSpPr>
          <p:spPr>
            <a:xfrm>
              <a:off x="3255792" y="1818665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8617CFA4-A9FD-6BF9-E6F2-31D51061E123}"/>
                </a:ext>
              </a:extLst>
            </p:cNvPr>
            <p:cNvSpPr/>
            <p:nvPr/>
          </p:nvSpPr>
          <p:spPr>
            <a:xfrm>
              <a:off x="3255792" y="1768554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8C3AD497-7981-E819-C1EF-1D75CF272991}"/>
                </a:ext>
              </a:extLst>
            </p:cNvPr>
            <p:cNvSpPr/>
            <p:nvPr/>
          </p:nvSpPr>
          <p:spPr>
            <a:xfrm>
              <a:off x="3255792" y="1718443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9DD63385-AB33-807F-CB60-E805A9F3DF49}"/>
                </a:ext>
              </a:extLst>
            </p:cNvPr>
            <p:cNvSpPr/>
            <p:nvPr/>
          </p:nvSpPr>
          <p:spPr>
            <a:xfrm>
              <a:off x="3255792" y="1668332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1DAC8E81-F118-548A-9AE6-A41B06BCC14D}"/>
                </a:ext>
              </a:extLst>
            </p:cNvPr>
            <p:cNvSpPr/>
            <p:nvPr/>
          </p:nvSpPr>
          <p:spPr>
            <a:xfrm>
              <a:off x="3255792" y="1618222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2F28FBCB-C81B-7E0B-43CD-5A7650ECDFA5}"/>
                </a:ext>
              </a:extLst>
            </p:cNvPr>
            <p:cNvSpPr/>
            <p:nvPr/>
          </p:nvSpPr>
          <p:spPr>
            <a:xfrm>
              <a:off x="3255792" y="1568111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3DC9763A-53B0-6848-28B6-C48BED2C1A8D}"/>
                </a:ext>
              </a:extLst>
            </p:cNvPr>
            <p:cNvSpPr/>
            <p:nvPr/>
          </p:nvSpPr>
          <p:spPr>
            <a:xfrm>
              <a:off x="3255792" y="1518000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733D0882-B45F-5171-996B-BAE64CCC4E7F}"/>
                </a:ext>
              </a:extLst>
            </p:cNvPr>
            <p:cNvSpPr/>
            <p:nvPr/>
          </p:nvSpPr>
          <p:spPr>
            <a:xfrm>
              <a:off x="3255792" y="1467762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C28ABF51-E2B5-6CCC-4E70-A6D74D3807E4}"/>
                </a:ext>
              </a:extLst>
            </p:cNvPr>
            <p:cNvSpPr/>
            <p:nvPr/>
          </p:nvSpPr>
          <p:spPr>
            <a:xfrm>
              <a:off x="3255792" y="1417652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2B0B6EE9-5302-AAA1-118B-776D5797737A}"/>
                </a:ext>
              </a:extLst>
            </p:cNvPr>
            <p:cNvSpPr/>
            <p:nvPr/>
          </p:nvSpPr>
          <p:spPr>
            <a:xfrm>
              <a:off x="3255792" y="1367541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69615BEC-F5FF-830F-900A-D6F51822CCD3}"/>
                </a:ext>
              </a:extLst>
            </p:cNvPr>
            <p:cNvSpPr/>
            <p:nvPr/>
          </p:nvSpPr>
          <p:spPr>
            <a:xfrm>
              <a:off x="3647272" y="131743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86F7DD1D-CCCE-19B6-8EAA-195CB29A6576}"/>
                </a:ext>
              </a:extLst>
            </p:cNvPr>
            <p:cNvSpPr/>
            <p:nvPr/>
          </p:nvSpPr>
          <p:spPr>
            <a:xfrm>
              <a:off x="3647272" y="126731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C1A2DBC2-AB0D-FDF5-FC12-3718FE41832C}"/>
                </a:ext>
              </a:extLst>
            </p:cNvPr>
            <p:cNvSpPr/>
            <p:nvPr/>
          </p:nvSpPr>
          <p:spPr>
            <a:xfrm>
              <a:off x="3647272" y="1217209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5B4883E-B7FC-2E50-CB9C-49E5B09C490C}"/>
                </a:ext>
              </a:extLst>
            </p:cNvPr>
            <p:cNvSpPr/>
            <p:nvPr/>
          </p:nvSpPr>
          <p:spPr>
            <a:xfrm>
              <a:off x="3647272" y="1167098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78E0E983-FFB8-568F-62AD-F0FB8D15F1D9}"/>
                </a:ext>
              </a:extLst>
            </p:cNvPr>
            <p:cNvSpPr/>
            <p:nvPr/>
          </p:nvSpPr>
          <p:spPr>
            <a:xfrm>
              <a:off x="3647272" y="1116987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D7C2D4FE-E1BF-F21B-EFF7-4FF4E170DE54}"/>
                </a:ext>
              </a:extLst>
            </p:cNvPr>
            <p:cNvSpPr/>
            <p:nvPr/>
          </p:nvSpPr>
          <p:spPr>
            <a:xfrm>
              <a:off x="3647272" y="1066876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A50E7C90-AF8B-48FC-5E8B-1F358FB17A69}"/>
                </a:ext>
              </a:extLst>
            </p:cNvPr>
            <p:cNvSpPr/>
            <p:nvPr/>
          </p:nvSpPr>
          <p:spPr>
            <a:xfrm>
              <a:off x="3647272" y="101676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122FC3E0-FF58-BCB1-8E8D-3BAA140F0FDC}"/>
                </a:ext>
              </a:extLst>
            </p:cNvPr>
            <p:cNvSpPr/>
            <p:nvPr/>
          </p:nvSpPr>
          <p:spPr>
            <a:xfrm>
              <a:off x="3647272" y="96665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12334B5D-8066-C88D-CF66-EFBE0A4E5755}"/>
                </a:ext>
              </a:extLst>
            </p:cNvPr>
            <p:cNvSpPr/>
            <p:nvPr/>
          </p:nvSpPr>
          <p:spPr>
            <a:xfrm>
              <a:off x="2473025" y="916544"/>
              <a:ext cx="1565533" cy="12718"/>
            </a:xfrm>
            <a:custGeom>
              <a:avLst/>
              <a:gdLst>
                <a:gd name="connsiteX0" fmla="*/ 744 w 1565533"/>
                <a:gd name="connsiteY0" fmla="*/ -454 h 12718"/>
                <a:gd name="connsiteX1" fmla="*/ 1566278 w 156553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533" h="12718">
                  <a:moveTo>
                    <a:pt x="744" y="-454"/>
                  </a:moveTo>
                  <a:lnTo>
                    <a:pt x="1566278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9568FC28-8BD6-C5AE-AFF6-D2C808244A09}"/>
                </a:ext>
              </a:extLst>
            </p:cNvPr>
            <p:cNvSpPr/>
            <p:nvPr/>
          </p:nvSpPr>
          <p:spPr>
            <a:xfrm>
              <a:off x="2864505" y="866434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7C9B52E2-63F3-1769-649C-745A474ED472}"/>
                </a:ext>
              </a:extLst>
            </p:cNvPr>
            <p:cNvSpPr/>
            <p:nvPr/>
          </p:nvSpPr>
          <p:spPr>
            <a:xfrm>
              <a:off x="2864505" y="816323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1E455968-52E6-1FB8-1DCE-97FACBC50897}"/>
                </a:ext>
              </a:extLst>
            </p:cNvPr>
            <p:cNvSpPr/>
            <p:nvPr/>
          </p:nvSpPr>
          <p:spPr>
            <a:xfrm>
              <a:off x="2864505" y="766212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74382D8F-A398-7AF5-459B-E26731C82A90}"/>
                </a:ext>
              </a:extLst>
            </p:cNvPr>
            <p:cNvSpPr/>
            <p:nvPr/>
          </p:nvSpPr>
          <p:spPr>
            <a:xfrm>
              <a:off x="2864505" y="716101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A01DB001-33AF-E73E-9C3E-00F54654E436}"/>
                </a:ext>
              </a:extLst>
            </p:cNvPr>
            <p:cNvSpPr/>
            <p:nvPr/>
          </p:nvSpPr>
          <p:spPr>
            <a:xfrm>
              <a:off x="2864505" y="665863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7A957C53-B2CD-ED5D-7DC7-0321931701F9}"/>
                </a:ext>
              </a:extLst>
            </p:cNvPr>
            <p:cNvSpPr/>
            <p:nvPr/>
          </p:nvSpPr>
          <p:spPr>
            <a:xfrm>
              <a:off x="3255792" y="615753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2774C0CF-FD75-8D36-6BBC-BB3107D899A2}"/>
                </a:ext>
              </a:extLst>
            </p:cNvPr>
            <p:cNvSpPr/>
            <p:nvPr/>
          </p:nvSpPr>
          <p:spPr>
            <a:xfrm>
              <a:off x="3647272" y="565642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934380B5-EC5E-4C5D-9E15-4B577AA9F80E}"/>
                </a:ext>
              </a:extLst>
            </p:cNvPr>
            <p:cNvSpPr/>
            <p:nvPr/>
          </p:nvSpPr>
          <p:spPr>
            <a:xfrm>
              <a:off x="3647272" y="515531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E8E5DA1A-F5CC-F97B-ED79-C67BB0861F63}"/>
                </a:ext>
              </a:extLst>
            </p:cNvPr>
            <p:cNvSpPr/>
            <p:nvPr/>
          </p:nvSpPr>
          <p:spPr>
            <a:xfrm>
              <a:off x="3255792" y="465420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97E6A4D0-281B-9570-469A-BBE3CDA6A811}"/>
                </a:ext>
              </a:extLst>
            </p:cNvPr>
            <p:cNvSpPr/>
            <p:nvPr/>
          </p:nvSpPr>
          <p:spPr>
            <a:xfrm>
              <a:off x="3647272" y="41531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CB3C1156-17F1-8436-7633-5994A518819B}"/>
                </a:ext>
              </a:extLst>
            </p:cNvPr>
            <p:cNvSpPr/>
            <p:nvPr/>
          </p:nvSpPr>
          <p:spPr>
            <a:xfrm>
              <a:off x="3647272" y="36519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7C02EF84-6040-E593-4FBF-099317ECBE60}"/>
                </a:ext>
              </a:extLst>
            </p:cNvPr>
            <p:cNvSpPr/>
            <p:nvPr/>
          </p:nvSpPr>
          <p:spPr>
            <a:xfrm>
              <a:off x="3647272" y="31508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8DAA5CDE-0000-F504-427C-D2BFA820F280}"/>
                </a:ext>
              </a:extLst>
            </p:cNvPr>
            <p:cNvSpPr/>
            <p:nvPr/>
          </p:nvSpPr>
          <p:spPr>
            <a:xfrm>
              <a:off x="516011" y="6692633"/>
              <a:ext cx="2348494" cy="12718"/>
            </a:xfrm>
            <a:custGeom>
              <a:avLst/>
              <a:gdLst>
                <a:gd name="connsiteX0" fmla="*/ 744 w 2348494"/>
                <a:gd name="connsiteY0" fmla="*/ -454 h 12718"/>
                <a:gd name="connsiteX1" fmla="*/ 2349239 w 2348494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494" h="12718">
                  <a:moveTo>
                    <a:pt x="744" y="-454"/>
                  </a:moveTo>
                  <a:lnTo>
                    <a:pt x="2349239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B3C816E3-F7D4-F9CE-B544-9D486B09E5EF}"/>
                </a:ext>
              </a:extLst>
            </p:cNvPr>
            <p:cNvSpPr/>
            <p:nvPr/>
          </p:nvSpPr>
          <p:spPr>
            <a:xfrm>
              <a:off x="2864505" y="6792981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7A9EBA9E-2E1C-D58A-FF47-5CDA34DDCCA8}"/>
                </a:ext>
              </a:extLst>
            </p:cNvPr>
            <p:cNvSpPr/>
            <p:nvPr/>
          </p:nvSpPr>
          <p:spPr>
            <a:xfrm>
              <a:off x="3255792" y="675533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9083DC6F-9AB5-D390-1C66-CF6B3CF139BF}"/>
                </a:ext>
              </a:extLst>
            </p:cNvPr>
            <p:cNvSpPr/>
            <p:nvPr/>
          </p:nvSpPr>
          <p:spPr>
            <a:xfrm>
              <a:off x="2864505" y="6605002"/>
              <a:ext cx="782766" cy="12718"/>
            </a:xfrm>
            <a:custGeom>
              <a:avLst/>
              <a:gdLst>
                <a:gd name="connsiteX0" fmla="*/ 745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5" y="-455"/>
                  </a:moveTo>
                  <a:lnTo>
                    <a:pt x="78351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069700A4-C16F-6569-6D68-7F17B12572DC}"/>
                </a:ext>
              </a:extLst>
            </p:cNvPr>
            <p:cNvSpPr/>
            <p:nvPr/>
          </p:nvSpPr>
          <p:spPr>
            <a:xfrm>
              <a:off x="516011" y="3202179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A4B3927F-2BDB-70FC-F93B-EBD94FD1AB9C}"/>
                </a:ext>
              </a:extLst>
            </p:cNvPr>
            <p:cNvSpPr/>
            <p:nvPr/>
          </p:nvSpPr>
          <p:spPr>
            <a:xfrm>
              <a:off x="907491" y="6446276"/>
              <a:ext cx="1565533" cy="12718"/>
            </a:xfrm>
            <a:custGeom>
              <a:avLst/>
              <a:gdLst>
                <a:gd name="connsiteX0" fmla="*/ 744 w 1565533"/>
                <a:gd name="connsiteY0" fmla="*/ -454 h 12718"/>
                <a:gd name="connsiteX1" fmla="*/ 1566278 w 156553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533" h="12718">
                  <a:moveTo>
                    <a:pt x="744" y="-454"/>
                  </a:moveTo>
                  <a:lnTo>
                    <a:pt x="1566278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4E585DAF-DACA-3D9E-B580-0DBCAB427778}"/>
                </a:ext>
              </a:extLst>
            </p:cNvPr>
            <p:cNvSpPr/>
            <p:nvPr/>
          </p:nvSpPr>
          <p:spPr>
            <a:xfrm>
              <a:off x="2473025" y="6362716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5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5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59796FB7-5139-5659-45AA-D8CBE1362982}"/>
                </a:ext>
              </a:extLst>
            </p:cNvPr>
            <p:cNvSpPr/>
            <p:nvPr/>
          </p:nvSpPr>
          <p:spPr>
            <a:xfrm>
              <a:off x="2864505" y="6454670"/>
              <a:ext cx="782766" cy="12718"/>
            </a:xfrm>
            <a:custGeom>
              <a:avLst/>
              <a:gdLst>
                <a:gd name="connsiteX0" fmla="*/ 745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5" y="-455"/>
                  </a:moveTo>
                  <a:lnTo>
                    <a:pt x="78351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4F69786E-16CC-CD30-6025-E5EE376356C9}"/>
                </a:ext>
              </a:extLst>
            </p:cNvPr>
            <p:cNvSpPr/>
            <p:nvPr/>
          </p:nvSpPr>
          <p:spPr>
            <a:xfrm>
              <a:off x="2864505" y="6270888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C530CBB5-F2F4-380F-8C9E-043340B6E289}"/>
                </a:ext>
              </a:extLst>
            </p:cNvPr>
            <p:cNvSpPr/>
            <p:nvPr/>
          </p:nvSpPr>
          <p:spPr>
            <a:xfrm>
              <a:off x="3255792" y="6304211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9D4CC723-C6BF-E69E-90FB-42D4082AB7CE}"/>
                </a:ext>
              </a:extLst>
            </p:cNvPr>
            <p:cNvSpPr/>
            <p:nvPr/>
          </p:nvSpPr>
          <p:spPr>
            <a:xfrm>
              <a:off x="3255792" y="6128823"/>
              <a:ext cx="391480" cy="12718"/>
            </a:xfrm>
            <a:custGeom>
              <a:avLst/>
              <a:gdLst>
                <a:gd name="connsiteX0" fmla="*/ 744 w 391480"/>
                <a:gd name="connsiteY0" fmla="*/ -455 h 12718"/>
                <a:gd name="connsiteX1" fmla="*/ 392224 w 391480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5"/>
                  </a:moveTo>
                  <a:lnTo>
                    <a:pt x="39222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A23D054F-B4BC-CCAE-B1B8-A4686DCD4624}"/>
                </a:ext>
              </a:extLst>
            </p:cNvPr>
            <p:cNvSpPr/>
            <p:nvPr/>
          </p:nvSpPr>
          <p:spPr>
            <a:xfrm>
              <a:off x="907491" y="2524030"/>
              <a:ext cx="391480" cy="12718"/>
            </a:xfrm>
            <a:custGeom>
              <a:avLst/>
              <a:gdLst>
                <a:gd name="connsiteX0" fmla="*/ 744 w 391480"/>
                <a:gd name="connsiteY0" fmla="*/ -455 h 12718"/>
                <a:gd name="connsiteX1" fmla="*/ 392225 w 391480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5"/>
                  </a:moveTo>
                  <a:lnTo>
                    <a:pt x="392225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880F07D1-69A9-B7D2-801A-E6D000BD6C4F}"/>
                </a:ext>
              </a:extLst>
            </p:cNvPr>
            <p:cNvSpPr/>
            <p:nvPr/>
          </p:nvSpPr>
          <p:spPr>
            <a:xfrm>
              <a:off x="1298972" y="3956256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E00F333C-7626-F1E8-3841-A3E05A332A2F}"/>
                </a:ext>
              </a:extLst>
            </p:cNvPr>
            <p:cNvSpPr/>
            <p:nvPr/>
          </p:nvSpPr>
          <p:spPr>
            <a:xfrm>
              <a:off x="1690258" y="5482344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ABE90785-28F1-DFA2-B918-7655BD8E9213}"/>
                </a:ext>
              </a:extLst>
            </p:cNvPr>
            <p:cNvSpPr/>
            <p:nvPr/>
          </p:nvSpPr>
          <p:spPr>
            <a:xfrm>
              <a:off x="2081739" y="5690291"/>
              <a:ext cx="1174053" cy="12718"/>
            </a:xfrm>
            <a:custGeom>
              <a:avLst/>
              <a:gdLst>
                <a:gd name="connsiteX0" fmla="*/ 744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4" y="-454"/>
                  </a:moveTo>
                  <a:lnTo>
                    <a:pt x="1174798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CA0E3BA1-2F95-3808-5E43-FE540970F34C}"/>
                </a:ext>
              </a:extLst>
            </p:cNvPr>
            <p:cNvSpPr/>
            <p:nvPr/>
          </p:nvSpPr>
          <p:spPr>
            <a:xfrm>
              <a:off x="3255792" y="5853214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38078C4F-AE83-3A50-51DD-6282506D9EC1}"/>
                </a:ext>
              </a:extLst>
            </p:cNvPr>
            <p:cNvSpPr/>
            <p:nvPr/>
          </p:nvSpPr>
          <p:spPr>
            <a:xfrm>
              <a:off x="3255792" y="5527367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A2AEB1AE-5CB1-D680-1813-21F6CC0AC0E6}"/>
                </a:ext>
              </a:extLst>
            </p:cNvPr>
            <p:cNvSpPr/>
            <p:nvPr/>
          </p:nvSpPr>
          <p:spPr>
            <a:xfrm>
              <a:off x="2081739" y="4778377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EEBD5A44-5342-D7CF-90C1-A918094C412C}"/>
                </a:ext>
              </a:extLst>
            </p:cNvPr>
            <p:cNvSpPr/>
            <p:nvPr/>
          </p:nvSpPr>
          <p:spPr>
            <a:xfrm>
              <a:off x="2473025" y="4279814"/>
              <a:ext cx="391480" cy="12718"/>
            </a:xfrm>
            <a:custGeom>
              <a:avLst/>
              <a:gdLst>
                <a:gd name="connsiteX0" fmla="*/ 744 w 391480"/>
                <a:gd name="connsiteY0" fmla="*/ -455 h 12718"/>
                <a:gd name="connsiteX1" fmla="*/ 392225 w 391480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5"/>
                  </a:moveTo>
                  <a:lnTo>
                    <a:pt x="392225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C1DFDBC3-3EF8-AD30-BFD2-E8E5EE616B95}"/>
                </a:ext>
              </a:extLst>
            </p:cNvPr>
            <p:cNvSpPr/>
            <p:nvPr/>
          </p:nvSpPr>
          <p:spPr>
            <a:xfrm>
              <a:off x="2864505" y="5201648"/>
              <a:ext cx="782766" cy="12718"/>
            </a:xfrm>
            <a:custGeom>
              <a:avLst/>
              <a:gdLst>
                <a:gd name="connsiteX0" fmla="*/ 745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5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484DD93D-2530-91D2-2700-CEA06C8A0089}"/>
                </a:ext>
              </a:extLst>
            </p:cNvPr>
            <p:cNvSpPr/>
            <p:nvPr/>
          </p:nvSpPr>
          <p:spPr>
            <a:xfrm>
              <a:off x="2864505" y="4926039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86B43B83-FC69-4E9E-B093-0FE5750573DE}"/>
                </a:ext>
              </a:extLst>
            </p:cNvPr>
            <p:cNvSpPr/>
            <p:nvPr/>
          </p:nvSpPr>
          <p:spPr>
            <a:xfrm>
              <a:off x="3255792" y="447491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864C28F5-46B6-4AD8-5652-284CCFD4A03C}"/>
                </a:ext>
              </a:extLst>
            </p:cNvPr>
            <p:cNvSpPr/>
            <p:nvPr/>
          </p:nvSpPr>
          <p:spPr>
            <a:xfrm>
              <a:off x="2864505" y="3801091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AA0AA135-EEF0-7827-C8BE-1AD989AE120A}"/>
                </a:ext>
              </a:extLst>
            </p:cNvPr>
            <p:cNvSpPr/>
            <p:nvPr/>
          </p:nvSpPr>
          <p:spPr>
            <a:xfrm>
              <a:off x="3255792" y="3898514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5D2D67DE-D428-1A14-B80A-265E0A67CA6F}"/>
                </a:ext>
              </a:extLst>
            </p:cNvPr>
            <p:cNvSpPr/>
            <p:nvPr/>
          </p:nvSpPr>
          <p:spPr>
            <a:xfrm>
              <a:off x="3255792" y="3647961"/>
              <a:ext cx="391480" cy="12718"/>
            </a:xfrm>
            <a:custGeom>
              <a:avLst/>
              <a:gdLst>
                <a:gd name="connsiteX0" fmla="*/ 744 w 391480"/>
                <a:gd name="connsiteY0" fmla="*/ -455 h 12718"/>
                <a:gd name="connsiteX1" fmla="*/ 392224 w 391480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5"/>
                  </a:moveTo>
                  <a:lnTo>
                    <a:pt x="39222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7CB109C7-76A0-00C4-B623-9ACE01BBFAEB}"/>
                </a:ext>
              </a:extLst>
            </p:cNvPr>
            <p:cNvSpPr/>
            <p:nvPr/>
          </p:nvSpPr>
          <p:spPr>
            <a:xfrm>
              <a:off x="2864505" y="3190605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26E4B903-E55C-FC11-B12E-F808998BC84B}"/>
                </a:ext>
              </a:extLst>
            </p:cNvPr>
            <p:cNvSpPr/>
            <p:nvPr/>
          </p:nvSpPr>
          <p:spPr>
            <a:xfrm>
              <a:off x="3255792" y="3397407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3082C3D6-E842-966C-EBF3-7CD844667870}"/>
                </a:ext>
              </a:extLst>
            </p:cNvPr>
            <p:cNvSpPr/>
            <p:nvPr/>
          </p:nvSpPr>
          <p:spPr>
            <a:xfrm>
              <a:off x="3255792" y="324707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A77312C4-ECBA-044B-8064-B1EF199412AF}"/>
                </a:ext>
              </a:extLst>
            </p:cNvPr>
            <p:cNvSpPr/>
            <p:nvPr/>
          </p:nvSpPr>
          <p:spPr>
            <a:xfrm>
              <a:off x="3255792" y="309661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22C5A0FF-2761-DCA5-7786-537211900592}"/>
                </a:ext>
              </a:extLst>
            </p:cNvPr>
            <p:cNvSpPr/>
            <p:nvPr/>
          </p:nvSpPr>
          <p:spPr>
            <a:xfrm>
              <a:off x="1690258" y="2430041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FF11AD08-8E6C-6C56-6F6B-E012947DE75F}"/>
                </a:ext>
              </a:extLst>
            </p:cNvPr>
            <p:cNvSpPr/>
            <p:nvPr/>
          </p:nvSpPr>
          <p:spPr>
            <a:xfrm>
              <a:off x="2473025" y="2946283"/>
              <a:ext cx="1174247" cy="12718"/>
            </a:xfrm>
            <a:custGeom>
              <a:avLst/>
              <a:gdLst>
                <a:gd name="connsiteX0" fmla="*/ 744 w 1174247"/>
                <a:gd name="connsiteY0" fmla="*/ -454 h 12718"/>
                <a:gd name="connsiteX1" fmla="*/ 1174991 w 1174247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247" h="12718">
                  <a:moveTo>
                    <a:pt x="744" y="-454"/>
                  </a:moveTo>
                  <a:lnTo>
                    <a:pt x="117499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E5E09E8D-395C-C9A0-87C8-941FE2559FF4}"/>
                </a:ext>
              </a:extLst>
            </p:cNvPr>
            <p:cNvSpPr/>
            <p:nvPr/>
          </p:nvSpPr>
          <p:spPr>
            <a:xfrm>
              <a:off x="2473025" y="1913671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5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5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9F5BC6BC-5360-EAA6-69C6-A97EED814AD7}"/>
                </a:ext>
              </a:extLst>
            </p:cNvPr>
            <p:cNvSpPr/>
            <p:nvPr/>
          </p:nvSpPr>
          <p:spPr>
            <a:xfrm>
              <a:off x="2864505" y="2715825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39B307A0-0F77-4225-8254-E84C35BA08F9}"/>
                </a:ext>
              </a:extLst>
            </p:cNvPr>
            <p:cNvSpPr/>
            <p:nvPr/>
          </p:nvSpPr>
          <p:spPr>
            <a:xfrm>
              <a:off x="3255792" y="239506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647F4C1-EDD5-99FE-83BD-DF3444FDFE29}"/>
                </a:ext>
              </a:extLst>
            </p:cNvPr>
            <p:cNvSpPr/>
            <p:nvPr/>
          </p:nvSpPr>
          <p:spPr>
            <a:xfrm>
              <a:off x="2864505" y="1720351"/>
              <a:ext cx="391286" cy="12718"/>
            </a:xfrm>
            <a:custGeom>
              <a:avLst/>
              <a:gdLst>
                <a:gd name="connsiteX0" fmla="*/ 745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5"/>
                  </a:moveTo>
                  <a:lnTo>
                    <a:pt x="392031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B10BC56C-46FF-E12F-52E2-563BE17C0FA4}"/>
                </a:ext>
              </a:extLst>
            </p:cNvPr>
            <p:cNvSpPr/>
            <p:nvPr/>
          </p:nvSpPr>
          <p:spPr>
            <a:xfrm>
              <a:off x="3255792" y="2044163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B4DD54D4-6776-210C-FB0F-96C679E12AF6}"/>
                </a:ext>
              </a:extLst>
            </p:cNvPr>
            <p:cNvSpPr/>
            <p:nvPr/>
          </p:nvSpPr>
          <p:spPr>
            <a:xfrm>
              <a:off x="2864505" y="1304966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F93A7DE1-13C7-042C-66E2-C78CB3E1B2F5}"/>
                </a:ext>
              </a:extLst>
            </p:cNvPr>
            <p:cNvSpPr/>
            <p:nvPr/>
          </p:nvSpPr>
          <p:spPr>
            <a:xfrm>
              <a:off x="3255792" y="1242264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6083A3D2-A86F-704D-A212-C8E7C76DC6BC}"/>
                </a:ext>
              </a:extLst>
            </p:cNvPr>
            <p:cNvSpPr/>
            <p:nvPr/>
          </p:nvSpPr>
          <p:spPr>
            <a:xfrm>
              <a:off x="1298972" y="1091932"/>
              <a:ext cx="2348300" cy="12718"/>
            </a:xfrm>
            <a:custGeom>
              <a:avLst/>
              <a:gdLst>
                <a:gd name="connsiteX0" fmla="*/ 745 w 2348300"/>
                <a:gd name="connsiteY0" fmla="*/ -454 h 12718"/>
                <a:gd name="connsiteX1" fmla="*/ 2349045 w 234830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300" h="12718">
                  <a:moveTo>
                    <a:pt x="745" y="-454"/>
                  </a:moveTo>
                  <a:lnTo>
                    <a:pt x="2349045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480DF6D3-6FE2-DDD3-B079-A0E9412511CC}"/>
                </a:ext>
              </a:extLst>
            </p:cNvPr>
            <p:cNvSpPr/>
            <p:nvPr/>
          </p:nvSpPr>
          <p:spPr>
            <a:xfrm>
              <a:off x="907491" y="636229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3586F4D1-2FFD-AB73-8CD8-73873A7260A2}"/>
                </a:ext>
              </a:extLst>
            </p:cNvPr>
            <p:cNvSpPr/>
            <p:nvPr/>
          </p:nvSpPr>
          <p:spPr>
            <a:xfrm>
              <a:off x="1690258" y="907133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C0AC1DDF-2C9C-EC97-CF2A-F51A8ACD545A}"/>
                </a:ext>
              </a:extLst>
            </p:cNvPr>
            <p:cNvSpPr/>
            <p:nvPr/>
          </p:nvSpPr>
          <p:spPr>
            <a:xfrm>
              <a:off x="1690258" y="365199"/>
              <a:ext cx="1957013" cy="12718"/>
            </a:xfrm>
            <a:custGeom>
              <a:avLst/>
              <a:gdLst>
                <a:gd name="connsiteX0" fmla="*/ 744 w 1957013"/>
                <a:gd name="connsiteY0" fmla="*/ -454 h 12718"/>
                <a:gd name="connsiteX1" fmla="*/ 1957758 w 195701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7013" h="12718">
                  <a:moveTo>
                    <a:pt x="744" y="-454"/>
                  </a:moveTo>
                  <a:lnTo>
                    <a:pt x="1957758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9B7DAD2C-494E-EA6B-963F-5B6C48920A56}"/>
                </a:ext>
              </a:extLst>
            </p:cNvPr>
            <p:cNvSpPr/>
            <p:nvPr/>
          </p:nvSpPr>
          <p:spPr>
            <a:xfrm>
              <a:off x="2081739" y="991710"/>
              <a:ext cx="1565533" cy="12718"/>
            </a:xfrm>
            <a:custGeom>
              <a:avLst/>
              <a:gdLst>
                <a:gd name="connsiteX0" fmla="*/ 744 w 1565533"/>
                <a:gd name="connsiteY0" fmla="*/ -454 h 12718"/>
                <a:gd name="connsiteX1" fmla="*/ 1566278 w 156553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533" h="12718">
                  <a:moveTo>
                    <a:pt x="744" y="-454"/>
                  </a:moveTo>
                  <a:lnTo>
                    <a:pt x="1566278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8790E56A-B8C9-6EB3-50F9-45071671B310}"/>
                </a:ext>
              </a:extLst>
            </p:cNvPr>
            <p:cNvSpPr/>
            <p:nvPr/>
          </p:nvSpPr>
          <p:spPr>
            <a:xfrm>
              <a:off x="2081739" y="82255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A41C1F9B-FCBE-8B40-99D1-BBE9FBCA29CA}"/>
                </a:ext>
              </a:extLst>
            </p:cNvPr>
            <p:cNvSpPr/>
            <p:nvPr/>
          </p:nvSpPr>
          <p:spPr>
            <a:xfrm>
              <a:off x="2473025" y="72856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5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5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26452BDD-1B81-E3FC-F7F9-6A6ED6135C8A}"/>
                </a:ext>
              </a:extLst>
            </p:cNvPr>
            <p:cNvSpPr/>
            <p:nvPr/>
          </p:nvSpPr>
          <p:spPr>
            <a:xfrm>
              <a:off x="2864505" y="540587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604D93A0-02AF-85A6-D79F-6B3EC88DEC9C}"/>
                </a:ext>
              </a:extLst>
            </p:cNvPr>
            <p:cNvSpPr/>
            <p:nvPr/>
          </p:nvSpPr>
          <p:spPr>
            <a:xfrm>
              <a:off x="3255792" y="540587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9AF908AA-69F5-935B-82C8-2EF0BE3FC74D}"/>
                </a:ext>
              </a:extLst>
            </p:cNvPr>
            <p:cNvSpPr/>
            <p:nvPr/>
          </p:nvSpPr>
          <p:spPr>
            <a:xfrm>
              <a:off x="3255792" y="6792981"/>
              <a:ext cx="19341" cy="37519"/>
            </a:xfrm>
            <a:custGeom>
              <a:avLst/>
              <a:gdLst>
                <a:gd name="connsiteX0" fmla="*/ 744 w 19341"/>
                <a:gd name="connsiteY0" fmla="*/ -454 h 37519"/>
                <a:gd name="connsiteX1" fmla="*/ 744 w 19341"/>
                <a:gd name="connsiteY1" fmla="*/ 37065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7519">
                  <a:moveTo>
                    <a:pt x="744" y="-454"/>
                  </a:moveTo>
                  <a:lnTo>
                    <a:pt x="744" y="3706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8A8B511D-ED6A-3BD5-984D-F12B2321039E}"/>
                </a:ext>
              </a:extLst>
            </p:cNvPr>
            <p:cNvSpPr/>
            <p:nvPr/>
          </p:nvSpPr>
          <p:spPr>
            <a:xfrm>
              <a:off x="3647272" y="6755335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350B7199-B6C2-9654-3FAD-C9272D0E2B97}"/>
                </a:ext>
              </a:extLst>
            </p:cNvPr>
            <p:cNvSpPr/>
            <p:nvPr/>
          </p:nvSpPr>
          <p:spPr>
            <a:xfrm>
              <a:off x="3647272" y="6730279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E0AF89A0-4BAE-50F5-F035-C5AD2BB2A1EC}"/>
                </a:ext>
              </a:extLst>
            </p:cNvPr>
            <p:cNvSpPr/>
            <p:nvPr/>
          </p:nvSpPr>
          <p:spPr>
            <a:xfrm>
              <a:off x="2864505" y="6680168"/>
              <a:ext cx="19341" cy="12464"/>
            </a:xfrm>
            <a:custGeom>
              <a:avLst/>
              <a:gdLst>
                <a:gd name="connsiteX0" fmla="*/ 745 w 19341"/>
                <a:gd name="connsiteY0" fmla="*/ 12010 h 12464"/>
                <a:gd name="connsiteX1" fmla="*/ 745 w 19341"/>
                <a:gd name="connsiteY1" fmla="*/ -454 h 1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2464">
                  <a:moveTo>
                    <a:pt x="745" y="12010"/>
                  </a:moveTo>
                  <a:lnTo>
                    <a:pt x="745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0A5F3056-6979-0104-C0C4-B0F4C71DF924}"/>
                </a:ext>
              </a:extLst>
            </p:cNvPr>
            <p:cNvSpPr/>
            <p:nvPr/>
          </p:nvSpPr>
          <p:spPr>
            <a:xfrm>
              <a:off x="3647272" y="6605002"/>
              <a:ext cx="19341" cy="25055"/>
            </a:xfrm>
            <a:custGeom>
              <a:avLst/>
              <a:gdLst>
                <a:gd name="connsiteX0" fmla="*/ 744 w 19341"/>
                <a:gd name="connsiteY0" fmla="*/ -455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5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61441E49-A8EC-9CEC-D45E-054B7DC08CEF}"/>
                </a:ext>
              </a:extLst>
            </p:cNvPr>
            <p:cNvSpPr/>
            <p:nvPr/>
          </p:nvSpPr>
          <p:spPr>
            <a:xfrm>
              <a:off x="3647272" y="6579947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A0AD5C33-5E94-10D7-588A-FD84E373B43C}"/>
                </a:ext>
              </a:extLst>
            </p:cNvPr>
            <p:cNvSpPr/>
            <p:nvPr/>
          </p:nvSpPr>
          <p:spPr>
            <a:xfrm>
              <a:off x="2473025" y="6446276"/>
              <a:ext cx="19341" cy="83560"/>
            </a:xfrm>
            <a:custGeom>
              <a:avLst/>
              <a:gdLst>
                <a:gd name="connsiteX0" fmla="*/ 744 w 19341"/>
                <a:gd name="connsiteY0" fmla="*/ -454 h 83560"/>
                <a:gd name="connsiteX1" fmla="*/ 744 w 19341"/>
                <a:gd name="connsiteY1" fmla="*/ 83106 h 8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3560">
                  <a:moveTo>
                    <a:pt x="744" y="-454"/>
                  </a:moveTo>
                  <a:lnTo>
                    <a:pt x="744" y="83106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6224038B-D74C-2058-4928-7D8885E7E01C}"/>
                </a:ext>
              </a:extLst>
            </p:cNvPr>
            <p:cNvSpPr/>
            <p:nvPr/>
          </p:nvSpPr>
          <p:spPr>
            <a:xfrm>
              <a:off x="3647272" y="6454670"/>
              <a:ext cx="19341" cy="25055"/>
            </a:xfrm>
            <a:custGeom>
              <a:avLst/>
              <a:gdLst>
                <a:gd name="connsiteX0" fmla="*/ 744 w 19341"/>
                <a:gd name="connsiteY0" fmla="*/ -455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5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4596D66E-32E4-DA20-72CE-2CF2EC64A0C0}"/>
                </a:ext>
              </a:extLst>
            </p:cNvPr>
            <p:cNvSpPr/>
            <p:nvPr/>
          </p:nvSpPr>
          <p:spPr>
            <a:xfrm>
              <a:off x="3647272" y="6429615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86E0B8FA-044D-01C9-0A49-8CC27C16DD16}"/>
                </a:ext>
              </a:extLst>
            </p:cNvPr>
            <p:cNvSpPr/>
            <p:nvPr/>
          </p:nvSpPr>
          <p:spPr>
            <a:xfrm>
              <a:off x="3255792" y="6270888"/>
              <a:ext cx="19341" cy="108488"/>
            </a:xfrm>
            <a:custGeom>
              <a:avLst/>
              <a:gdLst>
                <a:gd name="connsiteX0" fmla="*/ 744 w 19341"/>
                <a:gd name="connsiteY0" fmla="*/ -454 h 108488"/>
                <a:gd name="connsiteX1" fmla="*/ 744 w 19341"/>
                <a:gd name="connsiteY1" fmla="*/ 108034 h 10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8488">
                  <a:moveTo>
                    <a:pt x="744" y="-454"/>
                  </a:moveTo>
                  <a:lnTo>
                    <a:pt x="744" y="10803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A62A02AE-B602-1F1E-A981-B1EB0A2AB08E}"/>
                </a:ext>
              </a:extLst>
            </p:cNvPr>
            <p:cNvSpPr/>
            <p:nvPr/>
          </p:nvSpPr>
          <p:spPr>
            <a:xfrm>
              <a:off x="3647272" y="6304211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AFBDF434-DA0D-93A6-CB08-C592BB7EB4F8}"/>
                </a:ext>
              </a:extLst>
            </p:cNvPr>
            <p:cNvSpPr/>
            <p:nvPr/>
          </p:nvSpPr>
          <p:spPr>
            <a:xfrm>
              <a:off x="3647272" y="6279155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FB2BAC3B-744D-167E-ED51-6F40AF1BB73E}"/>
                </a:ext>
              </a:extLst>
            </p:cNvPr>
            <p:cNvSpPr/>
            <p:nvPr/>
          </p:nvSpPr>
          <p:spPr>
            <a:xfrm>
              <a:off x="3647272" y="6128823"/>
              <a:ext cx="19341" cy="100221"/>
            </a:xfrm>
            <a:custGeom>
              <a:avLst/>
              <a:gdLst>
                <a:gd name="connsiteX0" fmla="*/ 744 w 19341"/>
                <a:gd name="connsiteY0" fmla="*/ -455 h 100221"/>
                <a:gd name="connsiteX1" fmla="*/ 744 w 19341"/>
                <a:gd name="connsiteY1" fmla="*/ 99767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-455"/>
                  </a:moveTo>
                  <a:lnTo>
                    <a:pt x="744" y="99767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568F946C-396C-7E16-2E6E-EA35015F0FE9}"/>
                </a:ext>
              </a:extLst>
            </p:cNvPr>
            <p:cNvSpPr/>
            <p:nvPr/>
          </p:nvSpPr>
          <p:spPr>
            <a:xfrm>
              <a:off x="3647272" y="6128823"/>
              <a:ext cx="19341" cy="50110"/>
            </a:xfrm>
            <a:custGeom>
              <a:avLst/>
              <a:gdLst>
                <a:gd name="connsiteX0" fmla="*/ 744 w 19341"/>
                <a:gd name="connsiteY0" fmla="*/ -455 h 50110"/>
                <a:gd name="connsiteX1" fmla="*/ 744 w 19341"/>
                <a:gd name="connsiteY1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-455"/>
                  </a:moveTo>
                  <a:lnTo>
                    <a:pt x="744" y="49656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0" name="Freeform: Shape 659">
              <a:extLst>
                <a:ext uri="{FF2B5EF4-FFF2-40B4-BE49-F238E27FC236}">
                  <a16:creationId xmlns:a16="http://schemas.microsoft.com/office/drawing/2014/main" id="{67F9F54A-A5D6-28BF-CD64-C93C31162F4E}"/>
                </a:ext>
              </a:extLst>
            </p:cNvPr>
            <p:cNvSpPr/>
            <p:nvPr/>
          </p:nvSpPr>
          <p:spPr>
            <a:xfrm>
              <a:off x="3647272" y="6078713"/>
              <a:ext cx="19341" cy="50110"/>
            </a:xfrm>
            <a:custGeom>
              <a:avLst/>
              <a:gdLst>
                <a:gd name="connsiteX0" fmla="*/ 744 w 19341"/>
                <a:gd name="connsiteY0" fmla="*/ 49656 h 50110"/>
                <a:gd name="connsiteX1" fmla="*/ 744 w 19341"/>
                <a:gd name="connsiteY1" fmla="*/ -455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49656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00BFB2F3-9519-7D7B-9853-C48827F4DA15}"/>
                </a:ext>
              </a:extLst>
            </p:cNvPr>
            <p:cNvSpPr/>
            <p:nvPr/>
          </p:nvSpPr>
          <p:spPr>
            <a:xfrm>
              <a:off x="3647272" y="6028602"/>
              <a:ext cx="19341" cy="100221"/>
            </a:xfrm>
            <a:custGeom>
              <a:avLst/>
              <a:gdLst>
                <a:gd name="connsiteX0" fmla="*/ 744 w 19341"/>
                <a:gd name="connsiteY0" fmla="*/ 99767 h 100221"/>
                <a:gd name="connsiteX1" fmla="*/ 744 w 19341"/>
                <a:gd name="connsiteY1" fmla="*/ -455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99767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F190A891-0E54-C8BC-DAA9-FE8B4F79AFC4}"/>
                </a:ext>
              </a:extLst>
            </p:cNvPr>
            <p:cNvSpPr/>
            <p:nvPr/>
          </p:nvSpPr>
          <p:spPr>
            <a:xfrm>
              <a:off x="2081739" y="5482344"/>
              <a:ext cx="19341" cy="496147"/>
            </a:xfrm>
            <a:custGeom>
              <a:avLst/>
              <a:gdLst>
                <a:gd name="connsiteX0" fmla="*/ 744 w 19341"/>
                <a:gd name="connsiteY0" fmla="*/ -454 h 496147"/>
                <a:gd name="connsiteX1" fmla="*/ 744 w 19341"/>
                <a:gd name="connsiteY1" fmla="*/ 495693 h 49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96147">
                  <a:moveTo>
                    <a:pt x="744" y="-454"/>
                  </a:moveTo>
                  <a:lnTo>
                    <a:pt x="744" y="495693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3" name="Freeform: Shape 662">
              <a:extLst>
                <a:ext uri="{FF2B5EF4-FFF2-40B4-BE49-F238E27FC236}">
                  <a16:creationId xmlns:a16="http://schemas.microsoft.com/office/drawing/2014/main" id="{7FE91AC2-0651-9FF8-AAC9-D07AFB27E494}"/>
                </a:ext>
              </a:extLst>
            </p:cNvPr>
            <p:cNvSpPr/>
            <p:nvPr/>
          </p:nvSpPr>
          <p:spPr>
            <a:xfrm>
              <a:off x="3647272" y="5853214"/>
              <a:ext cx="19341" cy="75166"/>
            </a:xfrm>
            <a:custGeom>
              <a:avLst/>
              <a:gdLst>
                <a:gd name="connsiteX0" fmla="*/ 744 w 19341"/>
                <a:gd name="connsiteY0" fmla="*/ -454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4"/>
                  </a:moveTo>
                  <a:lnTo>
                    <a:pt x="744" y="74712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4" name="Freeform: Shape 663">
              <a:extLst>
                <a:ext uri="{FF2B5EF4-FFF2-40B4-BE49-F238E27FC236}">
                  <a16:creationId xmlns:a16="http://schemas.microsoft.com/office/drawing/2014/main" id="{5BA2233A-BF27-CA80-484C-4B4981A76BFD}"/>
                </a:ext>
              </a:extLst>
            </p:cNvPr>
            <p:cNvSpPr/>
            <p:nvPr/>
          </p:nvSpPr>
          <p:spPr>
            <a:xfrm>
              <a:off x="3647272" y="5853214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5" name="Freeform: Shape 664">
              <a:extLst>
                <a:ext uri="{FF2B5EF4-FFF2-40B4-BE49-F238E27FC236}">
                  <a16:creationId xmlns:a16="http://schemas.microsoft.com/office/drawing/2014/main" id="{945D9D4E-973E-66A5-47FF-0B90142A117D}"/>
                </a:ext>
              </a:extLst>
            </p:cNvPr>
            <p:cNvSpPr/>
            <p:nvPr/>
          </p:nvSpPr>
          <p:spPr>
            <a:xfrm>
              <a:off x="3647272" y="5828159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288AC74C-1775-7D7D-7D82-401842B1926D}"/>
                </a:ext>
              </a:extLst>
            </p:cNvPr>
            <p:cNvSpPr/>
            <p:nvPr/>
          </p:nvSpPr>
          <p:spPr>
            <a:xfrm>
              <a:off x="3647272" y="5778048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4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2CA2145F-B276-24A4-C6B4-5C19F0E3CAD5}"/>
                </a:ext>
              </a:extLst>
            </p:cNvPr>
            <p:cNvSpPr/>
            <p:nvPr/>
          </p:nvSpPr>
          <p:spPr>
            <a:xfrm>
              <a:off x="3647272" y="5527367"/>
              <a:ext cx="19341" cy="200570"/>
            </a:xfrm>
            <a:custGeom>
              <a:avLst/>
              <a:gdLst>
                <a:gd name="connsiteX0" fmla="*/ 744 w 19341"/>
                <a:gd name="connsiteY0" fmla="*/ -454 h 200570"/>
                <a:gd name="connsiteX1" fmla="*/ 744 w 19341"/>
                <a:gd name="connsiteY1" fmla="*/ 200116 h 20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0570">
                  <a:moveTo>
                    <a:pt x="744" y="-454"/>
                  </a:moveTo>
                  <a:lnTo>
                    <a:pt x="744" y="200116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C06FE791-C6BC-B70F-DAB7-8821B420B544}"/>
                </a:ext>
              </a:extLst>
            </p:cNvPr>
            <p:cNvSpPr/>
            <p:nvPr/>
          </p:nvSpPr>
          <p:spPr>
            <a:xfrm>
              <a:off x="3647272" y="5527367"/>
              <a:ext cx="19341" cy="150459"/>
            </a:xfrm>
            <a:custGeom>
              <a:avLst/>
              <a:gdLst>
                <a:gd name="connsiteX0" fmla="*/ 744 w 19341"/>
                <a:gd name="connsiteY0" fmla="*/ -454 h 150459"/>
                <a:gd name="connsiteX1" fmla="*/ 744 w 19341"/>
                <a:gd name="connsiteY1" fmla="*/ 150005 h 150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0459">
                  <a:moveTo>
                    <a:pt x="744" y="-454"/>
                  </a:moveTo>
                  <a:lnTo>
                    <a:pt x="744" y="15000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9" name="Freeform: Shape 668">
              <a:extLst>
                <a:ext uri="{FF2B5EF4-FFF2-40B4-BE49-F238E27FC236}">
                  <a16:creationId xmlns:a16="http://schemas.microsoft.com/office/drawing/2014/main" id="{BD9E488E-A6DD-8B04-754A-D92A1F1DFC36}"/>
                </a:ext>
              </a:extLst>
            </p:cNvPr>
            <p:cNvSpPr/>
            <p:nvPr/>
          </p:nvSpPr>
          <p:spPr>
            <a:xfrm>
              <a:off x="3647272" y="5527367"/>
              <a:ext cx="19341" cy="100348"/>
            </a:xfrm>
            <a:custGeom>
              <a:avLst/>
              <a:gdLst>
                <a:gd name="connsiteX0" fmla="*/ 744 w 19341"/>
                <a:gd name="connsiteY0" fmla="*/ -454 h 100348"/>
                <a:gd name="connsiteX1" fmla="*/ 744 w 19341"/>
                <a:gd name="connsiteY1" fmla="*/ 99895 h 10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348">
                  <a:moveTo>
                    <a:pt x="744" y="-454"/>
                  </a:moveTo>
                  <a:lnTo>
                    <a:pt x="744" y="9989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0" name="Freeform: Shape 669">
              <a:extLst>
                <a:ext uri="{FF2B5EF4-FFF2-40B4-BE49-F238E27FC236}">
                  <a16:creationId xmlns:a16="http://schemas.microsoft.com/office/drawing/2014/main" id="{EBD6F299-8AA6-B761-5E6B-D2EFA2652C82}"/>
                </a:ext>
              </a:extLst>
            </p:cNvPr>
            <p:cNvSpPr/>
            <p:nvPr/>
          </p:nvSpPr>
          <p:spPr>
            <a:xfrm>
              <a:off x="3647272" y="5527367"/>
              <a:ext cx="19341" cy="50237"/>
            </a:xfrm>
            <a:custGeom>
              <a:avLst/>
              <a:gdLst>
                <a:gd name="connsiteX0" fmla="*/ 744 w 19341"/>
                <a:gd name="connsiteY0" fmla="*/ -454 h 50237"/>
                <a:gd name="connsiteX1" fmla="*/ 744 w 19341"/>
                <a:gd name="connsiteY1" fmla="*/ 49784 h 5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237">
                  <a:moveTo>
                    <a:pt x="744" y="-454"/>
                  </a:moveTo>
                  <a:lnTo>
                    <a:pt x="744" y="4978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5CF93AC3-88C3-994F-D605-E67F43E71507}"/>
                </a:ext>
              </a:extLst>
            </p:cNvPr>
            <p:cNvSpPr/>
            <p:nvPr/>
          </p:nvSpPr>
          <p:spPr>
            <a:xfrm>
              <a:off x="3647272" y="5477257"/>
              <a:ext cx="19341" cy="50110"/>
            </a:xfrm>
            <a:custGeom>
              <a:avLst/>
              <a:gdLst>
                <a:gd name="connsiteX0" fmla="*/ 744 w 19341"/>
                <a:gd name="connsiteY0" fmla="*/ 49656 h 50110"/>
                <a:gd name="connsiteX1" fmla="*/ 744 w 19341"/>
                <a:gd name="connsiteY1" fmla="*/ -454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49656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37368361-28D1-C8BF-95C2-95D11FDF4479}"/>
                </a:ext>
              </a:extLst>
            </p:cNvPr>
            <p:cNvSpPr/>
            <p:nvPr/>
          </p:nvSpPr>
          <p:spPr>
            <a:xfrm>
              <a:off x="3647272" y="5427146"/>
              <a:ext cx="19341" cy="100221"/>
            </a:xfrm>
            <a:custGeom>
              <a:avLst/>
              <a:gdLst>
                <a:gd name="connsiteX0" fmla="*/ 744 w 19341"/>
                <a:gd name="connsiteY0" fmla="*/ 99767 h 100221"/>
                <a:gd name="connsiteX1" fmla="*/ 744 w 19341"/>
                <a:gd name="connsiteY1" fmla="*/ -454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99767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394DB483-2282-C9CC-5DC4-385172EC4630}"/>
                </a:ext>
              </a:extLst>
            </p:cNvPr>
            <p:cNvSpPr/>
            <p:nvPr/>
          </p:nvSpPr>
          <p:spPr>
            <a:xfrm>
              <a:off x="3647272" y="5377035"/>
              <a:ext cx="19341" cy="150332"/>
            </a:xfrm>
            <a:custGeom>
              <a:avLst/>
              <a:gdLst>
                <a:gd name="connsiteX0" fmla="*/ 744 w 19341"/>
                <a:gd name="connsiteY0" fmla="*/ 149878 h 150332"/>
                <a:gd name="connsiteX1" fmla="*/ 744 w 19341"/>
                <a:gd name="connsiteY1" fmla="*/ -454 h 15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0332">
                  <a:moveTo>
                    <a:pt x="744" y="149878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D8EFE2F5-719A-9703-A208-4CCF434E3829}"/>
                </a:ext>
              </a:extLst>
            </p:cNvPr>
            <p:cNvSpPr/>
            <p:nvPr/>
          </p:nvSpPr>
          <p:spPr>
            <a:xfrm>
              <a:off x="3647272" y="5326924"/>
              <a:ext cx="19341" cy="200442"/>
            </a:xfrm>
            <a:custGeom>
              <a:avLst/>
              <a:gdLst>
                <a:gd name="connsiteX0" fmla="*/ 744 w 19341"/>
                <a:gd name="connsiteY0" fmla="*/ 199989 h 200442"/>
                <a:gd name="connsiteX1" fmla="*/ 744 w 19341"/>
                <a:gd name="connsiteY1" fmla="*/ -454 h 20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0442">
                  <a:moveTo>
                    <a:pt x="744" y="199989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58C6269F-AEE0-820E-73D4-B69DE574101C}"/>
                </a:ext>
              </a:extLst>
            </p:cNvPr>
            <p:cNvSpPr/>
            <p:nvPr/>
          </p:nvSpPr>
          <p:spPr>
            <a:xfrm>
              <a:off x="2473025" y="4778377"/>
              <a:ext cx="19341" cy="498436"/>
            </a:xfrm>
            <a:custGeom>
              <a:avLst/>
              <a:gdLst>
                <a:gd name="connsiteX0" fmla="*/ 744 w 19341"/>
                <a:gd name="connsiteY0" fmla="*/ -455 h 498436"/>
                <a:gd name="connsiteX1" fmla="*/ 744 w 19341"/>
                <a:gd name="connsiteY1" fmla="*/ 497982 h 49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98436">
                  <a:moveTo>
                    <a:pt x="744" y="-455"/>
                  </a:moveTo>
                  <a:lnTo>
                    <a:pt x="744" y="497982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6" name="Freeform: Shape 675">
              <a:extLst>
                <a:ext uri="{FF2B5EF4-FFF2-40B4-BE49-F238E27FC236}">
                  <a16:creationId xmlns:a16="http://schemas.microsoft.com/office/drawing/2014/main" id="{D822BD82-C30B-D982-3646-4F3F7A96AE63}"/>
                </a:ext>
              </a:extLst>
            </p:cNvPr>
            <p:cNvSpPr/>
            <p:nvPr/>
          </p:nvSpPr>
          <p:spPr>
            <a:xfrm>
              <a:off x="3647272" y="5201648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7" name="Freeform: Shape 676">
              <a:extLst>
                <a:ext uri="{FF2B5EF4-FFF2-40B4-BE49-F238E27FC236}">
                  <a16:creationId xmlns:a16="http://schemas.microsoft.com/office/drawing/2014/main" id="{DB57B407-EEBB-0C18-1478-F7C72C84C3F7}"/>
                </a:ext>
              </a:extLst>
            </p:cNvPr>
            <p:cNvSpPr/>
            <p:nvPr/>
          </p:nvSpPr>
          <p:spPr>
            <a:xfrm>
              <a:off x="3647272" y="5176592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8" name="Freeform: Shape 677">
              <a:extLst>
                <a:ext uri="{FF2B5EF4-FFF2-40B4-BE49-F238E27FC236}">
                  <a16:creationId xmlns:a16="http://schemas.microsoft.com/office/drawing/2014/main" id="{554D09D7-566A-7091-BFCB-B4DEB69AF077}"/>
                </a:ext>
              </a:extLst>
            </p:cNvPr>
            <p:cNvSpPr/>
            <p:nvPr/>
          </p:nvSpPr>
          <p:spPr>
            <a:xfrm>
              <a:off x="3255792" y="4926039"/>
              <a:ext cx="19341" cy="200442"/>
            </a:xfrm>
            <a:custGeom>
              <a:avLst/>
              <a:gdLst>
                <a:gd name="connsiteX0" fmla="*/ 744 w 19341"/>
                <a:gd name="connsiteY0" fmla="*/ -454 h 200442"/>
                <a:gd name="connsiteX1" fmla="*/ 744 w 19341"/>
                <a:gd name="connsiteY1" fmla="*/ 199988 h 20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0442">
                  <a:moveTo>
                    <a:pt x="744" y="-454"/>
                  </a:moveTo>
                  <a:lnTo>
                    <a:pt x="744" y="199988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9" name="Freeform: Shape 678">
              <a:extLst>
                <a:ext uri="{FF2B5EF4-FFF2-40B4-BE49-F238E27FC236}">
                  <a16:creationId xmlns:a16="http://schemas.microsoft.com/office/drawing/2014/main" id="{66CDD4F8-8A21-8F46-029E-A0A9D620F2FC}"/>
                </a:ext>
              </a:extLst>
            </p:cNvPr>
            <p:cNvSpPr/>
            <p:nvPr/>
          </p:nvSpPr>
          <p:spPr>
            <a:xfrm>
              <a:off x="3255792" y="4926039"/>
              <a:ext cx="19341" cy="150332"/>
            </a:xfrm>
            <a:custGeom>
              <a:avLst/>
              <a:gdLst>
                <a:gd name="connsiteX0" fmla="*/ 744 w 19341"/>
                <a:gd name="connsiteY0" fmla="*/ -454 h 150332"/>
                <a:gd name="connsiteX1" fmla="*/ 744 w 19341"/>
                <a:gd name="connsiteY1" fmla="*/ 149878 h 15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0332">
                  <a:moveTo>
                    <a:pt x="744" y="-454"/>
                  </a:moveTo>
                  <a:lnTo>
                    <a:pt x="744" y="149878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0" name="Freeform: Shape 679">
              <a:extLst>
                <a:ext uri="{FF2B5EF4-FFF2-40B4-BE49-F238E27FC236}">
                  <a16:creationId xmlns:a16="http://schemas.microsoft.com/office/drawing/2014/main" id="{477CD52D-9C43-5B2D-E7FD-19A7024C1E0A}"/>
                </a:ext>
              </a:extLst>
            </p:cNvPr>
            <p:cNvSpPr/>
            <p:nvPr/>
          </p:nvSpPr>
          <p:spPr>
            <a:xfrm>
              <a:off x="3255792" y="4926039"/>
              <a:ext cx="19341" cy="100221"/>
            </a:xfrm>
            <a:custGeom>
              <a:avLst/>
              <a:gdLst>
                <a:gd name="connsiteX0" fmla="*/ 744 w 19341"/>
                <a:gd name="connsiteY0" fmla="*/ -454 h 100221"/>
                <a:gd name="connsiteX1" fmla="*/ 744 w 19341"/>
                <a:gd name="connsiteY1" fmla="*/ 99767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-454"/>
                  </a:moveTo>
                  <a:lnTo>
                    <a:pt x="744" y="99767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1" name="Freeform: Shape 680">
              <a:extLst>
                <a:ext uri="{FF2B5EF4-FFF2-40B4-BE49-F238E27FC236}">
                  <a16:creationId xmlns:a16="http://schemas.microsoft.com/office/drawing/2014/main" id="{B6F3CB49-1648-E77E-771E-CE46AED6FA40}"/>
                </a:ext>
              </a:extLst>
            </p:cNvPr>
            <p:cNvSpPr/>
            <p:nvPr/>
          </p:nvSpPr>
          <p:spPr>
            <a:xfrm>
              <a:off x="3255792" y="4926039"/>
              <a:ext cx="19341" cy="50110"/>
            </a:xfrm>
            <a:custGeom>
              <a:avLst/>
              <a:gdLst>
                <a:gd name="connsiteX0" fmla="*/ 744 w 19341"/>
                <a:gd name="connsiteY0" fmla="*/ -454 h 50110"/>
                <a:gd name="connsiteX1" fmla="*/ 744 w 19341"/>
                <a:gd name="connsiteY1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-454"/>
                  </a:moveTo>
                  <a:lnTo>
                    <a:pt x="744" y="49656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2" name="Freeform: Shape 681">
              <a:extLst>
                <a:ext uri="{FF2B5EF4-FFF2-40B4-BE49-F238E27FC236}">
                  <a16:creationId xmlns:a16="http://schemas.microsoft.com/office/drawing/2014/main" id="{7FB32E99-C3B6-6146-5F5C-135CC83118BC}"/>
                </a:ext>
              </a:extLst>
            </p:cNvPr>
            <p:cNvSpPr/>
            <p:nvPr/>
          </p:nvSpPr>
          <p:spPr>
            <a:xfrm>
              <a:off x="3255792" y="4875928"/>
              <a:ext cx="19341" cy="50110"/>
            </a:xfrm>
            <a:custGeom>
              <a:avLst/>
              <a:gdLst>
                <a:gd name="connsiteX0" fmla="*/ 744 w 19341"/>
                <a:gd name="connsiteY0" fmla="*/ 49657 h 50110"/>
                <a:gd name="connsiteX1" fmla="*/ 744 w 19341"/>
                <a:gd name="connsiteY1" fmla="*/ -454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49657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3" name="Freeform: Shape 682">
              <a:extLst>
                <a:ext uri="{FF2B5EF4-FFF2-40B4-BE49-F238E27FC236}">
                  <a16:creationId xmlns:a16="http://schemas.microsoft.com/office/drawing/2014/main" id="{1744E7F0-84A6-F027-882B-F5240C66FF0C}"/>
                </a:ext>
              </a:extLst>
            </p:cNvPr>
            <p:cNvSpPr/>
            <p:nvPr/>
          </p:nvSpPr>
          <p:spPr>
            <a:xfrm>
              <a:off x="3647272" y="4474915"/>
              <a:ext cx="19341" cy="350902"/>
            </a:xfrm>
            <a:custGeom>
              <a:avLst/>
              <a:gdLst>
                <a:gd name="connsiteX0" fmla="*/ 744 w 19341"/>
                <a:gd name="connsiteY0" fmla="*/ -454 h 350902"/>
                <a:gd name="connsiteX1" fmla="*/ 744 w 19341"/>
                <a:gd name="connsiteY1" fmla="*/ 350448 h 35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50902">
                  <a:moveTo>
                    <a:pt x="744" y="-454"/>
                  </a:moveTo>
                  <a:lnTo>
                    <a:pt x="744" y="350448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4" name="Freeform: Shape 683">
              <a:extLst>
                <a:ext uri="{FF2B5EF4-FFF2-40B4-BE49-F238E27FC236}">
                  <a16:creationId xmlns:a16="http://schemas.microsoft.com/office/drawing/2014/main" id="{F4A2B59B-502A-02F1-DEA5-25130FA41B97}"/>
                </a:ext>
              </a:extLst>
            </p:cNvPr>
            <p:cNvSpPr/>
            <p:nvPr/>
          </p:nvSpPr>
          <p:spPr>
            <a:xfrm>
              <a:off x="3647272" y="4474915"/>
              <a:ext cx="19341" cy="300791"/>
            </a:xfrm>
            <a:custGeom>
              <a:avLst/>
              <a:gdLst>
                <a:gd name="connsiteX0" fmla="*/ 744 w 19341"/>
                <a:gd name="connsiteY0" fmla="*/ -454 h 300791"/>
                <a:gd name="connsiteX1" fmla="*/ 744 w 19341"/>
                <a:gd name="connsiteY1" fmla="*/ 300338 h 300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00791">
                  <a:moveTo>
                    <a:pt x="744" y="-454"/>
                  </a:moveTo>
                  <a:lnTo>
                    <a:pt x="744" y="300338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5" name="Freeform: Shape 684">
              <a:extLst>
                <a:ext uri="{FF2B5EF4-FFF2-40B4-BE49-F238E27FC236}">
                  <a16:creationId xmlns:a16="http://schemas.microsoft.com/office/drawing/2014/main" id="{E8E096B1-B63F-03AB-61BB-1F1640BC2393}"/>
                </a:ext>
              </a:extLst>
            </p:cNvPr>
            <p:cNvSpPr/>
            <p:nvPr/>
          </p:nvSpPr>
          <p:spPr>
            <a:xfrm>
              <a:off x="3647272" y="4474915"/>
              <a:ext cx="19341" cy="250553"/>
            </a:xfrm>
            <a:custGeom>
              <a:avLst/>
              <a:gdLst>
                <a:gd name="connsiteX0" fmla="*/ 744 w 19341"/>
                <a:gd name="connsiteY0" fmla="*/ -454 h 250553"/>
                <a:gd name="connsiteX1" fmla="*/ 744 w 19341"/>
                <a:gd name="connsiteY1" fmla="*/ 250099 h 25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3">
                  <a:moveTo>
                    <a:pt x="744" y="-454"/>
                  </a:moveTo>
                  <a:lnTo>
                    <a:pt x="744" y="250099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6" name="Freeform: Shape 685">
              <a:extLst>
                <a:ext uri="{FF2B5EF4-FFF2-40B4-BE49-F238E27FC236}">
                  <a16:creationId xmlns:a16="http://schemas.microsoft.com/office/drawing/2014/main" id="{AD62005A-7B55-35EA-C1AD-A96C778F5A1D}"/>
                </a:ext>
              </a:extLst>
            </p:cNvPr>
            <p:cNvSpPr/>
            <p:nvPr/>
          </p:nvSpPr>
          <p:spPr>
            <a:xfrm>
              <a:off x="3647272" y="4474915"/>
              <a:ext cx="19341" cy="200442"/>
            </a:xfrm>
            <a:custGeom>
              <a:avLst/>
              <a:gdLst>
                <a:gd name="connsiteX0" fmla="*/ 744 w 19341"/>
                <a:gd name="connsiteY0" fmla="*/ -454 h 200442"/>
                <a:gd name="connsiteX1" fmla="*/ 744 w 19341"/>
                <a:gd name="connsiteY1" fmla="*/ 199989 h 20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0442">
                  <a:moveTo>
                    <a:pt x="744" y="-454"/>
                  </a:moveTo>
                  <a:lnTo>
                    <a:pt x="744" y="199989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7" name="Freeform: Shape 686">
              <a:extLst>
                <a:ext uri="{FF2B5EF4-FFF2-40B4-BE49-F238E27FC236}">
                  <a16:creationId xmlns:a16="http://schemas.microsoft.com/office/drawing/2014/main" id="{02550177-E09F-EF16-E7F4-4379A3141D15}"/>
                </a:ext>
              </a:extLst>
            </p:cNvPr>
            <p:cNvSpPr/>
            <p:nvPr/>
          </p:nvSpPr>
          <p:spPr>
            <a:xfrm>
              <a:off x="3647272" y="4474915"/>
              <a:ext cx="19341" cy="150332"/>
            </a:xfrm>
            <a:custGeom>
              <a:avLst/>
              <a:gdLst>
                <a:gd name="connsiteX0" fmla="*/ 744 w 19341"/>
                <a:gd name="connsiteY0" fmla="*/ -454 h 150332"/>
                <a:gd name="connsiteX1" fmla="*/ 744 w 19341"/>
                <a:gd name="connsiteY1" fmla="*/ 149878 h 15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0332">
                  <a:moveTo>
                    <a:pt x="744" y="-454"/>
                  </a:moveTo>
                  <a:lnTo>
                    <a:pt x="744" y="149878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8" name="Freeform: Shape 687">
              <a:extLst>
                <a:ext uri="{FF2B5EF4-FFF2-40B4-BE49-F238E27FC236}">
                  <a16:creationId xmlns:a16="http://schemas.microsoft.com/office/drawing/2014/main" id="{5C002D41-FCAD-626E-5D8F-95FF3BF16828}"/>
                </a:ext>
              </a:extLst>
            </p:cNvPr>
            <p:cNvSpPr/>
            <p:nvPr/>
          </p:nvSpPr>
          <p:spPr>
            <a:xfrm>
              <a:off x="3647272" y="4474915"/>
              <a:ext cx="19341" cy="100221"/>
            </a:xfrm>
            <a:custGeom>
              <a:avLst/>
              <a:gdLst>
                <a:gd name="connsiteX0" fmla="*/ 744 w 19341"/>
                <a:gd name="connsiteY0" fmla="*/ -454 h 100221"/>
                <a:gd name="connsiteX1" fmla="*/ 744 w 19341"/>
                <a:gd name="connsiteY1" fmla="*/ 99767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-454"/>
                  </a:moveTo>
                  <a:lnTo>
                    <a:pt x="744" y="99767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9" name="Freeform: Shape 688">
              <a:extLst>
                <a:ext uri="{FF2B5EF4-FFF2-40B4-BE49-F238E27FC236}">
                  <a16:creationId xmlns:a16="http://schemas.microsoft.com/office/drawing/2014/main" id="{BC271223-46CC-E450-54B6-5648354C686B}"/>
                </a:ext>
              </a:extLst>
            </p:cNvPr>
            <p:cNvSpPr/>
            <p:nvPr/>
          </p:nvSpPr>
          <p:spPr>
            <a:xfrm>
              <a:off x="3647272" y="4474915"/>
              <a:ext cx="19341" cy="50110"/>
            </a:xfrm>
            <a:custGeom>
              <a:avLst/>
              <a:gdLst>
                <a:gd name="connsiteX0" fmla="*/ 744 w 19341"/>
                <a:gd name="connsiteY0" fmla="*/ -454 h 50110"/>
                <a:gd name="connsiteX1" fmla="*/ 744 w 19341"/>
                <a:gd name="connsiteY1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-454"/>
                  </a:moveTo>
                  <a:lnTo>
                    <a:pt x="744" y="49656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0" name="Freeform: Shape 689">
              <a:extLst>
                <a:ext uri="{FF2B5EF4-FFF2-40B4-BE49-F238E27FC236}">
                  <a16:creationId xmlns:a16="http://schemas.microsoft.com/office/drawing/2014/main" id="{D6072DD7-A9AC-B17A-42FC-25B6DB2C2599}"/>
                </a:ext>
              </a:extLst>
            </p:cNvPr>
            <p:cNvSpPr/>
            <p:nvPr/>
          </p:nvSpPr>
          <p:spPr>
            <a:xfrm>
              <a:off x="3647272" y="4424804"/>
              <a:ext cx="19341" cy="50110"/>
            </a:xfrm>
            <a:custGeom>
              <a:avLst/>
              <a:gdLst>
                <a:gd name="connsiteX0" fmla="*/ 744 w 19341"/>
                <a:gd name="connsiteY0" fmla="*/ 49656 h 50110"/>
                <a:gd name="connsiteX1" fmla="*/ 744 w 19341"/>
                <a:gd name="connsiteY1" fmla="*/ -454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49656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1" name="Freeform: Shape 690">
              <a:extLst>
                <a:ext uri="{FF2B5EF4-FFF2-40B4-BE49-F238E27FC236}">
                  <a16:creationId xmlns:a16="http://schemas.microsoft.com/office/drawing/2014/main" id="{CD0206CE-E81E-3459-2F7D-73EF3A291ED5}"/>
                </a:ext>
              </a:extLst>
            </p:cNvPr>
            <p:cNvSpPr/>
            <p:nvPr/>
          </p:nvSpPr>
          <p:spPr>
            <a:xfrm>
              <a:off x="3647272" y="4374693"/>
              <a:ext cx="19341" cy="100221"/>
            </a:xfrm>
            <a:custGeom>
              <a:avLst/>
              <a:gdLst>
                <a:gd name="connsiteX0" fmla="*/ 744 w 19341"/>
                <a:gd name="connsiteY0" fmla="*/ 99767 h 100221"/>
                <a:gd name="connsiteX1" fmla="*/ 744 w 19341"/>
                <a:gd name="connsiteY1" fmla="*/ -454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99767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F29802BA-CD95-FDD0-BF45-CD588BA40017}"/>
                </a:ext>
              </a:extLst>
            </p:cNvPr>
            <p:cNvSpPr/>
            <p:nvPr/>
          </p:nvSpPr>
          <p:spPr>
            <a:xfrm>
              <a:off x="3647272" y="4324583"/>
              <a:ext cx="19341" cy="150332"/>
            </a:xfrm>
            <a:custGeom>
              <a:avLst/>
              <a:gdLst>
                <a:gd name="connsiteX0" fmla="*/ 744 w 19341"/>
                <a:gd name="connsiteY0" fmla="*/ 149878 h 150332"/>
                <a:gd name="connsiteX1" fmla="*/ 744 w 19341"/>
                <a:gd name="connsiteY1" fmla="*/ -454 h 15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0332">
                  <a:moveTo>
                    <a:pt x="744" y="149878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55C2D167-13F1-7CBD-7DAD-CD2C3EDB3DBB}"/>
                </a:ext>
              </a:extLst>
            </p:cNvPr>
            <p:cNvSpPr/>
            <p:nvPr/>
          </p:nvSpPr>
          <p:spPr>
            <a:xfrm>
              <a:off x="3647272" y="4274472"/>
              <a:ext cx="19341" cy="200442"/>
            </a:xfrm>
            <a:custGeom>
              <a:avLst/>
              <a:gdLst>
                <a:gd name="connsiteX0" fmla="*/ 744 w 19341"/>
                <a:gd name="connsiteY0" fmla="*/ 199989 h 200442"/>
                <a:gd name="connsiteX1" fmla="*/ 744 w 19341"/>
                <a:gd name="connsiteY1" fmla="*/ -454 h 20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0442">
                  <a:moveTo>
                    <a:pt x="744" y="199989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ECE78B6A-0D57-0497-6F76-775869EF42F9}"/>
                </a:ext>
              </a:extLst>
            </p:cNvPr>
            <p:cNvSpPr/>
            <p:nvPr/>
          </p:nvSpPr>
          <p:spPr>
            <a:xfrm>
              <a:off x="3647272" y="4224361"/>
              <a:ext cx="19341" cy="250553"/>
            </a:xfrm>
            <a:custGeom>
              <a:avLst/>
              <a:gdLst>
                <a:gd name="connsiteX0" fmla="*/ 744 w 19341"/>
                <a:gd name="connsiteY0" fmla="*/ 250099 h 250553"/>
                <a:gd name="connsiteX1" fmla="*/ 744 w 19341"/>
                <a:gd name="connsiteY1" fmla="*/ -454 h 25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3">
                  <a:moveTo>
                    <a:pt x="744" y="250099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5" name="Freeform: Shape 694">
              <a:extLst>
                <a:ext uri="{FF2B5EF4-FFF2-40B4-BE49-F238E27FC236}">
                  <a16:creationId xmlns:a16="http://schemas.microsoft.com/office/drawing/2014/main" id="{960B756D-9416-1A00-54F0-30876BF8B5B3}"/>
                </a:ext>
              </a:extLst>
            </p:cNvPr>
            <p:cNvSpPr/>
            <p:nvPr/>
          </p:nvSpPr>
          <p:spPr>
            <a:xfrm>
              <a:off x="3647272" y="4174250"/>
              <a:ext cx="19341" cy="300664"/>
            </a:xfrm>
            <a:custGeom>
              <a:avLst/>
              <a:gdLst>
                <a:gd name="connsiteX0" fmla="*/ 744 w 19341"/>
                <a:gd name="connsiteY0" fmla="*/ 300210 h 300664"/>
                <a:gd name="connsiteX1" fmla="*/ 744 w 19341"/>
                <a:gd name="connsiteY1" fmla="*/ -455 h 30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00664">
                  <a:moveTo>
                    <a:pt x="744" y="300210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6" name="Freeform: Shape 695">
              <a:extLst>
                <a:ext uri="{FF2B5EF4-FFF2-40B4-BE49-F238E27FC236}">
                  <a16:creationId xmlns:a16="http://schemas.microsoft.com/office/drawing/2014/main" id="{295DA0F6-9310-93FF-0314-FB950508BC13}"/>
                </a:ext>
              </a:extLst>
            </p:cNvPr>
            <p:cNvSpPr/>
            <p:nvPr/>
          </p:nvSpPr>
          <p:spPr>
            <a:xfrm>
              <a:off x="3647272" y="4124140"/>
              <a:ext cx="19341" cy="350775"/>
            </a:xfrm>
            <a:custGeom>
              <a:avLst/>
              <a:gdLst>
                <a:gd name="connsiteX0" fmla="*/ 744 w 19341"/>
                <a:gd name="connsiteY0" fmla="*/ 350321 h 350775"/>
                <a:gd name="connsiteX1" fmla="*/ 744 w 19341"/>
                <a:gd name="connsiteY1" fmla="*/ -455 h 35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50775">
                  <a:moveTo>
                    <a:pt x="744" y="350321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7" name="Freeform: Shape 696">
              <a:extLst>
                <a:ext uri="{FF2B5EF4-FFF2-40B4-BE49-F238E27FC236}">
                  <a16:creationId xmlns:a16="http://schemas.microsoft.com/office/drawing/2014/main" id="{879C8BAE-7C4D-600C-4311-2C7C2E9449CF}"/>
                </a:ext>
              </a:extLst>
            </p:cNvPr>
            <p:cNvSpPr/>
            <p:nvPr/>
          </p:nvSpPr>
          <p:spPr>
            <a:xfrm>
              <a:off x="3255792" y="3801091"/>
              <a:ext cx="19341" cy="272938"/>
            </a:xfrm>
            <a:custGeom>
              <a:avLst/>
              <a:gdLst>
                <a:gd name="connsiteX0" fmla="*/ 744 w 19341"/>
                <a:gd name="connsiteY0" fmla="*/ -454 h 272938"/>
                <a:gd name="connsiteX1" fmla="*/ 744 w 19341"/>
                <a:gd name="connsiteY1" fmla="*/ 272484 h 272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2938">
                  <a:moveTo>
                    <a:pt x="744" y="-454"/>
                  </a:moveTo>
                  <a:lnTo>
                    <a:pt x="744" y="27248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8" name="Freeform: Shape 697">
              <a:extLst>
                <a:ext uri="{FF2B5EF4-FFF2-40B4-BE49-F238E27FC236}">
                  <a16:creationId xmlns:a16="http://schemas.microsoft.com/office/drawing/2014/main" id="{867B6B3B-5FE6-3651-0F13-99FE2C52F569}"/>
                </a:ext>
              </a:extLst>
            </p:cNvPr>
            <p:cNvSpPr/>
            <p:nvPr/>
          </p:nvSpPr>
          <p:spPr>
            <a:xfrm>
              <a:off x="3255792" y="3801091"/>
              <a:ext cx="19341" cy="222827"/>
            </a:xfrm>
            <a:custGeom>
              <a:avLst/>
              <a:gdLst>
                <a:gd name="connsiteX0" fmla="*/ 744 w 19341"/>
                <a:gd name="connsiteY0" fmla="*/ -454 h 222827"/>
                <a:gd name="connsiteX1" fmla="*/ 744 w 19341"/>
                <a:gd name="connsiteY1" fmla="*/ 222373 h 22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22827">
                  <a:moveTo>
                    <a:pt x="744" y="-454"/>
                  </a:moveTo>
                  <a:lnTo>
                    <a:pt x="744" y="222373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9" name="Freeform: Shape 698">
              <a:extLst>
                <a:ext uri="{FF2B5EF4-FFF2-40B4-BE49-F238E27FC236}">
                  <a16:creationId xmlns:a16="http://schemas.microsoft.com/office/drawing/2014/main" id="{2EAFBFEE-2052-A934-427B-85D413DDE574}"/>
                </a:ext>
              </a:extLst>
            </p:cNvPr>
            <p:cNvSpPr/>
            <p:nvPr/>
          </p:nvSpPr>
          <p:spPr>
            <a:xfrm>
              <a:off x="3255792" y="3801091"/>
              <a:ext cx="19341" cy="172716"/>
            </a:xfrm>
            <a:custGeom>
              <a:avLst/>
              <a:gdLst>
                <a:gd name="connsiteX0" fmla="*/ 744 w 19341"/>
                <a:gd name="connsiteY0" fmla="*/ -454 h 172716"/>
                <a:gd name="connsiteX1" fmla="*/ 744 w 19341"/>
                <a:gd name="connsiteY1" fmla="*/ 172262 h 17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72716">
                  <a:moveTo>
                    <a:pt x="744" y="-454"/>
                  </a:moveTo>
                  <a:lnTo>
                    <a:pt x="744" y="172262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0" name="Freeform: Shape 699">
              <a:extLst>
                <a:ext uri="{FF2B5EF4-FFF2-40B4-BE49-F238E27FC236}">
                  <a16:creationId xmlns:a16="http://schemas.microsoft.com/office/drawing/2014/main" id="{D7E2770F-B8EB-2681-ECB0-6508A359F9BE}"/>
                </a:ext>
              </a:extLst>
            </p:cNvPr>
            <p:cNvSpPr/>
            <p:nvPr/>
          </p:nvSpPr>
          <p:spPr>
            <a:xfrm>
              <a:off x="3647272" y="3898514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7699CD14-2D73-DBE7-FA94-364558E49E60}"/>
                </a:ext>
              </a:extLst>
            </p:cNvPr>
            <p:cNvSpPr/>
            <p:nvPr/>
          </p:nvSpPr>
          <p:spPr>
            <a:xfrm>
              <a:off x="3647272" y="3873459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DD64098B-0E2C-3184-066F-5944DA2DB07F}"/>
                </a:ext>
              </a:extLst>
            </p:cNvPr>
            <p:cNvSpPr/>
            <p:nvPr/>
          </p:nvSpPr>
          <p:spPr>
            <a:xfrm>
              <a:off x="3255792" y="3801091"/>
              <a:ext cx="19341" cy="22257"/>
            </a:xfrm>
            <a:custGeom>
              <a:avLst/>
              <a:gdLst>
                <a:gd name="connsiteX0" fmla="*/ 744 w 19341"/>
                <a:gd name="connsiteY0" fmla="*/ -454 h 22257"/>
                <a:gd name="connsiteX1" fmla="*/ 744 w 19341"/>
                <a:gd name="connsiteY1" fmla="*/ 21803 h 22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2257">
                  <a:moveTo>
                    <a:pt x="744" y="-454"/>
                  </a:moveTo>
                  <a:lnTo>
                    <a:pt x="744" y="21803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F340C0E0-6F79-215D-8D76-D881B97459F7}"/>
                </a:ext>
              </a:extLst>
            </p:cNvPr>
            <p:cNvSpPr/>
            <p:nvPr/>
          </p:nvSpPr>
          <p:spPr>
            <a:xfrm>
              <a:off x="3255792" y="3773237"/>
              <a:ext cx="19341" cy="27853"/>
            </a:xfrm>
            <a:custGeom>
              <a:avLst/>
              <a:gdLst>
                <a:gd name="connsiteX0" fmla="*/ 744 w 19341"/>
                <a:gd name="connsiteY0" fmla="*/ 27399 h 27853"/>
                <a:gd name="connsiteX1" fmla="*/ 744 w 19341"/>
                <a:gd name="connsiteY1" fmla="*/ -454 h 2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853">
                  <a:moveTo>
                    <a:pt x="744" y="27399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E71E358D-6A66-5777-0395-AFB091225B27}"/>
                </a:ext>
              </a:extLst>
            </p:cNvPr>
            <p:cNvSpPr/>
            <p:nvPr/>
          </p:nvSpPr>
          <p:spPr>
            <a:xfrm>
              <a:off x="3647272" y="3647961"/>
              <a:ext cx="19341" cy="75166"/>
            </a:xfrm>
            <a:custGeom>
              <a:avLst/>
              <a:gdLst>
                <a:gd name="connsiteX0" fmla="*/ 744 w 19341"/>
                <a:gd name="connsiteY0" fmla="*/ -455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5"/>
                  </a:moveTo>
                  <a:lnTo>
                    <a:pt x="744" y="74712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31AB91CB-D7A6-8993-CDE5-6750C769E328}"/>
                </a:ext>
              </a:extLst>
            </p:cNvPr>
            <p:cNvSpPr/>
            <p:nvPr/>
          </p:nvSpPr>
          <p:spPr>
            <a:xfrm>
              <a:off x="3647272" y="3647961"/>
              <a:ext cx="19341" cy="25055"/>
            </a:xfrm>
            <a:custGeom>
              <a:avLst/>
              <a:gdLst>
                <a:gd name="connsiteX0" fmla="*/ 744 w 19341"/>
                <a:gd name="connsiteY0" fmla="*/ -455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5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7A323813-3059-3D9B-D3D4-B61600A69AFD}"/>
                </a:ext>
              </a:extLst>
            </p:cNvPr>
            <p:cNvSpPr/>
            <p:nvPr/>
          </p:nvSpPr>
          <p:spPr>
            <a:xfrm>
              <a:off x="3647272" y="3622905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9EAB2E40-89E6-BFC6-D7DE-89FB9C5AF4F9}"/>
                </a:ext>
              </a:extLst>
            </p:cNvPr>
            <p:cNvSpPr/>
            <p:nvPr/>
          </p:nvSpPr>
          <p:spPr>
            <a:xfrm>
              <a:off x="3647272" y="3572794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4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07B83618-7F8C-2323-5E9A-195A40431F2A}"/>
                </a:ext>
              </a:extLst>
            </p:cNvPr>
            <p:cNvSpPr/>
            <p:nvPr/>
          </p:nvSpPr>
          <p:spPr>
            <a:xfrm>
              <a:off x="3255792" y="3522684"/>
              <a:ext cx="19341" cy="278407"/>
            </a:xfrm>
            <a:custGeom>
              <a:avLst/>
              <a:gdLst>
                <a:gd name="connsiteX0" fmla="*/ 744 w 19341"/>
                <a:gd name="connsiteY0" fmla="*/ 277953 h 278407"/>
                <a:gd name="connsiteX1" fmla="*/ 744 w 19341"/>
                <a:gd name="connsiteY1" fmla="*/ -454 h 278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8407">
                  <a:moveTo>
                    <a:pt x="744" y="277953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9" name="Freeform: Shape 708">
              <a:extLst>
                <a:ext uri="{FF2B5EF4-FFF2-40B4-BE49-F238E27FC236}">
                  <a16:creationId xmlns:a16="http://schemas.microsoft.com/office/drawing/2014/main" id="{BFCF193B-37EC-BDDB-BE6B-AEAC9BE6ED38}"/>
                </a:ext>
              </a:extLst>
            </p:cNvPr>
            <p:cNvSpPr/>
            <p:nvPr/>
          </p:nvSpPr>
          <p:spPr>
            <a:xfrm>
              <a:off x="3255792" y="3472573"/>
              <a:ext cx="19341" cy="328517"/>
            </a:xfrm>
            <a:custGeom>
              <a:avLst/>
              <a:gdLst>
                <a:gd name="connsiteX0" fmla="*/ 744 w 19341"/>
                <a:gd name="connsiteY0" fmla="*/ 328064 h 328517"/>
                <a:gd name="connsiteX1" fmla="*/ 744 w 19341"/>
                <a:gd name="connsiteY1" fmla="*/ -454 h 32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28517">
                  <a:moveTo>
                    <a:pt x="744" y="328064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0" name="Freeform: Shape 709">
              <a:extLst>
                <a:ext uri="{FF2B5EF4-FFF2-40B4-BE49-F238E27FC236}">
                  <a16:creationId xmlns:a16="http://schemas.microsoft.com/office/drawing/2014/main" id="{477EEED0-1BD7-CFA8-C10D-F26652890F0A}"/>
                </a:ext>
              </a:extLst>
            </p:cNvPr>
            <p:cNvSpPr/>
            <p:nvPr/>
          </p:nvSpPr>
          <p:spPr>
            <a:xfrm>
              <a:off x="3647272" y="3397407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1" name="Freeform: Shape 710">
              <a:extLst>
                <a:ext uri="{FF2B5EF4-FFF2-40B4-BE49-F238E27FC236}">
                  <a16:creationId xmlns:a16="http://schemas.microsoft.com/office/drawing/2014/main" id="{BFF96F56-68E8-AE7A-BB79-3626362F4CFC}"/>
                </a:ext>
              </a:extLst>
            </p:cNvPr>
            <p:cNvSpPr/>
            <p:nvPr/>
          </p:nvSpPr>
          <p:spPr>
            <a:xfrm>
              <a:off x="3647272" y="3372352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2" name="Freeform: Shape 711">
              <a:extLst>
                <a:ext uri="{FF2B5EF4-FFF2-40B4-BE49-F238E27FC236}">
                  <a16:creationId xmlns:a16="http://schemas.microsoft.com/office/drawing/2014/main" id="{05EAD0A3-0738-2B0D-84B5-849D8D558346}"/>
                </a:ext>
              </a:extLst>
            </p:cNvPr>
            <p:cNvSpPr/>
            <p:nvPr/>
          </p:nvSpPr>
          <p:spPr>
            <a:xfrm>
              <a:off x="3647272" y="3247075"/>
              <a:ext cx="19341" cy="75166"/>
            </a:xfrm>
            <a:custGeom>
              <a:avLst/>
              <a:gdLst>
                <a:gd name="connsiteX0" fmla="*/ 744 w 19341"/>
                <a:gd name="connsiteY0" fmla="*/ -454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4"/>
                  </a:moveTo>
                  <a:lnTo>
                    <a:pt x="744" y="74712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3" name="Freeform: Shape 712">
              <a:extLst>
                <a:ext uri="{FF2B5EF4-FFF2-40B4-BE49-F238E27FC236}">
                  <a16:creationId xmlns:a16="http://schemas.microsoft.com/office/drawing/2014/main" id="{EAE4921A-7539-AA25-7340-0B48261F39C2}"/>
                </a:ext>
              </a:extLst>
            </p:cNvPr>
            <p:cNvSpPr/>
            <p:nvPr/>
          </p:nvSpPr>
          <p:spPr>
            <a:xfrm>
              <a:off x="3647272" y="3247075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916456C2-2F4E-3C6A-8D66-F4643CA3E1F2}"/>
                </a:ext>
              </a:extLst>
            </p:cNvPr>
            <p:cNvSpPr/>
            <p:nvPr/>
          </p:nvSpPr>
          <p:spPr>
            <a:xfrm>
              <a:off x="3647272" y="3222019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0EFCC5F8-26E8-6060-1181-B912AA907650}"/>
                </a:ext>
              </a:extLst>
            </p:cNvPr>
            <p:cNvSpPr/>
            <p:nvPr/>
          </p:nvSpPr>
          <p:spPr>
            <a:xfrm>
              <a:off x="3647272" y="3171909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4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F4AE0B1-7D59-67C9-E367-EB969CDB24CB}"/>
                </a:ext>
              </a:extLst>
            </p:cNvPr>
            <p:cNvSpPr/>
            <p:nvPr/>
          </p:nvSpPr>
          <p:spPr>
            <a:xfrm>
              <a:off x="3647272" y="3096615"/>
              <a:ext cx="19341" cy="25182"/>
            </a:xfrm>
            <a:custGeom>
              <a:avLst/>
              <a:gdLst>
                <a:gd name="connsiteX0" fmla="*/ 744 w 19341"/>
                <a:gd name="connsiteY0" fmla="*/ -454 h 25182"/>
                <a:gd name="connsiteX1" fmla="*/ 744 w 19341"/>
                <a:gd name="connsiteY1" fmla="*/ 24728 h 2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182">
                  <a:moveTo>
                    <a:pt x="744" y="-454"/>
                  </a:moveTo>
                  <a:lnTo>
                    <a:pt x="744" y="24728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91D18507-2047-2975-D09F-C38108DD132D}"/>
                </a:ext>
              </a:extLst>
            </p:cNvPr>
            <p:cNvSpPr/>
            <p:nvPr/>
          </p:nvSpPr>
          <p:spPr>
            <a:xfrm>
              <a:off x="3647272" y="3071560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D70BE062-17CC-FE68-62B1-AB83583C65D2}"/>
                </a:ext>
              </a:extLst>
            </p:cNvPr>
            <p:cNvSpPr/>
            <p:nvPr/>
          </p:nvSpPr>
          <p:spPr>
            <a:xfrm>
              <a:off x="3255792" y="3021449"/>
              <a:ext cx="19341" cy="169155"/>
            </a:xfrm>
            <a:custGeom>
              <a:avLst/>
              <a:gdLst>
                <a:gd name="connsiteX0" fmla="*/ 744 w 19341"/>
                <a:gd name="connsiteY0" fmla="*/ 168701 h 169155"/>
                <a:gd name="connsiteX1" fmla="*/ 744 w 19341"/>
                <a:gd name="connsiteY1" fmla="*/ -454 h 16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69155">
                  <a:moveTo>
                    <a:pt x="744" y="168701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BF0757F2-7B33-D8CD-EE5D-DB1BAA56C7DE}"/>
                </a:ext>
              </a:extLst>
            </p:cNvPr>
            <p:cNvSpPr/>
            <p:nvPr/>
          </p:nvSpPr>
          <p:spPr>
            <a:xfrm>
              <a:off x="3647272" y="2946283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11309772-A5B9-EDF0-294F-487509148A27}"/>
                </a:ext>
              </a:extLst>
            </p:cNvPr>
            <p:cNvSpPr/>
            <p:nvPr/>
          </p:nvSpPr>
          <p:spPr>
            <a:xfrm>
              <a:off x="3647272" y="2921228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412934A5-A9B4-C431-CFB4-0BBD46829FD4}"/>
                </a:ext>
              </a:extLst>
            </p:cNvPr>
            <p:cNvSpPr/>
            <p:nvPr/>
          </p:nvSpPr>
          <p:spPr>
            <a:xfrm>
              <a:off x="3255792" y="2715825"/>
              <a:ext cx="19341" cy="155292"/>
            </a:xfrm>
            <a:custGeom>
              <a:avLst/>
              <a:gdLst>
                <a:gd name="connsiteX0" fmla="*/ 744 w 19341"/>
                <a:gd name="connsiteY0" fmla="*/ -454 h 155292"/>
                <a:gd name="connsiteX1" fmla="*/ 744 w 19341"/>
                <a:gd name="connsiteY1" fmla="*/ 154838 h 155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5292">
                  <a:moveTo>
                    <a:pt x="744" y="-454"/>
                  </a:moveTo>
                  <a:lnTo>
                    <a:pt x="744" y="154838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554C8E63-4AED-E1B5-3222-D21175932D71}"/>
                </a:ext>
              </a:extLst>
            </p:cNvPr>
            <p:cNvSpPr/>
            <p:nvPr/>
          </p:nvSpPr>
          <p:spPr>
            <a:xfrm>
              <a:off x="3255792" y="2715825"/>
              <a:ext cx="19341" cy="105181"/>
            </a:xfrm>
            <a:custGeom>
              <a:avLst/>
              <a:gdLst>
                <a:gd name="connsiteX0" fmla="*/ 744 w 19341"/>
                <a:gd name="connsiteY0" fmla="*/ -454 h 105181"/>
                <a:gd name="connsiteX1" fmla="*/ 744 w 19341"/>
                <a:gd name="connsiteY1" fmla="*/ 104728 h 10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5181">
                  <a:moveTo>
                    <a:pt x="744" y="-454"/>
                  </a:moveTo>
                  <a:lnTo>
                    <a:pt x="744" y="104728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887E4B9E-8043-5FA0-7F7D-266EADC037BA}"/>
                </a:ext>
              </a:extLst>
            </p:cNvPr>
            <p:cNvSpPr/>
            <p:nvPr/>
          </p:nvSpPr>
          <p:spPr>
            <a:xfrm>
              <a:off x="3255792" y="2715825"/>
              <a:ext cx="19341" cy="55070"/>
            </a:xfrm>
            <a:custGeom>
              <a:avLst/>
              <a:gdLst>
                <a:gd name="connsiteX0" fmla="*/ 744 w 19341"/>
                <a:gd name="connsiteY0" fmla="*/ -454 h 55070"/>
                <a:gd name="connsiteX1" fmla="*/ 744 w 19341"/>
                <a:gd name="connsiteY1" fmla="*/ 54617 h 5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5070">
                  <a:moveTo>
                    <a:pt x="744" y="-454"/>
                  </a:moveTo>
                  <a:lnTo>
                    <a:pt x="744" y="54617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BD13BDDE-A7CE-B5BD-F1A8-41762295299B}"/>
                </a:ext>
              </a:extLst>
            </p:cNvPr>
            <p:cNvSpPr/>
            <p:nvPr/>
          </p:nvSpPr>
          <p:spPr>
            <a:xfrm>
              <a:off x="3255792" y="2715825"/>
              <a:ext cx="19341" cy="4960"/>
            </a:xfrm>
            <a:custGeom>
              <a:avLst/>
              <a:gdLst>
                <a:gd name="connsiteX0" fmla="*/ 744 w 19341"/>
                <a:gd name="connsiteY0" fmla="*/ -454 h 4960"/>
                <a:gd name="connsiteX1" fmla="*/ 744 w 19341"/>
                <a:gd name="connsiteY1" fmla="*/ 4506 h 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960">
                  <a:moveTo>
                    <a:pt x="744" y="-454"/>
                  </a:moveTo>
                  <a:lnTo>
                    <a:pt x="744" y="4506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F004AD00-3AF5-A820-FB8D-5ACC99719AFB}"/>
                </a:ext>
              </a:extLst>
            </p:cNvPr>
            <p:cNvSpPr/>
            <p:nvPr/>
          </p:nvSpPr>
          <p:spPr>
            <a:xfrm>
              <a:off x="3647272" y="2395065"/>
              <a:ext cx="19341" cy="275609"/>
            </a:xfrm>
            <a:custGeom>
              <a:avLst/>
              <a:gdLst>
                <a:gd name="connsiteX0" fmla="*/ 744 w 19341"/>
                <a:gd name="connsiteY0" fmla="*/ -454 h 275609"/>
                <a:gd name="connsiteX1" fmla="*/ 744 w 19341"/>
                <a:gd name="connsiteY1" fmla="*/ 275155 h 27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5609">
                  <a:moveTo>
                    <a:pt x="744" y="-454"/>
                  </a:moveTo>
                  <a:lnTo>
                    <a:pt x="744" y="2751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793B5F12-87E9-E9AB-7B82-AE825946548C}"/>
                </a:ext>
              </a:extLst>
            </p:cNvPr>
            <p:cNvSpPr/>
            <p:nvPr/>
          </p:nvSpPr>
          <p:spPr>
            <a:xfrm>
              <a:off x="3647272" y="2395065"/>
              <a:ext cx="19341" cy="225498"/>
            </a:xfrm>
            <a:custGeom>
              <a:avLst/>
              <a:gdLst>
                <a:gd name="connsiteX0" fmla="*/ 744 w 19341"/>
                <a:gd name="connsiteY0" fmla="*/ -454 h 225498"/>
                <a:gd name="connsiteX1" fmla="*/ 744 w 19341"/>
                <a:gd name="connsiteY1" fmla="*/ 225044 h 225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25498">
                  <a:moveTo>
                    <a:pt x="744" y="-454"/>
                  </a:moveTo>
                  <a:lnTo>
                    <a:pt x="744" y="22504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DA394BF6-F5FA-CA57-4A24-2909B87C63A7}"/>
                </a:ext>
              </a:extLst>
            </p:cNvPr>
            <p:cNvSpPr/>
            <p:nvPr/>
          </p:nvSpPr>
          <p:spPr>
            <a:xfrm>
              <a:off x="3647272" y="2395065"/>
              <a:ext cx="19341" cy="175387"/>
            </a:xfrm>
            <a:custGeom>
              <a:avLst/>
              <a:gdLst>
                <a:gd name="connsiteX0" fmla="*/ 744 w 19341"/>
                <a:gd name="connsiteY0" fmla="*/ -454 h 175387"/>
                <a:gd name="connsiteX1" fmla="*/ 744 w 19341"/>
                <a:gd name="connsiteY1" fmla="*/ 174933 h 17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75387">
                  <a:moveTo>
                    <a:pt x="744" y="-454"/>
                  </a:moveTo>
                  <a:lnTo>
                    <a:pt x="744" y="174933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F53DB8AF-57F7-FD1A-9875-295CC2026EDE}"/>
                </a:ext>
              </a:extLst>
            </p:cNvPr>
            <p:cNvSpPr/>
            <p:nvPr/>
          </p:nvSpPr>
          <p:spPr>
            <a:xfrm>
              <a:off x="3647272" y="2395065"/>
              <a:ext cx="19341" cy="125276"/>
            </a:xfrm>
            <a:custGeom>
              <a:avLst/>
              <a:gdLst>
                <a:gd name="connsiteX0" fmla="*/ 744 w 19341"/>
                <a:gd name="connsiteY0" fmla="*/ -454 h 125276"/>
                <a:gd name="connsiteX1" fmla="*/ 744 w 19341"/>
                <a:gd name="connsiteY1" fmla="*/ 124823 h 12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25276">
                  <a:moveTo>
                    <a:pt x="744" y="-454"/>
                  </a:moveTo>
                  <a:lnTo>
                    <a:pt x="744" y="124823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21D35A31-EC7E-0AE5-49C4-7D7B1521142A}"/>
                </a:ext>
              </a:extLst>
            </p:cNvPr>
            <p:cNvSpPr/>
            <p:nvPr/>
          </p:nvSpPr>
          <p:spPr>
            <a:xfrm>
              <a:off x="3647272" y="2395065"/>
              <a:ext cx="19341" cy="75166"/>
            </a:xfrm>
            <a:custGeom>
              <a:avLst/>
              <a:gdLst>
                <a:gd name="connsiteX0" fmla="*/ 744 w 19341"/>
                <a:gd name="connsiteY0" fmla="*/ -454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4"/>
                  </a:moveTo>
                  <a:lnTo>
                    <a:pt x="744" y="74712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5EEED6F0-0210-D4CA-FD12-3737E328A448}"/>
                </a:ext>
              </a:extLst>
            </p:cNvPr>
            <p:cNvSpPr/>
            <p:nvPr/>
          </p:nvSpPr>
          <p:spPr>
            <a:xfrm>
              <a:off x="3647272" y="2395065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1F9FAA55-97A3-0E77-5B86-8E340A441A84}"/>
                </a:ext>
              </a:extLst>
            </p:cNvPr>
            <p:cNvSpPr/>
            <p:nvPr/>
          </p:nvSpPr>
          <p:spPr>
            <a:xfrm>
              <a:off x="3647272" y="2370010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A9AE8E50-3F8E-9D1E-7077-08EA86EE84C8}"/>
                </a:ext>
              </a:extLst>
            </p:cNvPr>
            <p:cNvSpPr/>
            <p:nvPr/>
          </p:nvSpPr>
          <p:spPr>
            <a:xfrm>
              <a:off x="3647272" y="2319899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4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D7381321-9A53-419A-3963-76816EE8FB11}"/>
                </a:ext>
              </a:extLst>
            </p:cNvPr>
            <p:cNvSpPr/>
            <p:nvPr/>
          </p:nvSpPr>
          <p:spPr>
            <a:xfrm>
              <a:off x="3647272" y="2269661"/>
              <a:ext cx="19341" cy="125404"/>
            </a:xfrm>
            <a:custGeom>
              <a:avLst/>
              <a:gdLst>
                <a:gd name="connsiteX0" fmla="*/ 744 w 19341"/>
                <a:gd name="connsiteY0" fmla="*/ 124950 h 125404"/>
                <a:gd name="connsiteX1" fmla="*/ 744 w 19341"/>
                <a:gd name="connsiteY1" fmla="*/ -455 h 12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25404">
                  <a:moveTo>
                    <a:pt x="744" y="124950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C95F0C1D-80DB-06D6-D751-5C527834031E}"/>
                </a:ext>
              </a:extLst>
            </p:cNvPr>
            <p:cNvSpPr/>
            <p:nvPr/>
          </p:nvSpPr>
          <p:spPr>
            <a:xfrm>
              <a:off x="3647272" y="2219550"/>
              <a:ext cx="19341" cy="175514"/>
            </a:xfrm>
            <a:custGeom>
              <a:avLst/>
              <a:gdLst>
                <a:gd name="connsiteX0" fmla="*/ 744 w 19341"/>
                <a:gd name="connsiteY0" fmla="*/ 175061 h 175514"/>
                <a:gd name="connsiteX1" fmla="*/ 744 w 19341"/>
                <a:gd name="connsiteY1" fmla="*/ -455 h 17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75514">
                  <a:moveTo>
                    <a:pt x="744" y="175061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DF4B2295-B752-5FB4-98BC-D5C6B970421A}"/>
                </a:ext>
              </a:extLst>
            </p:cNvPr>
            <p:cNvSpPr/>
            <p:nvPr/>
          </p:nvSpPr>
          <p:spPr>
            <a:xfrm>
              <a:off x="3647272" y="2169440"/>
              <a:ext cx="19341" cy="225625"/>
            </a:xfrm>
            <a:custGeom>
              <a:avLst/>
              <a:gdLst>
                <a:gd name="connsiteX0" fmla="*/ 744 w 19341"/>
                <a:gd name="connsiteY0" fmla="*/ 225172 h 225625"/>
                <a:gd name="connsiteX1" fmla="*/ 744 w 19341"/>
                <a:gd name="connsiteY1" fmla="*/ -455 h 225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25625">
                  <a:moveTo>
                    <a:pt x="744" y="225172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5BDB5297-BF09-8BD5-5C6E-DD224380C50B}"/>
                </a:ext>
              </a:extLst>
            </p:cNvPr>
            <p:cNvSpPr/>
            <p:nvPr/>
          </p:nvSpPr>
          <p:spPr>
            <a:xfrm>
              <a:off x="3647272" y="2119329"/>
              <a:ext cx="19341" cy="275736"/>
            </a:xfrm>
            <a:custGeom>
              <a:avLst/>
              <a:gdLst>
                <a:gd name="connsiteX0" fmla="*/ 744 w 19341"/>
                <a:gd name="connsiteY0" fmla="*/ 275282 h 275736"/>
                <a:gd name="connsiteX1" fmla="*/ 744 w 19341"/>
                <a:gd name="connsiteY1" fmla="*/ -455 h 2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5736">
                  <a:moveTo>
                    <a:pt x="744" y="275282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7" name="Freeform: Shape 736">
              <a:extLst>
                <a:ext uri="{FF2B5EF4-FFF2-40B4-BE49-F238E27FC236}">
                  <a16:creationId xmlns:a16="http://schemas.microsoft.com/office/drawing/2014/main" id="{1A5247F0-E2C6-4F92-94EF-0A86B1D1F1F9}"/>
                </a:ext>
              </a:extLst>
            </p:cNvPr>
            <p:cNvSpPr/>
            <p:nvPr/>
          </p:nvSpPr>
          <p:spPr>
            <a:xfrm>
              <a:off x="3647272" y="2044163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8" name="Freeform: Shape 737">
              <a:extLst>
                <a:ext uri="{FF2B5EF4-FFF2-40B4-BE49-F238E27FC236}">
                  <a16:creationId xmlns:a16="http://schemas.microsoft.com/office/drawing/2014/main" id="{38A820D9-062C-2FAE-DDEC-F139D5EFE880}"/>
                </a:ext>
              </a:extLst>
            </p:cNvPr>
            <p:cNvSpPr/>
            <p:nvPr/>
          </p:nvSpPr>
          <p:spPr>
            <a:xfrm>
              <a:off x="3647272" y="2019107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9" name="Freeform: Shape 738">
              <a:extLst>
                <a:ext uri="{FF2B5EF4-FFF2-40B4-BE49-F238E27FC236}">
                  <a16:creationId xmlns:a16="http://schemas.microsoft.com/office/drawing/2014/main" id="{EDD71629-3534-72B7-B9A6-FD4C53EC140F}"/>
                </a:ext>
              </a:extLst>
            </p:cNvPr>
            <p:cNvSpPr/>
            <p:nvPr/>
          </p:nvSpPr>
          <p:spPr>
            <a:xfrm>
              <a:off x="3255792" y="1720351"/>
              <a:ext cx="19341" cy="248645"/>
            </a:xfrm>
            <a:custGeom>
              <a:avLst/>
              <a:gdLst>
                <a:gd name="connsiteX0" fmla="*/ 744 w 19341"/>
                <a:gd name="connsiteY0" fmla="*/ -455 h 248645"/>
                <a:gd name="connsiteX1" fmla="*/ 744 w 19341"/>
                <a:gd name="connsiteY1" fmla="*/ 248192 h 24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48645">
                  <a:moveTo>
                    <a:pt x="744" y="-455"/>
                  </a:moveTo>
                  <a:lnTo>
                    <a:pt x="744" y="248192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0" name="Freeform: Shape 739">
              <a:extLst>
                <a:ext uri="{FF2B5EF4-FFF2-40B4-BE49-F238E27FC236}">
                  <a16:creationId xmlns:a16="http://schemas.microsoft.com/office/drawing/2014/main" id="{553D2930-9009-D901-79E0-06DABEA7F2C9}"/>
                </a:ext>
              </a:extLst>
            </p:cNvPr>
            <p:cNvSpPr/>
            <p:nvPr/>
          </p:nvSpPr>
          <p:spPr>
            <a:xfrm>
              <a:off x="3255792" y="1720351"/>
              <a:ext cx="19341" cy="198535"/>
            </a:xfrm>
            <a:custGeom>
              <a:avLst/>
              <a:gdLst>
                <a:gd name="connsiteX0" fmla="*/ 744 w 19341"/>
                <a:gd name="connsiteY0" fmla="*/ -455 h 198535"/>
                <a:gd name="connsiteX1" fmla="*/ 744 w 19341"/>
                <a:gd name="connsiteY1" fmla="*/ 198081 h 19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98535">
                  <a:moveTo>
                    <a:pt x="744" y="-455"/>
                  </a:moveTo>
                  <a:lnTo>
                    <a:pt x="744" y="19808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1" name="Freeform: Shape 740">
              <a:extLst>
                <a:ext uri="{FF2B5EF4-FFF2-40B4-BE49-F238E27FC236}">
                  <a16:creationId xmlns:a16="http://schemas.microsoft.com/office/drawing/2014/main" id="{7963ACC5-C301-6522-0412-6B0779F0B707}"/>
                </a:ext>
              </a:extLst>
            </p:cNvPr>
            <p:cNvSpPr/>
            <p:nvPr/>
          </p:nvSpPr>
          <p:spPr>
            <a:xfrm>
              <a:off x="3255792" y="1720351"/>
              <a:ext cx="19341" cy="148424"/>
            </a:xfrm>
            <a:custGeom>
              <a:avLst/>
              <a:gdLst>
                <a:gd name="connsiteX0" fmla="*/ 744 w 19341"/>
                <a:gd name="connsiteY0" fmla="*/ -455 h 148424"/>
                <a:gd name="connsiteX1" fmla="*/ 744 w 19341"/>
                <a:gd name="connsiteY1" fmla="*/ 147970 h 14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48424">
                  <a:moveTo>
                    <a:pt x="744" y="-455"/>
                  </a:moveTo>
                  <a:lnTo>
                    <a:pt x="744" y="147970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2" name="Freeform: Shape 741">
              <a:extLst>
                <a:ext uri="{FF2B5EF4-FFF2-40B4-BE49-F238E27FC236}">
                  <a16:creationId xmlns:a16="http://schemas.microsoft.com/office/drawing/2014/main" id="{B5140367-C961-41F2-E6BE-609BADA0CD8F}"/>
                </a:ext>
              </a:extLst>
            </p:cNvPr>
            <p:cNvSpPr/>
            <p:nvPr/>
          </p:nvSpPr>
          <p:spPr>
            <a:xfrm>
              <a:off x="3255792" y="1720351"/>
              <a:ext cx="19341" cy="98313"/>
            </a:xfrm>
            <a:custGeom>
              <a:avLst/>
              <a:gdLst>
                <a:gd name="connsiteX0" fmla="*/ 744 w 19341"/>
                <a:gd name="connsiteY0" fmla="*/ -455 h 98313"/>
                <a:gd name="connsiteX1" fmla="*/ 744 w 19341"/>
                <a:gd name="connsiteY1" fmla="*/ 97860 h 9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8313">
                  <a:moveTo>
                    <a:pt x="744" y="-455"/>
                  </a:moveTo>
                  <a:lnTo>
                    <a:pt x="744" y="97860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3" name="Freeform: Shape 742">
              <a:extLst>
                <a:ext uri="{FF2B5EF4-FFF2-40B4-BE49-F238E27FC236}">
                  <a16:creationId xmlns:a16="http://schemas.microsoft.com/office/drawing/2014/main" id="{39EDF40C-0060-74A3-B5B3-F79F67362476}"/>
                </a:ext>
              </a:extLst>
            </p:cNvPr>
            <p:cNvSpPr/>
            <p:nvPr/>
          </p:nvSpPr>
          <p:spPr>
            <a:xfrm>
              <a:off x="3255792" y="1720351"/>
              <a:ext cx="19341" cy="48202"/>
            </a:xfrm>
            <a:custGeom>
              <a:avLst/>
              <a:gdLst>
                <a:gd name="connsiteX0" fmla="*/ 744 w 19341"/>
                <a:gd name="connsiteY0" fmla="*/ -455 h 48202"/>
                <a:gd name="connsiteX1" fmla="*/ 744 w 19341"/>
                <a:gd name="connsiteY1" fmla="*/ 47749 h 4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8202">
                  <a:moveTo>
                    <a:pt x="744" y="-455"/>
                  </a:moveTo>
                  <a:lnTo>
                    <a:pt x="744" y="47749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4" name="Freeform: Shape 743">
              <a:extLst>
                <a:ext uri="{FF2B5EF4-FFF2-40B4-BE49-F238E27FC236}">
                  <a16:creationId xmlns:a16="http://schemas.microsoft.com/office/drawing/2014/main" id="{9A22F6A5-FEDD-CE34-C799-511B9D72DC03}"/>
                </a:ext>
              </a:extLst>
            </p:cNvPr>
            <p:cNvSpPr/>
            <p:nvPr/>
          </p:nvSpPr>
          <p:spPr>
            <a:xfrm>
              <a:off x="3255792" y="1718443"/>
              <a:ext cx="19341" cy="1907"/>
            </a:xfrm>
            <a:custGeom>
              <a:avLst/>
              <a:gdLst>
                <a:gd name="connsiteX0" fmla="*/ 744 w 19341"/>
                <a:gd name="connsiteY0" fmla="*/ 1453 h 1907"/>
                <a:gd name="connsiteX1" fmla="*/ 744 w 19341"/>
                <a:gd name="connsiteY1" fmla="*/ -454 h 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907">
                  <a:moveTo>
                    <a:pt x="744" y="1453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5" name="Freeform: Shape 744">
              <a:extLst>
                <a:ext uri="{FF2B5EF4-FFF2-40B4-BE49-F238E27FC236}">
                  <a16:creationId xmlns:a16="http://schemas.microsoft.com/office/drawing/2014/main" id="{F8A2914A-7DFA-4171-3C4E-FA07A49BA279}"/>
                </a:ext>
              </a:extLst>
            </p:cNvPr>
            <p:cNvSpPr/>
            <p:nvPr/>
          </p:nvSpPr>
          <p:spPr>
            <a:xfrm>
              <a:off x="3255792" y="1668332"/>
              <a:ext cx="19341" cy="52018"/>
            </a:xfrm>
            <a:custGeom>
              <a:avLst/>
              <a:gdLst>
                <a:gd name="connsiteX0" fmla="*/ 744 w 19341"/>
                <a:gd name="connsiteY0" fmla="*/ 51564 h 52018"/>
                <a:gd name="connsiteX1" fmla="*/ 744 w 19341"/>
                <a:gd name="connsiteY1" fmla="*/ -454 h 5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2018">
                  <a:moveTo>
                    <a:pt x="744" y="51564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6" name="Freeform: Shape 745">
              <a:extLst>
                <a:ext uri="{FF2B5EF4-FFF2-40B4-BE49-F238E27FC236}">
                  <a16:creationId xmlns:a16="http://schemas.microsoft.com/office/drawing/2014/main" id="{F819E8B3-FC2D-92BF-BD8D-A4AF20C04EAC}"/>
                </a:ext>
              </a:extLst>
            </p:cNvPr>
            <p:cNvSpPr/>
            <p:nvPr/>
          </p:nvSpPr>
          <p:spPr>
            <a:xfrm>
              <a:off x="3255792" y="1618222"/>
              <a:ext cx="19341" cy="102129"/>
            </a:xfrm>
            <a:custGeom>
              <a:avLst/>
              <a:gdLst>
                <a:gd name="connsiteX0" fmla="*/ 744 w 19341"/>
                <a:gd name="connsiteY0" fmla="*/ 101675 h 102129"/>
                <a:gd name="connsiteX1" fmla="*/ 744 w 19341"/>
                <a:gd name="connsiteY1" fmla="*/ -454 h 102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2129">
                  <a:moveTo>
                    <a:pt x="744" y="101675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7" name="Freeform: Shape 746">
              <a:extLst>
                <a:ext uri="{FF2B5EF4-FFF2-40B4-BE49-F238E27FC236}">
                  <a16:creationId xmlns:a16="http://schemas.microsoft.com/office/drawing/2014/main" id="{49351DE2-ACA5-CC61-0E35-1E0B13962E86}"/>
                </a:ext>
              </a:extLst>
            </p:cNvPr>
            <p:cNvSpPr/>
            <p:nvPr/>
          </p:nvSpPr>
          <p:spPr>
            <a:xfrm>
              <a:off x="3255792" y="1568111"/>
              <a:ext cx="19341" cy="152239"/>
            </a:xfrm>
            <a:custGeom>
              <a:avLst/>
              <a:gdLst>
                <a:gd name="connsiteX0" fmla="*/ 744 w 19341"/>
                <a:gd name="connsiteY0" fmla="*/ 151785 h 152239"/>
                <a:gd name="connsiteX1" fmla="*/ 744 w 19341"/>
                <a:gd name="connsiteY1" fmla="*/ -454 h 15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2239">
                  <a:moveTo>
                    <a:pt x="744" y="151785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8" name="Freeform: Shape 747">
              <a:extLst>
                <a:ext uri="{FF2B5EF4-FFF2-40B4-BE49-F238E27FC236}">
                  <a16:creationId xmlns:a16="http://schemas.microsoft.com/office/drawing/2014/main" id="{833868BA-332F-CB92-6B7A-C1EA64525ABE}"/>
                </a:ext>
              </a:extLst>
            </p:cNvPr>
            <p:cNvSpPr/>
            <p:nvPr/>
          </p:nvSpPr>
          <p:spPr>
            <a:xfrm>
              <a:off x="3255792" y="1518000"/>
              <a:ext cx="19341" cy="202350"/>
            </a:xfrm>
            <a:custGeom>
              <a:avLst/>
              <a:gdLst>
                <a:gd name="connsiteX0" fmla="*/ 744 w 19341"/>
                <a:gd name="connsiteY0" fmla="*/ 201896 h 202350"/>
                <a:gd name="connsiteX1" fmla="*/ 744 w 19341"/>
                <a:gd name="connsiteY1" fmla="*/ -454 h 20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2350">
                  <a:moveTo>
                    <a:pt x="744" y="201896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9" name="Freeform: Shape 748">
              <a:extLst>
                <a:ext uri="{FF2B5EF4-FFF2-40B4-BE49-F238E27FC236}">
                  <a16:creationId xmlns:a16="http://schemas.microsoft.com/office/drawing/2014/main" id="{DFFB0C22-A9E8-CB20-2F8C-6FD4966A486D}"/>
                </a:ext>
              </a:extLst>
            </p:cNvPr>
            <p:cNvSpPr/>
            <p:nvPr/>
          </p:nvSpPr>
          <p:spPr>
            <a:xfrm>
              <a:off x="3255792" y="1467762"/>
              <a:ext cx="19341" cy="252588"/>
            </a:xfrm>
            <a:custGeom>
              <a:avLst/>
              <a:gdLst>
                <a:gd name="connsiteX0" fmla="*/ 744 w 19341"/>
                <a:gd name="connsiteY0" fmla="*/ 252134 h 252588"/>
                <a:gd name="connsiteX1" fmla="*/ 744 w 19341"/>
                <a:gd name="connsiteY1" fmla="*/ -454 h 25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2588">
                  <a:moveTo>
                    <a:pt x="744" y="252134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0" name="Freeform: Shape 749">
              <a:extLst>
                <a:ext uri="{FF2B5EF4-FFF2-40B4-BE49-F238E27FC236}">
                  <a16:creationId xmlns:a16="http://schemas.microsoft.com/office/drawing/2014/main" id="{3807CC88-8D2D-8267-D649-914F498F8B3E}"/>
                </a:ext>
              </a:extLst>
            </p:cNvPr>
            <p:cNvSpPr/>
            <p:nvPr/>
          </p:nvSpPr>
          <p:spPr>
            <a:xfrm>
              <a:off x="3255792" y="1417652"/>
              <a:ext cx="19341" cy="302699"/>
            </a:xfrm>
            <a:custGeom>
              <a:avLst/>
              <a:gdLst>
                <a:gd name="connsiteX0" fmla="*/ 744 w 19341"/>
                <a:gd name="connsiteY0" fmla="*/ 302245 h 302699"/>
                <a:gd name="connsiteX1" fmla="*/ 744 w 19341"/>
                <a:gd name="connsiteY1" fmla="*/ -454 h 30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02699">
                  <a:moveTo>
                    <a:pt x="744" y="302245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2CC9B8C-2D11-875F-E300-7F8F908D7505}"/>
                </a:ext>
              </a:extLst>
            </p:cNvPr>
            <p:cNvSpPr/>
            <p:nvPr/>
          </p:nvSpPr>
          <p:spPr>
            <a:xfrm>
              <a:off x="3255792" y="1304966"/>
              <a:ext cx="19341" cy="62574"/>
            </a:xfrm>
            <a:custGeom>
              <a:avLst/>
              <a:gdLst>
                <a:gd name="connsiteX0" fmla="*/ 744 w 19341"/>
                <a:gd name="connsiteY0" fmla="*/ -454 h 62574"/>
                <a:gd name="connsiteX1" fmla="*/ 744 w 19341"/>
                <a:gd name="connsiteY1" fmla="*/ 62120 h 6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2574">
                  <a:moveTo>
                    <a:pt x="744" y="-454"/>
                  </a:moveTo>
                  <a:lnTo>
                    <a:pt x="744" y="62120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1EA9985A-A099-7EF4-DEE4-9FA01ADE4702}"/>
                </a:ext>
              </a:extLst>
            </p:cNvPr>
            <p:cNvSpPr/>
            <p:nvPr/>
          </p:nvSpPr>
          <p:spPr>
            <a:xfrm>
              <a:off x="3647272" y="1242264"/>
              <a:ext cx="19341" cy="75166"/>
            </a:xfrm>
            <a:custGeom>
              <a:avLst/>
              <a:gdLst>
                <a:gd name="connsiteX0" fmla="*/ 744 w 19341"/>
                <a:gd name="connsiteY0" fmla="*/ -454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4"/>
                  </a:moveTo>
                  <a:lnTo>
                    <a:pt x="744" y="74712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C345F9A5-45D6-CDEE-9ED6-3B676E2F630B}"/>
                </a:ext>
              </a:extLst>
            </p:cNvPr>
            <p:cNvSpPr/>
            <p:nvPr/>
          </p:nvSpPr>
          <p:spPr>
            <a:xfrm>
              <a:off x="3647272" y="1242264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270E80FF-E5E2-3ECD-1B77-53AE626304E3}"/>
                </a:ext>
              </a:extLst>
            </p:cNvPr>
            <p:cNvSpPr/>
            <p:nvPr/>
          </p:nvSpPr>
          <p:spPr>
            <a:xfrm>
              <a:off x="3647272" y="1217209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BC184BB7-D550-FA54-19C9-0989E49D685E}"/>
                </a:ext>
              </a:extLst>
            </p:cNvPr>
            <p:cNvSpPr/>
            <p:nvPr/>
          </p:nvSpPr>
          <p:spPr>
            <a:xfrm>
              <a:off x="3647272" y="1167098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5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6" name="Freeform: Shape 755">
              <a:extLst>
                <a:ext uri="{FF2B5EF4-FFF2-40B4-BE49-F238E27FC236}">
                  <a16:creationId xmlns:a16="http://schemas.microsoft.com/office/drawing/2014/main" id="{B1177E4D-6B16-3534-E682-0FA3D6C46DC7}"/>
                </a:ext>
              </a:extLst>
            </p:cNvPr>
            <p:cNvSpPr/>
            <p:nvPr/>
          </p:nvSpPr>
          <p:spPr>
            <a:xfrm>
              <a:off x="3647272" y="1091932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7" name="Freeform: Shape 756">
              <a:extLst>
                <a:ext uri="{FF2B5EF4-FFF2-40B4-BE49-F238E27FC236}">
                  <a16:creationId xmlns:a16="http://schemas.microsoft.com/office/drawing/2014/main" id="{C4DCA2ED-0DD3-CCF9-7E43-F9527C61A8FC}"/>
                </a:ext>
              </a:extLst>
            </p:cNvPr>
            <p:cNvSpPr/>
            <p:nvPr/>
          </p:nvSpPr>
          <p:spPr>
            <a:xfrm>
              <a:off x="3647272" y="1066876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8" name="Freeform: Shape 757">
              <a:extLst>
                <a:ext uri="{FF2B5EF4-FFF2-40B4-BE49-F238E27FC236}">
                  <a16:creationId xmlns:a16="http://schemas.microsoft.com/office/drawing/2014/main" id="{EEF459C4-F012-5437-E527-CF708C917C33}"/>
                </a:ext>
              </a:extLst>
            </p:cNvPr>
            <p:cNvSpPr/>
            <p:nvPr/>
          </p:nvSpPr>
          <p:spPr>
            <a:xfrm>
              <a:off x="3647272" y="991710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9" name="Freeform: Shape 758">
              <a:extLst>
                <a:ext uri="{FF2B5EF4-FFF2-40B4-BE49-F238E27FC236}">
                  <a16:creationId xmlns:a16="http://schemas.microsoft.com/office/drawing/2014/main" id="{91383F20-082F-44A6-DCC3-E06473E78C43}"/>
                </a:ext>
              </a:extLst>
            </p:cNvPr>
            <p:cNvSpPr/>
            <p:nvPr/>
          </p:nvSpPr>
          <p:spPr>
            <a:xfrm>
              <a:off x="3647272" y="966655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0" name="Freeform: Shape 759">
              <a:extLst>
                <a:ext uri="{FF2B5EF4-FFF2-40B4-BE49-F238E27FC236}">
                  <a16:creationId xmlns:a16="http://schemas.microsoft.com/office/drawing/2014/main" id="{D024691D-DE99-1DAE-922F-B7390080EAFE}"/>
                </a:ext>
              </a:extLst>
            </p:cNvPr>
            <p:cNvSpPr/>
            <p:nvPr/>
          </p:nvSpPr>
          <p:spPr>
            <a:xfrm>
              <a:off x="2473025" y="822555"/>
              <a:ext cx="19341" cy="93989"/>
            </a:xfrm>
            <a:custGeom>
              <a:avLst/>
              <a:gdLst>
                <a:gd name="connsiteX0" fmla="*/ 744 w 19341"/>
                <a:gd name="connsiteY0" fmla="*/ -454 h 93989"/>
                <a:gd name="connsiteX1" fmla="*/ 744 w 19341"/>
                <a:gd name="connsiteY1" fmla="*/ 93535 h 9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3989">
                  <a:moveTo>
                    <a:pt x="744" y="-454"/>
                  </a:moveTo>
                  <a:lnTo>
                    <a:pt x="744" y="9353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1" name="Freeform: Shape 760">
              <a:extLst>
                <a:ext uri="{FF2B5EF4-FFF2-40B4-BE49-F238E27FC236}">
                  <a16:creationId xmlns:a16="http://schemas.microsoft.com/office/drawing/2014/main" id="{82DDD6BD-A2E6-738F-8F2F-919EF547A09C}"/>
                </a:ext>
              </a:extLst>
            </p:cNvPr>
            <p:cNvSpPr/>
            <p:nvPr/>
          </p:nvSpPr>
          <p:spPr>
            <a:xfrm>
              <a:off x="2864505" y="728565"/>
              <a:ext cx="19341" cy="137868"/>
            </a:xfrm>
            <a:custGeom>
              <a:avLst/>
              <a:gdLst>
                <a:gd name="connsiteX0" fmla="*/ 745 w 19341"/>
                <a:gd name="connsiteY0" fmla="*/ -454 h 137868"/>
                <a:gd name="connsiteX1" fmla="*/ 745 w 19341"/>
                <a:gd name="connsiteY1" fmla="*/ 137414 h 137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37868">
                  <a:moveTo>
                    <a:pt x="745" y="-454"/>
                  </a:moveTo>
                  <a:lnTo>
                    <a:pt x="745" y="13741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2" name="Freeform: Shape 761">
              <a:extLst>
                <a:ext uri="{FF2B5EF4-FFF2-40B4-BE49-F238E27FC236}">
                  <a16:creationId xmlns:a16="http://schemas.microsoft.com/office/drawing/2014/main" id="{D33C9617-8DE8-B43C-6006-2DE49F0AF69C}"/>
                </a:ext>
              </a:extLst>
            </p:cNvPr>
            <p:cNvSpPr/>
            <p:nvPr/>
          </p:nvSpPr>
          <p:spPr>
            <a:xfrm>
              <a:off x="2864505" y="728565"/>
              <a:ext cx="19341" cy="87757"/>
            </a:xfrm>
            <a:custGeom>
              <a:avLst/>
              <a:gdLst>
                <a:gd name="connsiteX0" fmla="*/ 745 w 19341"/>
                <a:gd name="connsiteY0" fmla="*/ -454 h 87757"/>
                <a:gd name="connsiteX1" fmla="*/ 745 w 19341"/>
                <a:gd name="connsiteY1" fmla="*/ 87303 h 8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7757">
                  <a:moveTo>
                    <a:pt x="745" y="-454"/>
                  </a:moveTo>
                  <a:lnTo>
                    <a:pt x="745" y="87303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3" name="Freeform: Shape 762">
              <a:extLst>
                <a:ext uri="{FF2B5EF4-FFF2-40B4-BE49-F238E27FC236}">
                  <a16:creationId xmlns:a16="http://schemas.microsoft.com/office/drawing/2014/main" id="{EF3CAA3F-A314-92E8-2AB1-AB19DB1B48BA}"/>
                </a:ext>
              </a:extLst>
            </p:cNvPr>
            <p:cNvSpPr/>
            <p:nvPr/>
          </p:nvSpPr>
          <p:spPr>
            <a:xfrm>
              <a:off x="2864505" y="728565"/>
              <a:ext cx="19341" cy="37646"/>
            </a:xfrm>
            <a:custGeom>
              <a:avLst/>
              <a:gdLst>
                <a:gd name="connsiteX0" fmla="*/ 745 w 19341"/>
                <a:gd name="connsiteY0" fmla="*/ -454 h 37646"/>
                <a:gd name="connsiteX1" fmla="*/ 745 w 19341"/>
                <a:gd name="connsiteY1" fmla="*/ 37192 h 3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7646">
                  <a:moveTo>
                    <a:pt x="745" y="-454"/>
                  </a:moveTo>
                  <a:lnTo>
                    <a:pt x="745" y="37192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984D7A2D-CA95-9840-38D7-40CB92D84DC7}"/>
                </a:ext>
              </a:extLst>
            </p:cNvPr>
            <p:cNvSpPr/>
            <p:nvPr/>
          </p:nvSpPr>
          <p:spPr>
            <a:xfrm>
              <a:off x="2864505" y="716101"/>
              <a:ext cx="19341" cy="12464"/>
            </a:xfrm>
            <a:custGeom>
              <a:avLst/>
              <a:gdLst>
                <a:gd name="connsiteX0" fmla="*/ 745 w 19341"/>
                <a:gd name="connsiteY0" fmla="*/ 12010 h 12464"/>
                <a:gd name="connsiteX1" fmla="*/ 745 w 19341"/>
                <a:gd name="connsiteY1" fmla="*/ -454 h 1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2464">
                  <a:moveTo>
                    <a:pt x="745" y="12010"/>
                  </a:moveTo>
                  <a:lnTo>
                    <a:pt x="745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14646945-3D81-D5DC-24E1-646827ABA5D9}"/>
                </a:ext>
              </a:extLst>
            </p:cNvPr>
            <p:cNvSpPr/>
            <p:nvPr/>
          </p:nvSpPr>
          <p:spPr>
            <a:xfrm>
              <a:off x="2864505" y="665863"/>
              <a:ext cx="19341" cy="62702"/>
            </a:xfrm>
            <a:custGeom>
              <a:avLst/>
              <a:gdLst>
                <a:gd name="connsiteX0" fmla="*/ 745 w 19341"/>
                <a:gd name="connsiteY0" fmla="*/ 62248 h 62702"/>
                <a:gd name="connsiteX1" fmla="*/ 745 w 19341"/>
                <a:gd name="connsiteY1" fmla="*/ -454 h 6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2702">
                  <a:moveTo>
                    <a:pt x="745" y="62248"/>
                  </a:moveTo>
                  <a:lnTo>
                    <a:pt x="745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E896A530-81DB-0CB8-497D-FBF8D8AA0890}"/>
                </a:ext>
              </a:extLst>
            </p:cNvPr>
            <p:cNvSpPr/>
            <p:nvPr/>
          </p:nvSpPr>
          <p:spPr>
            <a:xfrm>
              <a:off x="3255792" y="540587"/>
              <a:ext cx="19341" cy="75166"/>
            </a:xfrm>
            <a:custGeom>
              <a:avLst/>
              <a:gdLst>
                <a:gd name="connsiteX0" fmla="*/ 744 w 19341"/>
                <a:gd name="connsiteY0" fmla="*/ -454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4"/>
                  </a:moveTo>
                  <a:lnTo>
                    <a:pt x="744" y="74712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BD160CD3-D951-7ADC-469E-D1CD93C88B89}"/>
                </a:ext>
              </a:extLst>
            </p:cNvPr>
            <p:cNvSpPr/>
            <p:nvPr/>
          </p:nvSpPr>
          <p:spPr>
            <a:xfrm>
              <a:off x="3647272" y="540587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32ACA71E-4789-FF25-94C2-B4F4BE882D51}"/>
                </a:ext>
              </a:extLst>
            </p:cNvPr>
            <p:cNvSpPr/>
            <p:nvPr/>
          </p:nvSpPr>
          <p:spPr>
            <a:xfrm>
              <a:off x="3647272" y="515531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52F8D737-F3B7-878A-A9DE-5BAF3F3A1302}"/>
                </a:ext>
              </a:extLst>
            </p:cNvPr>
            <p:cNvSpPr/>
            <p:nvPr/>
          </p:nvSpPr>
          <p:spPr>
            <a:xfrm>
              <a:off x="3255792" y="465420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4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51DDC573-924F-CF2E-BB22-0877F7E262E0}"/>
                </a:ext>
              </a:extLst>
            </p:cNvPr>
            <p:cNvSpPr/>
            <p:nvPr/>
          </p:nvSpPr>
          <p:spPr>
            <a:xfrm>
              <a:off x="3647272" y="365199"/>
              <a:ext cx="19341" cy="50110"/>
            </a:xfrm>
            <a:custGeom>
              <a:avLst/>
              <a:gdLst>
                <a:gd name="connsiteX0" fmla="*/ 744 w 19341"/>
                <a:gd name="connsiteY0" fmla="*/ -454 h 50110"/>
                <a:gd name="connsiteX1" fmla="*/ 744 w 19341"/>
                <a:gd name="connsiteY1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-454"/>
                  </a:moveTo>
                  <a:lnTo>
                    <a:pt x="744" y="49656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E25975A-DCDD-6E0B-093F-C70420659F34}"/>
                </a:ext>
              </a:extLst>
            </p:cNvPr>
            <p:cNvSpPr/>
            <p:nvPr/>
          </p:nvSpPr>
          <p:spPr>
            <a:xfrm>
              <a:off x="3647272" y="315088"/>
              <a:ext cx="19341" cy="50110"/>
            </a:xfrm>
            <a:custGeom>
              <a:avLst/>
              <a:gdLst>
                <a:gd name="connsiteX0" fmla="*/ 744 w 19341"/>
                <a:gd name="connsiteY0" fmla="*/ 49656 h 50110"/>
                <a:gd name="connsiteX1" fmla="*/ 744 w 19341"/>
                <a:gd name="connsiteY1" fmla="*/ -454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49656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B35A950B-565B-56CC-0D8F-A228F4463FE2}"/>
                </a:ext>
              </a:extLst>
            </p:cNvPr>
            <p:cNvSpPr/>
            <p:nvPr/>
          </p:nvSpPr>
          <p:spPr>
            <a:xfrm>
              <a:off x="516011" y="3201174"/>
              <a:ext cx="19341" cy="3491674"/>
            </a:xfrm>
            <a:custGeom>
              <a:avLst/>
              <a:gdLst>
                <a:gd name="connsiteX0" fmla="*/ 744 w 19341"/>
                <a:gd name="connsiteY0" fmla="*/ -454 h 3491674"/>
                <a:gd name="connsiteX1" fmla="*/ 744 w 19341"/>
                <a:gd name="connsiteY1" fmla="*/ 3491221 h 3491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491674">
                  <a:moveTo>
                    <a:pt x="744" y="-454"/>
                  </a:moveTo>
                  <a:lnTo>
                    <a:pt x="744" y="3491221"/>
                  </a:lnTo>
                </a:path>
              </a:pathLst>
            </a:custGeom>
            <a:ln w="991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3" name="Freeform: Shape 772">
              <a:extLst>
                <a:ext uri="{FF2B5EF4-FFF2-40B4-BE49-F238E27FC236}">
                  <a16:creationId xmlns:a16="http://schemas.microsoft.com/office/drawing/2014/main" id="{7815F60E-882A-B007-26DE-B7A0A007A758}"/>
                </a:ext>
              </a:extLst>
            </p:cNvPr>
            <p:cNvSpPr/>
            <p:nvPr/>
          </p:nvSpPr>
          <p:spPr>
            <a:xfrm>
              <a:off x="2864505" y="6692633"/>
              <a:ext cx="19341" cy="100348"/>
            </a:xfrm>
            <a:custGeom>
              <a:avLst/>
              <a:gdLst>
                <a:gd name="connsiteX0" fmla="*/ 745 w 19341"/>
                <a:gd name="connsiteY0" fmla="*/ -454 h 100348"/>
                <a:gd name="connsiteX1" fmla="*/ 745 w 19341"/>
                <a:gd name="connsiteY1" fmla="*/ 99894 h 10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348">
                  <a:moveTo>
                    <a:pt x="745" y="-454"/>
                  </a:moveTo>
                  <a:lnTo>
                    <a:pt x="745" y="9989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4" name="Freeform: Shape 773">
              <a:extLst>
                <a:ext uri="{FF2B5EF4-FFF2-40B4-BE49-F238E27FC236}">
                  <a16:creationId xmlns:a16="http://schemas.microsoft.com/office/drawing/2014/main" id="{EEB2B239-85CA-7011-F3B4-E937015295D9}"/>
                </a:ext>
              </a:extLst>
            </p:cNvPr>
            <p:cNvSpPr/>
            <p:nvPr/>
          </p:nvSpPr>
          <p:spPr>
            <a:xfrm>
              <a:off x="3255792" y="6755335"/>
              <a:ext cx="19341" cy="37646"/>
            </a:xfrm>
            <a:custGeom>
              <a:avLst/>
              <a:gdLst>
                <a:gd name="connsiteX0" fmla="*/ 744 w 19341"/>
                <a:gd name="connsiteY0" fmla="*/ 37192 h 37646"/>
                <a:gd name="connsiteX1" fmla="*/ 744 w 19341"/>
                <a:gd name="connsiteY1" fmla="*/ -454 h 3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7646">
                  <a:moveTo>
                    <a:pt x="744" y="37192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5" name="Freeform: Shape 774">
              <a:extLst>
                <a:ext uri="{FF2B5EF4-FFF2-40B4-BE49-F238E27FC236}">
                  <a16:creationId xmlns:a16="http://schemas.microsoft.com/office/drawing/2014/main" id="{CC1AE679-64DD-E16E-5BA1-DF6664232B24}"/>
                </a:ext>
              </a:extLst>
            </p:cNvPr>
            <p:cNvSpPr/>
            <p:nvPr/>
          </p:nvSpPr>
          <p:spPr>
            <a:xfrm>
              <a:off x="2864505" y="6605002"/>
              <a:ext cx="19341" cy="87630"/>
            </a:xfrm>
            <a:custGeom>
              <a:avLst/>
              <a:gdLst>
                <a:gd name="connsiteX0" fmla="*/ 745 w 19341"/>
                <a:gd name="connsiteY0" fmla="*/ 87176 h 87630"/>
                <a:gd name="connsiteX1" fmla="*/ 745 w 19341"/>
                <a:gd name="connsiteY1" fmla="*/ -455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7630">
                  <a:moveTo>
                    <a:pt x="745" y="87176"/>
                  </a:moveTo>
                  <a:lnTo>
                    <a:pt x="745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6" name="Freeform: Shape 775">
              <a:extLst>
                <a:ext uri="{FF2B5EF4-FFF2-40B4-BE49-F238E27FC236}">
                  <a16:creationId xmlns:a16="http://schemas.microsoft.com/office/drawing/2014/main" id="{84BAD1D1-D558-72E6-98B5-1729799CB9C5}"/>
                </a:ext>
              </a:extLst>
            </p:cNvPr>
            <p:cNvSpPr/>
            <p:nvPr/>
          </p:nvSpPr>
          <p:spPr>
            <a:xfrm>
              <a:off x="516011" y="3201899"/>
              <a:ext cx="19341" cy="3599"/>
            </a:xfrm>
            <a:custGeom>
              <a:avLst/>
              <a:gdLst>
                <a:gd name="connsiteX0" fmla="*/ 744 w 19341"/>
                <a:gd name="connsiteY0" fmla="*/ -454 h 3599"/>
                <a:gd name="connsiteX1" fmla="*/ 744 w 19341"/>
                <a:gd name="connsiteY1" fmla="*/ 3145 h 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599">
                  <a:moveTo>
                    <a:pt x="744" y="-454"/>
                  </a:moveTo>
                  <a:lnTo>
                    <a:pt x="744" y="3145"/>
                  </a:lnTo>
                </a:path>
              </a:pathLst>
            </a:custGeom>
            <a:ln w="1269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7" name="Freeform: Shape 776">
              <a:extLst>
                <a:ext uri="{FF2B5EF4-FFF2-40B4-BE49-F238E27FC236}">
                  <a16:creationId xmlns:a16="http://schemas.microsoft.com/office/drawing/2014/main" id="{99050C1C-842E-314E-6158-77817B64912F}"/>
                </a:ext>
              </a:extLst>
            </p:cNvPr>
            <p:cNvSpPr/>
            <p:nvPr/>
          </p:nvSpPr>
          <p:spPr>
            <a:xfrm>
              <a:off x="907491" y="3202179"/>
              <a:ext cx="19341" cy="3244097"/>
            </a:xfrm>
            <a:custGeom>
              <a:avLst/>
              <a:gdLst>
                <a:gd name="connsiteX0" fmla="*/ 744 w 19341"/>
                <a:gd name="connsiteY0" fmla="*/ -454 h 3244097"/>
                <a:gd name="connsiteX1" fmla="*/ 744 w 19341"/>
                <a:gd name="connsiteY1" fmla="*/ 3243643 h 324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244097">
                  <a:moveTo>
                    <a:pt x="744" y="-454"/>
                  </a:moveTo>
                  <a:lnTo>
                    <a:pt x="744" y="3243643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8" name="Freeform: Shape 777">
              <a:extLst>
                <a:ext uri="{FF2B5EF4-FFF2-40B4-BE49-F238E27FC236}">
                  <a16:creationId xmlns:a16="http://schemas.microsoft.com/office/drawing/2014/main" id="{858E0BC6-F572-606B-68F5-2779CF169D3A}"/>
                </a:ext>
              </a:extLst>
            </p:cNvPr>
            <p:cNvSpPr/>
            <p:nvPr/>
          </p:nvSpPr>
          <p:spPr>
            <a:xfrm>
              <a:off x="2473025" y="6362716"/>
              <a:ext cx="19341" cy="83560"/>
            </a:xfrm>
            <a:custGeom>
              <a:avLst/>
              <a:gdLst>
                <a:gd name="connsiteX0" fmla="*/ 744 w 19341"/>
                <a:gd name="connsiteY0" fmla="*/ 83106 h 83560"/>
                <a:gd name="connsiteX1" fmla="*/ 744 w 19341"/>
                <a:gd name="connsiteY1" fmla="*/ -454 h 8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3560">
                  <a:moveTo>
                    <a:pt x="744" y="83106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9" name="Freeform: Shape 778">
              <a:extLst>
                <a:ext uri="{FF2B5EF4-FFF2-40B4-BE49-F238E27FC236}">
                  <a16:creationId xmlns:a16="http://schemas.microsoft.com/office/drawing/2014/main" id="{3F399D7A-1B77-1EEB-C457-5B406AC1F19C}"/>
                </a:ext>
              </a:extLst>
            </p:cNvPr>
            <p:cNvSpPr/>
            <p:nvPr/>
          </p:nvSpPr>
          <p:spPr>
            <a:xfrm>
              <a:off x="2864505" y="6362716"/>
              <a:ext cx="19341" cy="91954"/>
            </a:xfrm>
            <a:custGeom>
              <a:avLst/>
              <a:gdLst>
                <a:gd name="connsiteX0" fmla="*/ 745 w 19341"/>
                <a:gd name="connsiteY0" fmla="*/ -454 h 91954"/>
                <a:gd name="connsiteX1" fmla="*/ 745 w 19341"/>
                <a:gd name="connsiteY1" fmla="*/ 91500 h 9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1954">
                  <a:moveTo>
                    <a:pt x="745" y="-454"/>
                  </a:moveTo>
                  <a:lnTo>
                    <a:pt x="745" y="91500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0" name="Freeform: Shape 779">
              <a:extLst>
                <a:ext uri="{FF2B5EF4-FFF2-40B4-BE49-F238E27FC236}">
                  <a16:creationId xmlns:a16="http://schemas.microsoft.com/office/drawing/2014/main" id="{36D080C8-BC4B-63A2-1C73-7D1991AC9F7D}"/>
                </a:ext>
              </a:extLst>
            </p:cNvPr>
            <p:cNvSpPr/>
            <p:nvPr/>
          </p:nvSpPr>
          <p:spPr>
            <a:xfrm>
              <a:off x="2864505" y="6270888"/>
              <a:ext cx="19341" cy="91827"/>
            </a:xfrm>
            <a:custGeom>
              <a:avLst/>
              <a:gdLst>
                <a:gd name="connsiteX0" fmla="*/ 745 w 19341"/>
                <a:gd name="connsiteY0" fmla="*/ 91373 h 91827"/>
                <a:gd name="connsiteX1" fmla="*/ 745 w 19341"/>
                <a:gd name="connsiteY1" fmla="*/ -454 h 9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1827">
                  <a:moveTo>
                    <a:pt x="745" y="91373"/>
                  </a:moveTo>
                  <a:lnTo>
                    <a:pt x="745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1" name="Freeform: Shape 780">
              <a:extLst>
                <a:ext uri="{FF2B5EF4-FFF2-40B4-BE49-F238E27FC236}">
                  <a16:creationId xmlns:a16="http://schemas.microsoft.com/office/drawing/2014/main" id="{0D80885E-4169-6E57-9AD7-7D19990DFFC6}"/>
                </a:ext>
              </a:extLst>
            </p:cNvPr>
            <p:cNvSpPr/>
            <p:nvPr/>
          </p:nvSpPr>
          <p:spPr>
            <a:xfrm>
              <a:off x="3255792" y="6270888"/>
              <a:ext cx="19341" cy="33322"/>
            </a:xfrm>
            <a:custGeom>
              <a:avLst/>
              <a:gdLst>
                <a:gd name="connsiteX0" fmla="*/ 744 w 19341"/>
                <a:gd name="connsiteY0" fmla="*/ -454 h 33322"/>
                <a:gd name="connsiteX1" fmla="*/ 744 w 19341"/>
                <a:gd name="connsiteY1" fmla="*/ 32868 h 3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3322">
                  <a:moveTo>
                    <a:pt x="744" y="-454"/>
                  </a:moveTo>
                  <a:lnTo>
                    <a:pt x="744" y="32868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2" name="Freeform: Shape 781">
              <a:extLst>
                <a:ext uri="{FF2B5EF4-FFF2-40B4-BE49-F238E27FC236}">
                  <a16:creationId xmlns:a16="http://schemas.microsoft.com/office/drawing/2014/main" id="{582CC717-0C44-CB0F-9849-144E3EC6A6EB}"/>
                </a:ext>
              </a:extLst>
            </p:cNvPr>
            <p:cNvSpPr/>
            <p:nvPr/>
          </p:nvSpPr>
          <p:spPr>
            <a:xfrm>
              <a:off x="3255792" y="6128823"/>
              <a:ext cx="19341" cy="142065"/>
            </a:xfrm>
            <a:custGeom>
              <a:avLst/>
              <a:gdLst>
                <a:gd name="connsiteX0" fmla="*/ 744 w 19341"/>
                <a:gd name="connsiteY0" fmla="*/ 141611 h 142065"/>
                <a:gd name="connsiteX1" fmla="*/ 744 w 19341"/>
                <a:gd name="connsiteY1" fmla="*/ -455 h 14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42065">
                  <a:moveTo>
                    <a:pt x="744" y="141611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3" name="Freeform: Shape 782">
              <a:extLst>
                <a:ext uri="{FF2B5EF4-FFF2-40B4-BE49-F238E27FC236}">
                  <a16:creationId xmlns:a16="http://schemas.microsoft.com/office/drawing/2014/main" id="{8D99C4F3-6378-9910-607B-7B77B67726E6}"/>
                </a:ext>
              </a:extLst>
            </p:cNvPr>
            <p:cNvSpPr/>
            <p:nvPr/>
          </p:nvSpPr>
          <p:spPr>
            <a:xfrm>
              <a:off x="907491" y="2524030"/>
              <a:ext cx="19341" cy="678148"/>
            </a:xfrm>
            <a:custGeom>
              <a:avLst/>
              <a:gdLst>
                <a:gd name="connsiteX0" fmla="*/ 744 w 19341"/>
                <a:gd name="connsiteY0" fmla="*/ 677694 h 678148"/>
                <a:gd name="connsiteX1" fmla="*/ 744 w 19341"/>
                <a:gd name="connsiteY1" fmla="*/ -455 h 67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78148">
                  <a:moveTo>
                    <a:pt x="744" y="677694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4" name="Freeform: Shape 783">
              <a:extLst>
                <a:ext uri="{FF2B5EF4-FFF2-40B4-BE49-F238E27FC236}">
                  <a16:creationId xmlns:a16="http://schemas.microsoft.com/office/drawing/2014/main" id="{8043C3CF-24FE-8DB1-F84E-160D11A17297}"/>
                </a:ext>
              </a:extLst>
            </p:cNvPr>
            <p:cNvSpPr/>
            <p:nvPr/>
          </p:nvSpPr>
          <p:spPr>
            <a:xfrm>
              <a:off x="1298972" y="2524030"/>
              <a:ext cx="19341" cy="1432225"/>
            </a:xfrm>
            <a:custGeom>
              <a:avLst/>
              <a:gdLst>
                <a:gd name="connsiteX0" fmla="*/ 745 w 19341"/>
                <a:gd name="connsiteY0" fmla="*/ -455 h 1432225"/>
                <a:gd name="connsiteX1" fmla="*/ 745 w 19341"/>
                <a:gd name="connsiteY1" fmla="*/ 1431772 h 143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432225">
                  <a:moveTo>
                    <a:pt x="745" y="-455"/>
                  </a:moveTo>
                  <a:lnTo>
                    <a:pt x="745" y="1431772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5" name="Freeform: Shape 784">
              <a:extLst>
                <a:ext uri="{FF2B5EF4-FFF2-40B4-BE49-F238E27FC236}">
                  <a16:creationId xmlns:a16="http://schemas.microsoft.com/office/drawing/2014/main" id="{8BEE82CC-45A4-8E32-4C81-11D50985B4F5}"/>
                </a:ext>
              </a:extLst>
            </p:cNvPr>
            <p:cNvSpPr/>
            <p:nvPr/>
          </p:nvSpPr>
          <p:spPr>
            <a:xfrm>
              <a:off x="1690258" y="3956256"/>
              <a:ext cx="19341" cy="1526087"/>
            </a:xfrm>
            <a:custGeom>
              <a:avLst/>
              <a:gdLst>
                <a:gd name="connsiteX0" fmla="*/ 744 w 19341"/>
                <a:gd name="connsiteY0" fmla="*/ -454 h 1526087"/>
                <a:gd name="connsiteX1" fmla="*/ 744 w 19341"/>
                <a:gd name="connsiteY1" fmla="*/ 1525634 h 152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26087">
                  <a:moveTo>
                    <a:pt x="744" y="-454"/>
                  </a:moveTo>
                  <a:lnTo>
                    <a:pt x="744" y="152563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6" name="Freeform: Shape 785">
              <a:extLst>
                <a:ext uri="{FF2B5EF4-FFF2-40B4-BE49-F238E27FC236}">
                  <a16:creationId xmlns:a16="http://schemas.microsoft.com/office/drawing/2014/main" id="{7819E801-CFC8-8D3E-95E8-44C495E22047}"/>
                </a:ext>
              </a:extLst>
            </p:cNvPr>
            <p:cNvSpPr/>
            <p:nvPr/>
          </p:nvSpPr>
          <p:spPr>
            <a:xfrm>
              <a:off x="2081739" y="5482344"/>
              <a:ext cx="19341" cy="207946"/>
            </a:xfrm>
            <a:custGeom>
              <a:avLst/>
              <a:gdLst>
                <a:gd name="connsiteX0" fmla="*/ 744 w 19341"/>
                <a:gd name="connsiteY0" fmla="*/ -454 h 207946"/>
                <a:gd name="connsiteX1" fmla="*/ 744 w 19341"/>
                <a:gd name="connsiteY1" fmla="*/ 207492 h 20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7946">
                  <a:moveTo>
                    <a:pt x="744" y="-454"/>
                  </a:moveTo>
                  <a:lnTo>
                    <a:pt x="744" y="207492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7" name="Freeform: Shape 786">
              <a:extLst>
                <a:ext uri="{FF2B5EF4-FFF2-40B4-BE49-F238E27FC236}">
                  <a16:creationId xmlns:a16="http://schemas.microsoft.com/office/drawing/2014/main" id="{2849971B-0711-DB86-A8DD-509C0CEF27C4}"/>
                </a:ext>
              </a:extLst>
            </p:cNvPr>
            <p:cNvSpPr/>
            <p:nvPr/>
          </p:nvSpPr>
          <p:spPr>
            <a:xfrm>
              <a:off x="3255792" y="5690291"/>
              <a:ext cx="19341" cy="162923"/>
            </a:xfrm>
            <a:custGeom>
              <a:avLst/>
              <a:gdLst>
                <a:gd name="connsiteX0" fmla="*/ 744 w 19341"/>
                <a:gd name="connsiteY0" fmla="*/ -454 h 162923"/>
                <a:gd name="connsiteX1" fmla="*/ 744 w 19341"/>
                <a:gd name="connsiteY1" fmla="*/ 162469 h 16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62923">
                  <a:moveTo>
                    <a:pt x="744" y="-454"/>
                  </a:moveTo>
                  <a:lnTo>
                    <a:pt x="744" y="162469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8" name="Freeform: Shape 787">
              <a:extLst>
                <a:ext uri="{FF2B5EF4-FFF2-40B4-BE49-F238E27FC236}">
                  <a16:creationId xmlns:a16="http://schemas.microsoft.com/office/drawing/2014/main" id="{535A0315-5C3F-5FC8-EABA-077FD3F8EE6B}"/>
                </a:ext>
              </a:extLst>
            </p:cNvPr>
            <p:cNvSpPr/>
            <p:nvPr/>
          </p:nvSpPr>
          <p:spPr>
            <a:xfrm>
              <a:off x="3255792" y="5527367"/>
              <a:ext cx="19341" cy="162923"/>
            </a:xfrm>
            <a:custGeom>
              <a:avLst/>
              <a:gdLst>
                <a:gd name="connsiteX0" fmla="*/ 744 w 19341"/>
                <a:gd name="connsiteY0" fmla="*/ 162469 h 162923"/>
                <a:gd name="connsiteX1" fmla="*/ 744 w 19341"/>
                <a:gd name="connsiteY1" fmla="*/ -454 h 16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62923">
                  <a:moveTo>
                    <a:pt x="744" y="162469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9" name="Freeform: Shape 788">
              <a:extLst>
                <a:ext uri="{FF2B5EF4-FFF2-40B4-BE49-F238E27FC236}">
                  <a16:creationId xmlns:a16="http://schemas.microsoft.com/office/drawing/2014/main" id="{5C4D2566-B905-A081-DE25-155106C6DEDC}"/>
                </a:ext>
              </a:extLst>
            </p:cNvPr>
            <p:cNvSpPr/>
            <p:nvPr/>
          </p:nvSpPr>
          <p:spPr>
            <a:xfrm>
              <a:off x="2081739" y="4778377"/>
              <a:ext cx="19341" cy="703966"/>
            </a:xfrm>
            <a:custGeom>
              <a:avLst/>
              <a:gdLst>
                <a:gd name="connsiteX0" fmla="*/ 744 w 19341"/>
                <a:gd name="connsiteY0" fmla="*/ 703513 h 703966"/>
                <a:gd name="connsiteX1" fmla="*/ 744 w 19341"/>
                <a:gd name="connsiteY1" fmla="*/ -455 h 70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03966">
                  <a:moveTo>
                    <a:pt x="744" y="703513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0" name="Freeform: Shape 789">
              <a:extLst>
                <a:ext uri="{FF2B5EF4-FFF2-40B4-BE49-F238E27FC236}">
                  <a16:creationId xmlns:a16="http://schemas.microsoft.com/office/drawing/2014/main" id="{D23DAF79-B597-CEFA-4624-EB0E0D1F67B9}"/>
                </a:ext>
              </a:extLst>
            </p:cNvPr>
            <p:cNvSpPr/>
            <p:nvPr/>
          </p:nvSpPr>
          <p:spPr>
            <a:xfrm>
              <a:off x="2473025" y="4279814"/>
              <a:ext cx="19341" cy="498563"/>
            </a:xfrm>
            <a:custGeom>
              <a:avLst/>
              <a:gdLst>
                <a:gd name="connsiteX0" fmla="*/ 744 w 19341"/>
                <a:gd name="connsiteY0" fmla="*/ 498109 h 498563"/>
                <a:gd name="connsiteX1" fmla="*/ 744 w 19341"/>
                <a:gd name="connsiteY1" fmla="*/ -455 h 498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98563">
                  <a:moveTo>
                    <a:pt x="744" y="498109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1" name="Freeform: Shape 790">
              <a:extLst>
                <a:ext uri="{FF2B5EF4-FFF2-40B4-BE49-F238E27FC236}">
                  <a16:creationId xmlns:a16="http://schemas.microsoft.com/office/drawing/2014/main" id="{994CF2B5-F1F2-E05D-8203-03A8368F6126}"/>
                </a:ext>
              </a:extLst>
            </p:cNvPr>
            <p:cNvSpPr/>
            <p:nvPr/>
          </p:nvSpPr>
          <p:spPr>
            <a:xfrm>
              <a:off x="2864505" y="4279814"/>
              <a:ext cx="19341" cy="921833"/>
            </a:xfrm>
            <a:custGeom>
              <a:avLst/>
              <a:gdLst>
                <a:gd name="connsiteX0" fmla="*/ 745 w 19341"/>
                <a:gd name="connsiteY0" fmla="*/ -455 h 921833"/>
                <a:gd name="connsiteX1" fmla="*/ 745 w 19341"/>
                <a:gd name="connsiteY1" fmla="*/ 921380 h 92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21833">
                  <a:moveTo>
                    <a:pt x="745" y="-455"/>
                  </a:moveTo>
                  <a:lnTo>
                    <a:pt x="745" y="921380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2" name="Freeform: Shape 791">
              <a:extLst>
                <a:ext uri="{FF2B5EF4-FFF2-40B4-BE49-F238E27FC236}">
                  <a16:creationId xmlns:a16="http://schemas.microsoft.com/office/drawing/2014/main" id="{8350B9E4-3B54-0AAA-B865-E91B9C1CA16B}"/>
                </a:ext>
              </a:extLst>
            </p:cNvPr>
            <p:cNvSpPr/>
            <p:nvPr/>
          </p:nvSpPr>
          <p:spPr>
            <a:xfrm>
              <a:off x="2864505" y="4279814"/>
              <a:ext cx="19341" cy="646224"/>
            </a:xfrm>
            <a:custGeom>
              <a:avLst/>
              <a:gdLst>
                <a:gd name="connsiteX0" fmla="*/ 745 w 19341"/>
                <a:gd name="connsiteY0" fmla="*/ -455 h 646224"/>
                <a:gd name="connsiteX1" fmla="*/ 745 w 19341"/>
                <a:gd name="connsiteY1" fmla="*/ 645771 h 64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46224">
                  <a:moveTo>
                    <a:pt x="745" y="-455"/>
                  </a:moveTo>
                  <a:lnTo>
                    <a:pt x="745" y="645771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3" name="Freeform: Shape 792">
              <a:extLst>
                <a:ext uri="{FF2B5EF4-FFF2-40B4-BE49-F238E27FC236}">
                  <a16:creationId xmlns:a16="http://schemas.microsoft.com/office/drawing/2014/main" id="{00105EF0-6354-2A5F-E2E5-2D6EA2D1BE2E}"/>
                </a:ext>
              </a:extLst>
            </p:cNvPr>
            <p:cNvSpPr/>
            <p:nvPr/>
          </p:nvSpPr>
          <p:spPr>
            <a:xfrm>
              <a:off x="3255792" y="4474915"/>
              <a:ext cx="19341" cy="451123"/>
            </a:xfrm>
            <a:custGeom>
              <a:avLst/>
              <a:gdLst>
                <a:gd name="connsiteX0" fmla="*/ 744 w 19341"/>
                <a:gd name="connsiteY0" fmla="*/ 450670 h 451123"/>
                <a:gd name="connsiteX1" fmla="*/ 744 w 19341"/>
                <a:gd name="connsiteY1" fmla="*/ -454 h 45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51123">
                  <a:moveTo>
                    <a:pt x="744" y="450670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4" name="Freeform: Shape 793">
              <a:extLst>
                <a:ext uri="{FF2B5EF4-FFF2-40B4-BE49-F238E27FC236}">
                  <a16:creationId xmlns:a16="http://schemas.microsoft.com/office/drawing/2014/main" id="{958528BC-0401-7D14-5ECB-D90F5D06479C}"/>
                </a:ext>
              </a:extLst>
            </p:cNvPr>
            <p:cNvSpPr/>
            <p:nvPr/>
          </p:nvSpPr>
          <p:spPr>
            <a:xfrm>
              <a:off x="2864505" y="3801091"/>
              <a:ext cx="19341" cy="478722"/>
            </a:xfrm>
            <a:custGeom>
              <a:avLst/>
              <a:gdLst>
                <a:gd name="connsiteX0" fmla="*/ 745 w 19341"/>
                <a:gd name="connsiteY0" fmla="*/ 478268 h 478722"/>
                <a:gd name="connsiteX1" fmla="*/ 745 w 19341"/>
                <a:gd name="connsiteY1" fmla="*/ -454 h 478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78722">
                  <a:moveTo>
                    <a:pt x="745" y="478268"/>
                  </a:moveTo>
                  <a:lnTo>
                    <a:pt x="745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5" name="Freeform: Shape 794">
              <a:extLst>
                <a:ext uri="{FF2B5EF4-FFF2-40B4-BE49-F238E27FC236}">
                  <a16:creationId xmlns:a16="http://schemas.microsoft.com/office/drawing/2014/main" id="{9E5887C3-26F9-AAD3-0E2C-145072790121}"/>
                </a:ext>
              </a:extLst>
            </p:cNvPr>
            <p:cNvSpPr/>
            <p:nvPr/>
          </p:nvSpPr>
          <p:spPr>
            <a:xfrm>
              <a:off x="3255792" y="3801091"/>
              <a:ext cx="19341" cy="97423"/>
            </a:xfrm>
            <a:custGeom>
              <a:avLst/>
              <a:gdLst>
                <a:gd name="connsiteX0" fmla="*/ 744 w 19341"/>
                <a:gd name="connsiteY0" fmla="*/ -454 h 97423"/>
                <a:gd name="connsiteX1" fmla="*/ 744 w 19341"/>
                <a:gd name="connsiteY1" fmla="*/ 96969 h 97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7423">
                  <a:moveTo>
                    <a:pt x="744" y="-454"/>
                  </a:moveTo>
                  <a:lnTo>
                    <a:pt x="744" y="96969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6" name="Freeform: Shape 795">
              <a:extLst>
                <a:ext uri="{FF2B5EF4-FFF2-40B4-BE49-F238E27FC236}">
                  <a16:creationId xmlns:a16="http://schemas.microsoft.com/office/drawing/2014/main" id="{F07EE188-2C06-CCCA-316E-7CD3F309F2F4}"/>
                </a:ext>
              </a:extLst>
            </p:cNvPr>
            <p:cNvSpPr/>
            <p:nvPr/>
          </p:nvSpPr>
          <p:spPr>
            <a:xfrm>
              <a:off x="3255792" y="3647961"/>
              <a:ext cx="19341" cy="153130"/>
            </a:xfrm>
            <a:custGeom>
              <a:avLst/>
              <a:gdLst>
                <a:gd name="connsiteX0" fmla="*/ 744 w 19341"/>
                <a:gd name="connsiteY0" fmla="*/ 152676 h 153130"/>
                <a:gd name="connsiteX1" fmla="*/ 744 w 19341"/>
                <a:gd name="connsiteY1" fmla="*/ -455 h 15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3130">
                  <a:moveTo>
                    <a:pt x="744" y="152676"/>
                  </a:moveTo>
                  <a:lnTo>
                    <a:pt x="744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7" name="Freeform: Shape 796">
              <a:extLst>
                <a:ext uri="{FF2B5EF4-FFF2-40B4-BE49-F238E27FC236}">
                  <a16:creationId xmlns:a16="http://schemas.microsoft.com/office/drawing/2014/main" id="{9FBEFF98-421C-80FA-D51D-56B0D9770CF1}"/>
                </a:ext>
              </a:extLst>
            </p:cNvPr>
            <p:cNvSpPr/>
            <p:nvPr/>
          </p:nvSpPr>
          <p:spPr>
            <a:xfrm>
              <a:off x="2864505" y="3190605"/>
              <a:ext cx="19341" cy="1089208"/>
            </a:xfrm>
            <a:custGeom>
              <a:avLst/>
              <a:gdLst>
                <a:gd name="connsiteX0" fmla="*/ 745 w 19341"/>
                <a:gd name="connsiteY0" fmla="*/ 1088754 h 1089208"/>
                <a:gd name="connsiteX1" fmla="*/ 745 w 19341"/>
                <a:gd name="connsiteY1" fmla="*/ -454 h 108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89208">
                  <a:moveTo>
                    <a:pt x="745" y="1088754"/>
                  </a:moveTo>
                  <a:lnTo>
                    <a:pt x="745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8" name="Freeform: Shape 797">
              <a:extLst>
                <a:ext uri="{FF2B5EF4-FFF2-40B4-BE49-F238E27FC236}">
                  <a16:creationId xmlns:a16="http://schemas.microsoft.com/office/drawing/2014/main" id="{4E66F573-B297-07A6-AF5E-4BCF9C2F766C}"/>
                </a:ext>
              </a:extLst>
            </p:cNvPr>
            <p:cNvSpPr/>
            <p:nvPr/>
          </p:nvSpPr>
          <p:spPr>
            <a:xfrm>
              <a:off x="3255792" y="3190605"/>
              <a:ext cx="19341" cy="206802"/>
            </a:xfrm>
            <a:custGeom>
              <a:avLst/>
              <a:gdLst>
                <a:gd name="connsiteX0" fmla="*/ 744 w 19341"/>
                <a:gd name="connsiteY0" fmla="*/ -454 h 206802"/>
                <a:gd name="connsiteX1" fmla="*/ 744 w 19341"/>
                <a:gd name="connsiteY1" fmla="*/ 206348 h 20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6802">
                  <a:moveTo>
                    <a:pt x="744" y="-454"/>
                  </a:moveTo>
                  <a:lnTo>
                    <a:pt x="744" y="206348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9" name="Freeform: Shape 798">
              <a:extLst>
                <a:ext uri="{FF2B5EF4-FFF2-40B4-BE49-F238E27FC236}">
                  <a16:creationId xmlns:a16="http://schemas.microsoft.com/office/drawing/2014/main" id="{EC33027A-7ADA-CD62-FCE6-AB40F6900865}"/>
                </a:ext>
              </a:extLst>
            </p:cNvPr>
            <p:cNvSpPr/>
            <p:nvPr/>
          </p:nvSpPr>
          <p:spPr>
            <a:xfrm>
              <a:off x="3255792" y="3190605"/>
              <a:ext cx="19341" cy="56469"/>
            </a:xfrm>
            <a:custGeom>
              <a:avLst/>
              <a:gdLst>
                <a:gd name="connsiteX0" fmla="*/ 744 w 19341"/>
                <a:gd name="connsiteY0" fmla="*/ -454 h 56469"/>
                <a:gd name="connsiteX1" fmla="*/ 744 w 19341"/>
                <a:gd name="connsiteY1" fmla="*/ 56016 h 5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6469">
                  <a:moveTo>
                    <a:pt x="744" y="-454"/>
                  </a:moveTo>
                  <a:lnTo>
                    <a:pt x="744" y="56016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0" name="Freeform: Shape 799">
              <a:extLst>
                <a:ext uri="{FF2B5EF4-FFF2-40B4-BE49-F238E27FC236}">
                  <a16:creationId xmlns:a16="http://schemas.microsoft.com/office/drawing/2014/main" id="{6B9130C7-CF41-84F8-3949-7246FE8F24BB}"/>
                </a:ext>
              </a:extLst>
            </p:cNvPr>
            <p:cNvSpPr/>
            <p:nvPr/>
          </p:nvSpPr>
          <p:spPr>
            <a:xfrm>
              <a:off x="3255792" y="3096615"/>
              <a:ext cx="19341" cy="93989"/>
            </a:xfrm>
            <a:custGeom>
              <a:avLst/>
              <a:gdLst>
                <a:gd name="connsiteX0" fmla="*/ 744 w 19341"/>
                <a:gd name="connsiteY0" fmla="*/ 93535 h 93989"/>
                <a:gd name="connsiteX1" fmla="*/ 744 w 19341"/>
                <a:gd name="connsiteY1" fmla="*/ -454 h 9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3989">
                  <a:moveTo>
                    <a:pt x="744" y="93535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1" name="Freeform: Shape 800">
              <a:extLst>
                <a:ext uri="{FF2B5EF4-FFF2-40B4-BE49-F238E27FC236}">
                  <a16:creationId xmlns:a16="http://schemas.microsoft.com/office/drawing/2014/main" id="{E80D256D-6160-A19B-B2A9-5A972AC8759B}"/>
                </a:ext>
              </a:extLst>
            </p:cNvPr>
            <p:cNvSpPr/>
            <p:nvPr/>
          </p:nvSpPr>
          <p:spPr>
            <a:xfrm>
              <a:off x="1690258" y="2430041"/>
              <a:ext cx="19341" cy="1526215"/>
            </a:xfrm>
            <a:custGeom>
              <a:avLst/>
              <a:gdLst>
                <a:gd name="connsiteX0" fmla="*/ 744 w 19341"/>
                <a:gd name="connsiteY0" fmla="*/ 1525761 h 1526215"/>
                <a:gd name="connsiteX1" fmla="*/ 744 w 19341"/>
                <a:gd name="connsiteY1" fmla="*/ -454 h 152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26215">
                  <a:moveTo>
                    <a:pt x="744" y="1525761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2" name="Freeform: Shape 801">
              <a:extLst>
                <a:ext uri="{FF2B5EF4-FFF2-40B4-BE49-F238E27FC236}">
                  <a16:creationId xmlns:a16="http://schemas.microsoft.com/office/drawing/2014/main" id="{EE191E02-8C7B-8EF2-11A2-618D8696D2DE}"/>
                </a:ext>
              </a:extLst>
            </p:cNvPr>
            <p:cNvSpPr/>
            <p:nvPr/>
          </p:nvSpPr>
          <p:spPr>
            <a:xfrm>
              <a:off x="2473025" y="2430041"/>
              <a:ext cx="19341" cy="516242"/>
            </a:xfrm>
            <a:custGeom>
              <a:avLst/>
              <a:gdLst>
                <a:gd name="connsiteX0" fmla="*/ 744 w 19341"/>
                <a:gd name="connsiteY0" fmla="*/ -454 h 516242"/>
                <a:gd name="connsiteX1" fmla="*/ 744 w 19341"/>
                <a:gd name="connsiteY1" fmla="*/ 515788 h 516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16242">
                  <a:moveTo>
                    <a:pt x="744" y="-454"/>
                  </a:moveTo>
                  <a:lnTo>
                    <a:pt x="744" y="515788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3" name="Freeform: Shape 802">
              <a:extLst>
                <a:ext uri="{FF2B5EF4-FFF2-40B4-BE49-F238E27FC236}">
                  <a16:creationId xmlns:a16="http://schemas.microsoft.com/office/drawing/2014/main" id="{76470853-FB88-1FBA-C76F-87C8A84BDD66}"/>
                </a:ext>
              </a:extLst>
            </p:cNvPr>
            <p:cNvSpPr/>
            <p:nvPr/>
          </p:nvSpPr>
          <p:spPr>
            <a:xfrm>
              <a:off x="2473025" y="1913671"/>
              <a:ext cx="19341" cy="516369"/>
            </a:xfrm>
            <a:custGeom>
              <a:avLst/>
              <a:gdLst>
                <a:gd name="connsiteX0" fmla="*/ 744 w 19341"/>
                <a:gd name="connsiteY0" fmla="*/ 515916 h 516369"/>
                <a:gd name="connsiteX1" fmla="*/ 744 w 19341"/>
                <a:gd name="connsiteY1" fmla="*/ -454 h 51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16369">
                  <a:moveTo>
                    <a:pt x="744" y="515916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4" name="Freeform: Shape 803">
              <a:extLst>
                <a:ext uri="{FF2B5EF4-FFF2-40B4-BE49-F238E27FC236}">
                  <a16:creationId xmlns:a16="http://schemas.microsoft.com/office/drawing/2014/main" id="{6ACE691D-A8B6-1831-F5C1-99893BAC1B03}"/>
                </a:ext>
              </a:extLst>
            </p:cNvPr>
            <p:cNvSpPr/>
            <p:nvPr/>
          </p:nvSpPr>
          <p:spPr>
            <a:xfrm>
              <a:off x="2864505" y="1913671"/>
              <a:ext cx="19341" cy="802153"/>
            </a:xfrm>
            <a:custGeom>
              <a:avLst/>
              <a:gdLst>
                <a:gd name="connsiteX0" fmla="*/ 745 w 19341"/>
                <a:gd name="connsiteY0" fmla="*/ -454 h 802153"/>
                <a:gd name="connsiteX1" fmla="*/ 745 w 19341"/>
                <a:gd name="connsiteY1" fmla="*/ 801699 h 802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02153">
                  <a:moveTo>
                    <a:pt x="745" y="-454"/>
                  </a:moveTo>
                  <a:lnTo>
                    <a:pt x="745" y="801699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5" name="Freeform: Shape 804">
              <a:extLst>
                <a:ext uri="{FF2B5EF4-FFF2-40B4-BE49-F238E27FC236}">
                  <a16:creationId xmlns:a16="http://schemas.microsoft.com/office/drawing/2014/main" id="{C40ABAE2-0A00-A41C-443B-079D2D2AF023}"/>
                </a:ext>
              </a:extLst>
            </p:cNvPr>
            <p:cNvSpPr/>
            <p:nvPr/>
          </p:nvSpPr>
          <p:spPr>
            <a:xfrm>
              <a:off x="3255792" y="2395065"/>
              <a:ext cx="19341" cy="320759"/>
            </a:xfrm>
            <a:custGeom>
              <a:avLst/>
              <a:gdLst>
                <a:gd name="connsiteX0" fmla="*/ 744 w 19341"/>
                <a:gd name="connsiteY0" fmla="*/ 320305 h 320759"/>
                <a:gd name="connsiteX1" fmla="*/ 744 w 19341"/>
                <a:gd name="connsiteY1" fmla="*/ -454 h 320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20759">
                  <a:moveTo>
                    <a:pt x="744" y="320305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6" name="Freeform: Shape 805">
              <a:extLst>
                <a:ext uri="{FF2B5EF4-FFF2-40B4-BE49-F238E27FC236}">
                  <a16:creationId xmlns:a16="http://schemas.microsoft.com/office/drawing/2014/main" id="{E47B2B4B-1053-B8DF-17A2-F4656F3ECE2F}"/>
                </a:ext>
              </a:extLst>
            </p:cNvPr>
            <p:cNvSpPr/>
            <p:nvPr/>
          </p:nvSpPr>
          <p:spPr>
            <a:xfrm>
              <a:off x="2864505" y="1720351"/>
              <a:ext cx="19341" cy="193320"/>
            </a:xfrm>
            <a:custGeom>
              <a:avLst/>
              <a:gdLst>
                <a:gd name="connsiteX0" fmla="*/ 745 w 19341"/>
                <a:gd name="connsiteY0" fmla="*/ 192866 h 193320"/>
                <a:gd name="connsiteX1" fmla="*/ 745 w 19341"/>
                <a:gd name="connsiteY1" fmla="*/ -455 h 1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93320">
                  <a:moveTo>
                    <a:pt x="745" y="192866"/>
                  </a:moveTo>
                  <a:lnTo>
                    <a:pt x="745" y="-455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1AF87143-A4C2-D9D6-2052-EEA23B9C3AC3}"/>
                </a:ext>
              </a:extLst>
            </p:cNvPr>
            <p:cNvSpPr/>
            <p:nvPr/>
          </p:nvSpPr>
          <p:spPr>
            <a:xfrm>
              <a:off x="3255792" y="1720351"/>
              <a:ext cx="19341" cy="323811"/>
            </a:xfrm>
            <a:custGeom>
              <a:avLst/>
              <a:gdLst>
                <a:gd name="connsiteX0" fmla="*/ 744 w 19341"/>
                <a:gd name="connsiteY0" fmla="*/ -455 h 323811"/>
                <a:gd name="connsiteX1" fmla="*/ 744 w 19341"/>
                <a:gd name="connsiteY1" fmla="*/ 323358 h 32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23811">
                  <a:moveTo>
                    <a:pt x="744" y="-455"/>
                  </a:moveTo>
                  <a:lnTo>
                    <a:pt x="744" y="323358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8" name="Freeform: Shape 807">
              <a:extLst>
                <a:ext uri="{FF2B5EF4-FFF2-40B4-BE49-F238E27FC236}">
                  <a16:creationId xmlns:a16="http://schemas.microsoft.com/office/drawing/2014/main" id="{ABFE9BC3-8E46-AD8A-F203-A649F869E2BE}"/>
                </a:ext>
              </a:extLst>
            </p:cNvPr>
            <p:cNvSpPr/>
            <p:nvPr/>
          </p:nvSpPr>
          <p:spPr>
            <a:xfrm>
              <a:off x="2864505" y="1304966"/>
              <a:ext cx="19341" cy="608705"/>
            </a:xfrm>
            <a:custGeom>
              <a:avLst/>
              <a:gdLst>
                <a:gd name="connsiteX0" fmla="*/ 745 w 19341"/>
                <a:gd name="connsiteY0" fmla="*/ 608251 h 608705"/>
                <a:gd name="connsiteX1" fmla="*/ 745 w 19341"/>
                <a:gd name="connsiteY1" fmla="*/ -454 h 60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08705">
                  <a:moveTo>
                    <a:pt x="745" y="608251"/>
                  </a:moveTo>
                  <a:lnTo>
                    <a:pt x="745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442DEDB2-5C44-2CBF-9DAA-649CB314166B}"/>
                </a:ext>
              </a:extLst>
            </p:cNvPr>
            <p:cNvSpPr/>
            <p:nvPr/>
          </p:nvSpPr>
          <p:spPr>
            <a:xfrm>
              <a:off x="3255792" y="1242264"/>
              <a:ext cx="19341" cy="62702"/>
            </a:xfrm>
            <a:custGeom>
              <a:avLst/>
              <a:gdLst>
                <a:gd name="connsiteX0" fmla="*/ 744 w 19341"/>
                <a:gd name="connsiteY0" fmla="*/ 62248 h 62702"/>
                <a:gd name="connsiteX1" fmla="*/ 744 w 19341"/>
                <a:gd name="connsiteY1" fmla="*/ -454 h 6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2702">
                  <a:moveTo>
                    <a:pt x="744" y="62248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0" name="Freeform: Shape 809">
              <a:extLst>
                <a:ext uri="{FF2B5EF4-FFF2-40B4-BE49-F238E27FC236}">
                  <a16:creationId xmlns:a16="http://schemas.microsoft.com/office/drawing/2014/main" id="{4BD30087-10B3-BE14-3DDA-2DBFC03BEE98}"/>
                </a:ext>
              </a:extLst>
            </p:cNvPr>
            <p:cNvSpPr/>
            <p:nvPr/>
          </p:nvSpPr>
          <p:spPr>
            <a:xfrm>
              <a:off x="1298972" y="1091932"/>
              <a:ext cx="19341" cy="1432098"/>
            </a:xfrm>
            <a:custGeom>
              <a:avLst/>
              <a:gdLst>
                <a:gd name="connsiteX0" fmla="*/ 745 w 19341"/>
                <a:gd name="connsiteY0" fmla="*/ 1431644 h 1432098"/>
                <a:gd name="connsiteX1" fmla="*/ 745 w 19341"/>
                <a:gd name="connsiteY1" fmla="*/ -454 h 143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432098">
                  <a:moveTo>
                    <a:pt x="745" y="1431644"/>
                  </a:moveTo>
                  <a:lnTo>
                    <a:pt x="745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E3D3AAC8-03CF-4E7E-A0DD-6298245FBE27}"/>
                </a:ext>
              </a:extLst>
            </p:cNvPr>
            <p:cNvSpPr/>
            <p:nvPr/>
          </p:nvSpPr>
          <p:spPr>
            <a:xfrm>
              <a:off x="907491" y="636229"/>
              <a:ext cx="19341" cy="2565949"/>
            </a:xfrm>
            <a:custGeom>
              <a:avLst/>
              <a:gdLst>
                <a:gd name="connsiteX0" fmla="*/ 744 w 19341"/>
                <a:gd name="connsiteY0" fmla="*/ 2565495 h 2565949"/>
                <a:gd name="connsiteX1" fmla="*/ 744 w 19341"/>
                <a:gd name="connsiteY1" fmla="*/ -454 h 256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65949">
                  <a:moveTo>
                    <a:pt x="744" y="2565495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63538F57-24E8-285B-A5DA-398F39484DC6}"/>
                </a:ext>
              </a:extLst>
            </p:cNvPr>
            <p:cNvSpPr/>
            <p:nvPr/>
          </p:nvSpPr>
          <p:spPr>
            <a:xfrm>
              <a:off x="1690258" y="636229"/>
              <a:ext cx="19341" cy="270903"/>
            </a:xfrm>
            <a:custGeom>
              <a:avLst/>
              <a:gdLst>
                <a:gd name="connsiteX0" fmla="*/ 744 w 19341"/>
                <a:gd name="connsiteY0" fmla="*/ -454 h 270903"/>
                <a:gd name="connsiteX1" fmla="*/ 744 w 19341"/>
                <a:gd name="connsiteY1" fmla="*/ 270449 h 2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0903">
                  <a:moveTo>
                    <a:pt x="744" y="-454"/>
                  </a:moveTo>
                  <a:lnTo>
                    <a:pt x="744" y="270449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3" name="Freeform: Shape 812">
              <a:extLst>
                <a:ext uri="{FF2B5EF4-FFF2-40B4-BE49-F238E27FC236}">
                  <a16:creationId xmlns:a16="http://schemas.microsoft.com/office/drawing/2014/main" id="{74C8690A-D563-22DB-3531-4B34AD17CEFE}"/>
                </a:ext>
              </a:extLst>
            </p:cNvPr>
            <p:cNvSpPr/>
            <p:nvPr/>
          </p:nvSpPr>
          <p:spPr>
            <a:xfrm>
              <a:off x="1690258" y="365199"/>
              <a:ext cx="19341" cy="271030"/>
            </a:xfrm>
            <a:custGeom>
              <a:avLst/>
              <a:gdLst>
                <a:gd name="connsiteX0" fmla="*/ 744 w 19341"/>
                <a:gd name="connsiteY0" fmla="*/ 270576 h 271030"/>
                <a:gd name="connsiteX1" fmla="*/ 744 w 19341"/>
                <a:gd name="connsiteY1" fmla="*/ -454 h 27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1030">
                  <a:moveTo>
                    <a:pt x="744" y="270576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id="{88817C16-1CDF-B519-D1C4-4D5BDEE7C1BC}"/>
                </a:ext>
              </a:extLst>
            </p:cNvPr>
            <p:cNvSpPr/>
            <p:nvPr/>
          </p:nvSpPr>
          <p:spPr>
            <a:xfrm>
              <a:off x="2081739" y="907133"/>
              <a:ext cx="19341" cy="84577"/>
            </a:xfrm>
            <a:custGeom>
              <a:avLst/>
              <a:gdLst>
                <a:gd name="connsiteX0" fmla="*/ 744 w 19341"/>
                <a:gd name="connsiteY0" fmla="*/ -454 h 84577"/>
                <a:gd name="connsiteX1" fmla="*/ 744 w 19341"/>
                <a:gd name="connsiteY1" fmla="*/ 84124 h 8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4577">
                  <a:moveTo>
                    <a:pt x="744" y="-454"/>
                  </a:moveTo>
                  <a:lnTo>
                    <a:pt x="744" y="8412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id="{F970BA29-3FD4-1687-B1BE-B64F8C69BE9C}"/>
                </a:ext>
              </a:extLst>
            </p:cNvPr>
            <p:cNvSpPr/>
            <p:nvPr/>
          </p:nvSpPr>
          <p:spPr>
            <a:xfrm>
              <a:off x="2081739" y="822555"/>
              <a:ext cx="19341" cy="84577"/>
            </a:xfrm>
            <a:custGeom>
              <a:avLst/>
              <a:gdLst>
                <a:gd name="connsiteX0" fmla="*/ 744 w 19341"/>
                <a:gd name="connsiteY0" fmla="*/ 84124 h 84577"/>
                <a:gd name="connsiteX1" fmla="*/ 744 w 19341"/>
                <a:gd name="connsiteY1" fmla="*/ -454 h 8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4577">
                  <a:moveTo>
                    <a:pt x="744" y="84124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31663C1F-C930-409A-AC8D-9F0B35F516F5}"/>
                </a:ext>
              </a:extLst>
            </p:cNvPr>
            <p:cNvSpPr/>
            <p:nvPr/>
          </p:nvSpPr>
          <p:spPr>
            <a:xfrm>
              <a:off x="2473025" y="728565"/>
              <a:ext cx="19341" cy="93989"/>
            </a:xfrm>
            <a:custGeom>
              <a:avLst/>
              <a:gdLst>
                <a:gd name="connsiteX0" fmla="*/ 744 w 19341"/>
                <a:gd name="connsiteY0" fmla="*/ 93535 h 93989"/>
                <a:gd name="connsiteX1" fmla="*/ 744 w 19341"/>
                <a:gd name="connsiteY1" fmla="*/ -454 h 9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3989">
                  <a:moveTo>
                    <a:pt x="744" y="93535"/>
                  </a:moveTo>
                  <a:lnTo>
                    <a:pt x="744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23E4654D-C5F2-936B-2CEF-0DF61AFFD9F4}"/>
                </a:ext>
              </a:extLst>
            </p:cNvPr>
            <p:cNvSpPr/>
            <p:nvPr/>
          </p:nvSpPr>
          <p:spPr>
            <a:xfrm>
              <a:off x="2864505" y="540587"/>
              <a:ext cx="19341" cy="187978"/>
            </a:xfrm>
            <a:custGeom>
              <a:avLst/>
              <a:gdLst>
                <a:gd name="connsiteX0" fmla="*/ 745 w 19341"/>
                <a:gd name="connsiteY0" fmla="*/ 187525 h 187978"/>
                <a:gd name="connsiteX1" fmla="*/ 745 w 19341"/>
                <a:gd name="connsiteY1" fmla="*/ -454 h 187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87978">
                  <a:moveTo>
                    <a:pt x="745" y="187525"/>
                  </a:moveTo>
                  <a:lnTo>
                    <a:pt x="745" y="-454"/>
                  </a:lnTo>
                </a:path>
              </a:pathLst>
            </a:custGeom>
            <a:ln w="1024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id="{25E99211-C652-9B2A-F72D-DA145FAE77D6}"/>
                </a:ext>
              </a:extLst>
            </p:cNvPr>
            <p:cNvSpPr/>
            <p:nvPr/>
          </p:nvSpPr>
          <p:spPr>
            <a:xfrm>
              <a:off x="4192733" y="680544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9" name="Freeform: Shape 818">
              <a:extLst>
                <a:ext uri="{FF2B5EF4-FFF2-40B4-BE49-F238E27FC236}">
                  <a16:creationId xmlns:a16="http://schemas.microsoft.com/office/drawing/2014/main" id="{5CAB73F5-81CA-83B0-642F-F260AB09F1F3}"/>
                </a:ext>
              </a:extLst>
            </p:cNvPr>
            <p:cNvSpPr/>
            <p:nvPr/>
          </p:nvSpPr>
          <p:spPr>
            <a:xfrm>
              <a:off x="4192733" y="675533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E8E8FC4F-1A9C-454A-E201-566C04021F6B}"/>
                </a:ext>
              </a:extLst>
            </p:cNvPr>
            <p:cNvSpPr/>
            <p:nvPr/>
          </p:nvSpPr>
          <p:spPr>
            <a:xfrm>
              <a:off x="4192733" y="6705224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1" name="Freeform: Shape 820">
              <a:extLst>
                <a:ext uri="{FF2B5EF4-FFF2-40B4-BE49-F238E27FC236}">
                  <a16:creationId xmlns:a16="http://schemas.microsoft.com/office/drawing/2014/main" id="{200A3355-B07E-62C2-438E-E1F24D231FE8}"/>
                </a:ext>
              </a:extLst>
            </p:cNvPr>
            <p:cNvSpPr/>
            <p:nvPr/>
          </p:nvSpPr>
          <p:spPr>
            <a:xfrm>
              <a:off x="4192733" y="6655113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2" name="Freeform: Shape 821">
              <a:extLst>
                <a:ext uri="{FF2B5EF4-FFF2-40B4-BE49-F238E27FC236}">
                  <a16:creationId xmlns:a16="http://schemas.microsoft.com/office/drawing/2014/main" id="{7348011B-794E-F141-2425-44E59611E498}"/>
                </a:ext>
              </a:extLst>
            </p:cNvPr>
            <p:cNvSpPr/>
            <p:nvPr/>
          </p:nvSpPr>
          <p:spPr>
            <a:xfrm>
              <a:off x="4192733" y="660500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3" name="Freeform: Shape 822">
              <a:extLst>
                <a:ext uri="{FF2B5EF4-FFF2-40B4-BE49-F238E27FC236}">
                  <a16:creationId xmlns:a16="http://schemas.microsoft.com/office/drawing/2014/main" id="{CE15E410-B534-ED41-3F60-84CEEF538ECF}"/>
                </a:ext>
              </a:extLst>
            </p:cNvPr>
            <p:cNvSpPr/>
            <p:nvPr/>
          </p:nvSpPr>
          <p:spPr>
            <a:xfrm>
              <a:off x="4192733" y="655489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4" name="Freeform: Shape 823">
              <a:extLst>
                <a:ext uri="{FF2B5EF4-FFF2-40B4-BE49-F238E27FC236}">
                  <a16:creationId xmlns:a16="http://schemas.microsoft.com/office/drawing/2014/main" id="{FD8110ED-98A8-3FFC-7273-28E184B85E95}"/>
                </a:ext>
              </a:extLst>
            </p:cNvPr>
            <p:cNvSpPr/>
            <p:nvPr/>
          </p:nvSpPr>
          <p:spPr>
            <a:xfrm>
              <a:off x="4192733" y="650478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5" name="Freeform: Shape 824">
              <a:extLst>
                <a:ext uri="{FF2B5EF4-FFF2-40B4-BE49-F238E27FC236}">
                  <a16:creationId xmlns:a16="http://schemas.microsoft.com/office/drawing/2014/main" id="{5A43E22F-7044-902D-382A-27421000564D}"/>
                </a:ext>
              </a:extLst>
            </p:cNvPr>
            <p:cNvSpPr/>
            <p:nvPr/>
          </p:nvSpPr>
          <p:spPr>
            <a:xfrm>
              <a:off x="4192733" y="6454670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6" name="Freeform: Shape 825">
              <a:extLst>
                <a:ext uri="{FF2B5EF4-FFF2-40B4-BE49-F238E27FC236}">
                  <a16:creationId xmlns:a16="http://schemas.microsoft.com/office/drawing/2014/main" id="{7DB3CC0B-9272-8A4E-FBDB-C9BD6C3DA197}"/>
                </a:ext>
              </a:extLst>
            </p:cNvPr>
            <p:cNvSpPr/>
            <p:nvPr/>
          </p:nvSpPr>
          <p:spPr>
            <a:xfrm>
              <a:off x="4192733" y="640455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7" name="Freeform: Shape 826">
              <a:extLst>
                <a:ext uri="{FF2B5EF4-FFF2-40B4-BE49-F238E27FC236}">
                  <a16:creationId xmlns:a16="http://schemas.microsoft.com/office/drawing/2014/main" id="{9C151F6F-136E-6375-FFE9-9E7BA6EE8439}"/>
                </a:ext>
              </a:extLst>
            </p:cNvPr>
            <p:cNvSpPr/>
            <p:nvPr/>
          </p:nvSpPr>
          <p:spPr>
            <a:xfrm>
              <a:off x="4192733" y="635432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8" name="Freeform: Shape 827">
              <a:extLst>
                <a:ext uri="{FF2B5EF4-FFF2-40B4-BE49-F238E27FC236}">
                  <a16:creationId xmlns:a16="http://schemas.microsoft.com/office/drawing/2014/main" id="{F3ABCCCA-FB30-3566-AB14-C468E2BBF5C2}"/>
                </a:ext>
              </a:extLst>
            </p:cNvPr>
            <p:cNvSpPr/>
            <p:nvPr/>
          </p:nvSpPr>
          <p:spPr>
            <a:xfrm>
              <a:off x="4192733" y="630421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9" name="Freeform: Shape 828">
              <a:extLst>
                <a:ext uri="{FF2B5EF4-FFF2-40B4-BE49-F238E27FC236}">
                  <a16:creationId xmlns:a16="http://schemas.microsoft.com/office/drawing/2014/main" id="{8DC829D2-B0EA-7CA7-F777-F43AED3B2362}"/>
                </a:ext>
              </a:extLst>
            </p:cNvPr>
            <p:cNvSpPr/>
            <p:nvPr/>
          </p:nvSpPr>
          <p:spPr>
            <a:xfrm>
              <a:off x="4192733" y="625410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90AC9D28-6D29-630E-9A60-03E13B4FEC58}"/>
                </a:ext>
              </a:extLst>
            </p:cNvPr>
            <p:cNvSpPr/>
            <p:nvPr/>
          </p:nvSpPr>
          <p:spPr>
            <a:xfrm>
              <a:off x="4192733" y="620398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8394EB5F-8832-9903-98EF-E3772BC43AFC}"/>
                </a:ext>
              </a:extLst>
            </p:cNvPr>
            <p:cNvSpPr/>
            <p:nvPr/>
          </p:nvSpPr>
          <p:spPr>
            <a:xfrm>
              <a:off x="4192733" y="615387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2" name="Freeform: Shape 831">
              <a:extLst>
                <a:ext uri="{FF2B5EF4-FFF2-40B4-BE49-F238E27FC236}">
                  <a16:creationId xmlns:a16="http://schemas.microsoft.com/office/drawing/2014/main" id="{48AEE883-8CC2-C319-863C-299552FEE3D4}"/>
                </a:ext>
              </a:extLst>
            </p:cNvPr>
            <p:cNvSpPr/>
            <p:nvPr/>
          </p:nvSpPr>
          <p:spPr>
            <a:xfrm>
              <a:off x="4192733" y="610376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3" name="Freeform: Shape 832">
              <a:extLst>
                <a:ext uri="{FF2B5EF4-FFF2-40B4-BE49-F238E27FC236}">
                  <a16:creationId xmlns:a16="http://schemas.microsoft.com/office/drawing/2014/main" id="{F062CAED-63EF-3DC8-692F-6E0A28C55BF2}"/>
                </a:ext>
              </a:extLst>
            </p:cNvPr>
            <p:cNvSpPr/>
            <p:nvPr/>
          </p:nvSpPr>
          <p:spPr>
            <a:xfrm>
              <a:off x="4192733" y="605365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4" name="Freeform: Shape 833">
              <a:extLst>
                <a:ext uri="{FF2B5EF4-FFF2-40B4-BE49-F238E27FC236}">
                  <a16:creationId xmlns:a16="http://schemas.microsoft.com/office/drawing/2014/main" id="{4F029902-EB2D-102D-91F0-C0FEE97DAA79}"/>
                </a:ext>
              </a:extLst>
            </p:cNvPr>
            <p:cNvSpPr/>
            <p:nvPr/>
          </p:nvSpPr>
          <p:spPr>
            <a:xfrm>
              <a:off x="4192733" y="600354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ABEF6844-E3F1-46C8-FFB4-C9787ED6D208}"/>
                </a:ext>
              </a:extLst>
            </p:cNvPr>
            <p:cNvSpPr/>
            <p:nvPr/>
          </p:nvSpPr>
          <p:spPr>
            <a:xfrm>
              <a:off x="4192733" y="595343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6" name="Freeform: Shape 835">
              <a:extLst>
                <a:ext uri="{FF2B5EF4-FFF2-40B4-BE49-F238E27FC236}">
                  <a16:creationId xmlns:a16="http://schemas.microsoft.com/office/drawing/2014/main" id="{1B307897-2D2F-5914-DC0E-A1C84BC76923}"/>
                </a:ext>
              </a:extLst>
            </p:cNvPr>
            <p:cNvSpPr/>
            <p:nvPr/>
          </p:nvSpPr>
          <p:spPr>
            <a:xfrm>
              <a:off x="4192733" y="590332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7" name="Freeform: Shape 836">
              <a:extLst>
                <a:ext uri="{FF2B5EF4-FFF2-40B4-BE49-F238E27FC236}">
                  <a16:creationId xmlns:a16="http://schemas.microsoft.com/office/drawing/2014/main" id="{74DA06C2-A7D7-8054-FD04-DD880EAD5442}"/>
                </a:ext>
              </a:extLst>
            </p:cNvPr>
            <p:cNvSpPr/>
            <p:nvPr/>
          </p:nvSpPr>
          <p:spPr>
            <a:xfrm>
              <a:off x="4192733" y="585321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8" name="Freeform: Shape 837">
              <a:extLst>
                <a:ext uri="{FF2B5EF4-FFF2-40B4-BE49-F238E27FC236}">
                  <a16:creationId xmlns:a16="http://schemas.microsoft.com/office/drawing/2014/main" id="{9652332E-71CF-7932-05CC-C108BDB9F108}"/>
                </a:ext>
              </a:extLst>
            </p:cNvPr>
            <p:cNvSpPr/>
            <p:nvPr/>
          </p:nvSpPr>
          <p:spPr>
            <a:xfrm>
              <a:off x="4192733" y="580310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9" name="Freeform: Shape 838">
              <a:extLst>
                <a:ext uri="{FF2B5EF4-FFF2-40B4-BE49-F238E27FC236}">
                  <a16:creationId xmlns:a16="http://schemas.microsoft.com/office/drawing/2014/main" id="{00E291FF-2AE5-2105-10B2-F551FF4D5D5A}"/>
                </a:ext>
              </a:extLst>
            </p:cNvPr>
            <p:cNvSpPr/>
            <p:nvPr/>
          </p:nvSpPr>
          <p:spPr>
            <a:xfrm>
              <a:off x="4192733" y="575299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0" name="Freeform: Shape 839">
              <a:extLst>
                <a:ext uri="{FF2B5EF4-FFF2-40B4-BE49-F238E27FC236}">
                  <a16:creationId xmlns:a16="http://schemas.microsoft.com/office/drawing/2014/main" id="{580F67F2-42FA-63EB-4640-C84553ED6E3E}"/>
                </a:ext>
              </a:extLst>
            </p:cNvPr>
            <p:cNvSpPr/>
            <p:nvPr/>
          </p:nvSpPr>
          <p:spPr>
            <a:xfrm>
              <a:off x="4192733" y="570288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1" name="Freeform: Shape 840">
              <a:extLst>
                <a:ext uri="{FF2B5EF4-FFF2-40B4-BE49-F238E27FC236}">
                  <a16:creationId xmlns:a16="http://schemas.microsoft.com/office/drawing/2014/main" id="{6EDBD7F6-FDEA-B0FC-2959-5B547E21121D}"/>
                </a:ext>
              </a:extLst>
            </p:cNvPr>
            <p:cNvSpPr/>
            <p:nvPr/>
          </p:nvSpPr>
          <p:spPr>
            <a:xfrm>
              <a:off x="4192733" y="565277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2" name="Freeform: Shape 841">
              <a:extLst>
                <a:ext uri="{FF2B5EF4-FFF2-40B4-BE49-F238E27FC236}">
                  <a16:creationId xmlns:a16="http://schemas.microsoft.com/office/drawing/2014/main" id="{F013E583-E4BF-6910-D36A-3EBB798A0F34}"/>
                </a:ext>
              </a:extLst>
            </p:cNvPr>
            <p:cNvSpPr/>
            <p:nvPr/>
          </p:nvSpPr>
          <p:spPr>
            <a:xfrm>
              <a:off x="4192733" y="560266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3" name="Freeform: Shape 842">
              <a:extLst>
                <a:ext uri="{FF2B5EF4-FFF2-40B4-BE49-F238E27FC236}">
                  <a16:creationId xmlns:a16="http://schemas.microsoft.com/office/drawing/2014/main" id="{3FC072BA-6612-F7F6-6908-D196D5FB2D45}"/>
                </a:ext>
              </a:extLst>
            </p:cNvPr>
            <p:cNvSpPr/>
            <p:nvPr/>
          </p:nvSpPr>
          <p:spPr>
            <a:xfrm>
              <a:off x="4192733" y="555242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4" name="Freeform: Shape 843">
              <a:extLst>
                <a:ext uri="{FF2B5EF4-FFF2-40B4-BE49-F238E27FC236}">
                  <a16:creationId xmlns:a16="http://schemas.microsoft.com/office/drawing/2014/main" id="{FA0496EB-B10E-4F35-5146-278F94FA6CBD}"/>
                </a:ext>
              </a:extLst>
            </p:cNvPr>
            <p:cNvSpPr/>
            <p:nvPr/>
          </p:nvSpPr>
          <p:spPr>
            <a:xfrm>
              <a:off x="4192733" y="550231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5" name="Freeform: Shape 844">
              <a:extLst>
                <a:ext uri="{FF2B5EF4-FFF2-40B4-BE49-F238E27FC236}">
                  <a16:creationId xmlns:a16="http://schemas.microsoft.com/office/drawing/2014/main" id="{65AD31F9-55DB-5883-4394-418D8843553C}"/>
                </a:ext>
              </a:extLst>
            </p:cNvPr>
            <p:cNvSpPr/>
            <p:nvPr/>
          </p:nvSpPr>
          <p:spPr>
            <a:xfrm>
              <a:off x="4192733" y="545220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6" name="Freeform: Shape 845">
              <a:extLst>
                <a:ext uri="{FF2B5EF4-FFF2-40B4-BE49-F238E27FC236}">
                  <a16:creationId xmlns:a16="http://schemas.microsoft.com/office/drawing/2014/main" id="{FB997C81-A3AC-6B6D-B701-49215A0D4221}"/>
                </a:ext>
              </a:extLst>
            </p:cNvPr>
            <p:cNvSpPr/>
            <p:nvPr/>
          </p:nvSpPr>
          <p:spPr>
            <a:xfrm>
              <a:off x="4192733" y="540209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7" name="Freeform: Shape 846">
              <a:extLst>
                <a:ext uri="{FF2B5EF4-FFF2-40B4-BE49-F238E27FC236}">
                  <a16:creationId xmlns:a16="http://schemas.microsoft.com/office/drawing/2014/main" id="{A63F3A85-89D0-A8D9-BD66-EB836942A45E}"/>
                </a:ext>
              </a:extLst>
            </p:cNvPr>
            <p:cNvSpPr/>
            <p:nvPr/>
          </p:nvSpPr>
          <p:spPr>
            <a:xfrm>
              <a:off x="4192733" y="535198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8" name="Freeform: Shape 847">
              <a:extLst>
                <a:ext uri="{FF2B5EF4-FFF2-40B4-BE49-F238E27FC236}">
                  <a16:creationId xmlns:a16="http://schemas.microsoft.com/office/drawing/2014/main" id="{60D38858-A7C7-6380-1DE5-58678E389D97}"/>
                </a:ext>
              </a:extLst>
            </p:cNvPr>
            <p:cNvSpPr/>
            <p:nvPr/>
          </p:nvSpPr>
          <p:spPr>
            <a:xfrm>
              <a:off x="4192733" y="530186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9" name="Freeform: Shape 848">
              <a:extLst>
                <a:ext uri="{FF2B5EF4-FFF2-40B4-BE49-F238E27FC236}">
                  <a16:creationId xmlns:a16="http://schemas.microsoft.com/office/drawing/2014/main" id="{3F168809-A252-BC1D-5F25-7AE67A54527F}"/>
                </a:ext>
              </a:extLst>
            </p:cNvPr>
            <p:cNvSpPr/>
            <p:nvPr/>
          </p:nvSpPr>
          <p:spPr>
            <a:xfrm>
              <a:off x="4192733" y="525175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0" name="Freeform: Shape 849">
              <a:extLst>
                <a:ext uri="{FF2B5EF4-FFF2-40B4-BE49-F238E27FC236}">
                  <a16:creationId xmlns:a16="http://schemas.microsoft.com/office/drawing/2014/main" id="{EF18F5E7-A264-13B0-152F-B0D12B54E1EB}"/>
                </a:ext>
              </a:extLst>
            </p:cNvPr>
            <p:cNvSpPr/>
            <p:nvPr/>
          </p:nvSpPr>
          <p:spPr>
            <a:xfrm>
              <a:off x="4192733" y="520164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1" name="Freeform: Shape 850">
              <a:extLst>
                <a:ext uri="{FF2B5EF4-FFF2-40B4-BE49-F238E27FC236}">
                  <a16:creationId xmlns:a16="http://schemas.microsoft.com/office/drawing/2014/main" id="{6B953D9D-3873-E443-2702-669B222F4039}"/>
                </a:ext>
              </a:extLst>
            </p:cNvPr>
            <p:cNvSpPr/>
            <p:nvPr/>
          </p:nvSpPr>
          <p:spPr>
            <a:xfrm>
              <a:off x="4192733" y="515153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2" name="Freeform: Shape 851">
              <a:extLst>
                <a:ext uri="{FF2B5EF4-FFF2-40B4-BE49-F238E27FC236}">
                  <a16:creationId xmlns:a16="http://schemas.microsoft.com/office/drawing/2014/main" id="{A520FB6A-70E6-79EA-9DD3-FCC9F68F0F24}"/>
                </a:ext>
              </a:extLst>
            </p:cNvPr>
            <p:cNvSpPr/>
            <p:nvPr/>
          </p:nvSpPr>
          <p:spPr>
            <a:xfrm>
              <a:off x="4192733" y="510142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3" name="Freeform: Shape 852">
              <a:extLst>
                <a:ext uri="{FF2B5EF4-FFF2-40B4-BE49-F238E27FC236}">
                  <a16:creationId xmlns:a16="http://schemas.microsoft.com/office/drawing/2014/main" id="{5824EDB9-84BB-B989-0B7E-D4B8167D86BF}"/>
                </a:ext>
              </a:extLst>
            </p:cNvPr>
            <p:cNvSpPr/>
            <p:nvPr/>
          </p:nvSpPr>
          <p:spPr>
            <a:xfrm>
              <a:off x="4192733" y="505131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4" name="Freeform: Shape 853">
              <a:extLst>
                <a:ext uri="{FF2B5EF4-FFF2-40B4-BE49-F238E27FC236}">
                  <a16:creationId xmlns:a16="http://schemas.microsoft.com/office/drawing/2014/main" id="{66ECB3C1-B030-5E6E-1688-BA5AF05550A2}"/>
                </a:ext>
              </a:extLst>
            </p:cNvPr>
            <p:cNvSpPr/>
            <p:nvPr/>
          </p:nvSpPr>
          <p:spPr>
            <a:xfrm>
              <a:off x="4192733" y="500120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5" name="Freeform: Shape 854">
              <a:extLst>
                <a:ext uri="{FF2B5EF4-FFF2-40B4-BE49-F238E27FC236}">
                  <a16:creationId xmlns:a16="http://schemas.microsoft.com/office/drawing/2014/main" id="{BB939778-90E9-18DD-EA57-0A5DD4D47379}"/>
                </a:ext>
              </a:extLst>
            </p:cNvPr>
            <p:cNvSpPr/>
            <p:nvPr/>
          </p:nvSpPr>
          <p:spPr>
            <a:xfrm>
              <a:off x="4192733" y="495109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6" name="Freeform: Shape 855">
              <a:extLst>
                <a:ext uri="{FF2B5EF4-FFF2-40B4-BE49-F238E27FC236}">
                  <a16:creationId xmlns:a16="http://schemas.microsoft.com/office/drawing/2014/main" id="{A1AD52B2-BADE-251E-5FDE-6CD80C408075}"/>
                </a:ext>
              </a:extLst>
            </p:cNvPr>
            <p:cNvSpPr/>
            <p:nvPr/>
          </p:nvSpPr>
          <p:spPr>
            <a:xfrm>
              <a:off x="4192733" y="490098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7" name="Freeform: Shape 856">
              <a:extLst>
                <a:ext uri="{FF2B5EF4-FFF2-40B4-BE49-F238E27FC236}">
                  <a16:creationId xmlns:a16="http://schemas.microsoft.com/office/drawing/2014/main" id="{73D902E4-319E-9C10-5F3F-1A25B9F0FA99}"/>
                </a:ext>
              </a:extLst>
            </p:cNvPr>
            <p:cNvSpPr/>
            <p:nvPr/>
          </p:nvSpPr>
          <p:spPr>
            <a:xfrm>
              <a:off x="4192733" y="485087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8" name="Freeform: Shape 857">
              <a:extLst>
                <a:ext uri="{FF2B5EF4-FFF2-40B4-BE49-F238E27FC236}">
                  <a16:creationId xmlns:a16="http://schemas.microsoft.com/office/drawing/2014/main" id="{449346C4-D541-6941-BA4C-8F09117B7F68}"/>
                </a:ext>
              </a:extLst>
            </p:cNvPr>
            <p:cNvSpPr/>
            <p:nvPr/>
          </p:nvSpPr>
          <p:spPr>
            <a:xfrm>
              <a:off x="4192733" y="480076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9" name="Freeform: Shape 858">
              <a:extLst>
                <a:ext uri="{FF2B5EF4-FFF2-40B4-BE49-F238E27FC236}">
                  <a16:creationId xmlns:a16="http://schemas.microsoft.com/office/drawing/2014/main" id="{68175543-64FE-CE30-62F3-282DC08D3E78}"/>
                </a:ext>
              </a:extLst>
            </p:cNvPr>
            <p:cNvSpPr/>
            <p:nvPr/>
          </p:nvSpPr>
          <p:spPr>
            <a:xfrm>
              <a:off x="4192733" y="475065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0" name="Freeform: Shape 859">
              <a:extLst>
                <a:ext uri="{FF2B5EF4-FFF2-40B4-BE49-F238E27FC236}">
                  <a16:creationId xmlns:a16="http://schemas.microsoft.com/office/drawing/2014/main" id="{748615F3-7734-8BFA-FFF7-171F6DD8ABDF}"/>
                </a:ext>
              </a:extLst>
            </p:cNvPr>
            <p:cNvSpPr/>
            <p:nvPr/>
          </p:nvSpPr>
          <p:spPr>
            <a:xfrm>
              <a:off x="4192733" y="4700413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1" name="Freeform: Shape 860">
              <a:extLst>
                <a:ext uri="{FF2B5EF4-FFF2-40B4-BE49-F238E27FC236}">
                  <a16:creationId xmlns:a16="http://schemas.microsoft.com/office/drawing/2014/main" id="{D07372A7-8D10-F32D-7630-A2720C957DE2}"/>
                </a:ext>
              </a:extLst>
            </p:cNvPr>
            <p:cNvSpPr/>
            <p:nvPr/>
          </p:nvSpPr>
          <p:spPr>
            <a:xfrm>
              <a:off x="4192733" y="465030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2" name="Freeform: Shape 861">
              <a:extLst>
                <a:ext uri="{FF2B5EF4-FFF2-40B4-BE49-F238E27FC236}">
                  <a16:creationId xmlns:a16="http://schemas.microsoft.com/office/drawing/2014/main" id="{F2E61621-211C-9B36-3A0E-CA68BB496A90}"/>
                </a:ext>
              </a:extLst>
            </p:cNvPr>
            <p:cNvSpPr/>
            <p:nvPr/>
          </p:nvSpPr>
          <p:spPr>
            <a:xfrm>
              <a:off x="4192733" y="460019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3" name="Freeform: Shape 862">
              <a:extLst>
                <a:ext uri="{FF2B5EF4-FFF2-40B4-BE49-F238E27FC236}">
                  <a16:creationId xmlns:a16="http://schemas.microsoft.com/office/drawing/2014/main" id="{14F2D7A1-CCB9-1F89-700D-76C2DFDFEFD1}"/>
                </a:ext>
              </a:extLst>
            </p:cNvPr>
            <p:cNvSpPr/>
            <p:nvPr/>
          </p:nvSpPr>
          <p:spPr>
            <a:xfrm>
              <a:off x="4192733" y="455008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4" name="Freeform: Shape 863">
              <a:extLst>
                <a:ext uri="{FF2B5EF4-FFF2-40B4-BE49-F238E27FC236}">
                  <a16:creationId xmlns:a16="http://schemas.microsoft.com/office/drawing/2014/main" id="{615E1566-587D-774A-F8C1-FCCF20AB3BE1}"/>
                </a:ext>
              </a:extLst>
            </p:cNvPr>
            <p:cNvSpPr/>
            <p:nvPr/>
          </p:nvSpPr>
          <p:spPr>
            <a:xfrm>
              <a:off x="4192733" y="449997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5" name="Freeform: Shape 864">
              <a:extLst>
                <a:ext uri="{FF2B5EF4-FFF2-40B4-BE49-F238E27FC236}">
                  <a16:creationId xmlns:a16="http://schemas.microsoft.com/office/drawing/2014/main" id="{6880D147-3C60-403C-63A2-5ABA08B5C662}"/>
                </a:ext>
              </a:extLst>
            </p:cNvPr>
            <p:cNvSpPr/>
            <p:nvPr/>
          </p:nvSpPr>
          <p:spPr>
            <a:xfrm>
              <a:off x="4192733" y="444985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6" name="Freeform: Shape 865">
              <a:extLst>
                <a:ext uri="{FF2B5EF4-FFF2-40B4-BE49-F238E27FC236}">
                  <a16:creationId xmlns:a16="http://schemas.microsoft.com/office/drawing/2014/main" id="{84BB81E6-03AC-B248-7F43-0DEF08647BF8}"/>
                </a:ext>
              </a:extLst>
            </p:cNvPr>
            <p:cNvSpPr/>
            <p:nvPr/>
          </p:nvSpPr>
          <p:spPr>
            <a:xfrm>
              <a:off x="4192733" y="439974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7" name="Freeform: Shape 866">
              <a:extLst>
                <a:ext uri="{FF2B5EF4-FFF2-40B4-BE49-F238E27FC236}">
                  <a16:creationId xmlns:a16="http://schemas.microsoft.com/office/drawing/2014/main" id="{D112DB62-9274-16C6-9C33-E17636C2F610}"/>
                </a:ext>
              </a:extLst>
            </p:cNvPr>
            <p:cNvSpPr/>
            <p:nvPr/>
          </p:nvSpPr>
          <p:spPr>
            <a:xfrm>
              <a:off x="4192733" y="434963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8" name="Freeform: Shape 867">
              <a:extLst>
                <a:ext uri="{FF2B5EF4-FFF2-40B4-BE49-F238E27FC236}">
                  <a16:creationId xmlns:a16="http://schemas.microsoft.com/office/drawing/2014/main" id="{C1DF74C4-F0B9-9D4F-C1CF-8A9CD42D7795}"/>
                </a:ext>
              </a:extLst>
            </p:cNvPr>
            <p:cNvSpPr/>
            <p:nvPr/>
          </p:nvSpPr>
          <p:spPr>
            <a:xfrm>
              <a:off x="4192733" y="429952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9" name="Freeform: Shape 868">
              <a:extLst>
                <a:ext uri="{FF2B5EF4-FFF2-40B4-BE49-F238E27FC236}">
                  <a16:creationId xmlns:a16="http://schemas.microsoft.com/office/drawing/2014/main" id="{916D3764-B4C6-BD61-0306-F82149089964}"/>
                </a:ext>
              </a:extLst>
            </p:cNvPr>
            <p:cNvSpPr/>
            <p:nvPr/>
          </p:nvSpPr>
          <p:spPr>
            <a:xfrm>
              <a:off x="4192733" y="424941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0" name="Freeform: Shape 869">
              <a:extLst>
                <a:ext uri="{FF2B5EF4-FFF2-40B4-BE49-F238E27FC236}">
                  <a16:creationId xmlns:a16="http://schemas.microsoft.com/office/drawing/2014/main" id="{9ECE12F0-345F-2F34-E929-0556CB1534E2}"/>
                </a:ext>
              </a:extLst>
            </p:cNvPr>
            <p:cNvSpPr/>
            <p:nvPr/>
          </p:nvSpPr>
          <p:spPr>
            <a:xfrm>
              <a:off x="4192733" y="419930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1" name="Freeform: Shape 870">
              <a:extLst>
                <a:ext uri="{FF2B5EF4-FFF2-40B4-BE49-F238E27FC236}">
                  <a16:creationId xmlns:a16="http://schemas.microsoft.com/office/drawing/2014/main" id="{1CAE42F6-8E85-BADB-8D64-43EAAD0F0067}"/>
                </a:ext>
              </a:extLst>
            </p:cNvPr>
            <p:cNvSpPr/>
            <p:nvPr/>
          </p:nvSpPr>
          <p:spPr>
            <a:xfrm>
              <a:off x="4192733" y="414919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2" name="Freeform: Shape 871">
              <a:extLst>
                <a:ext uri="{FF2B5EF4-FFF2-40B4-BE49-F238E27FC236}">
                  <a16:creationId xmlns:a16="http://schemas.microsoft.com/office/drawing/2014/main" id="{D4755582-B8FE-D835-4ED3-164F236F7A01}"/>
                </a:ext>
              </a:extLst>
            </p:cNvPr>
            <p:cNvSpPr/>
            <p:nvPr/>
          </p:nvSpPr>
          <p:spPr>
            <a:xfrm>
              <a:off x="4192733" y="409908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3" name="Freeform: Shape 872">
              <a:extLst>
                <a:ext uri="{FF2B5EF4-FFF2-40B4-BE49-F238E27FC236}">
                  <a16:creationId xmlns:a16="http://schemas.microsoft.com/office/drawing/2014/main" id="{16FA34FB-36AB-FDE9-439F-D4D734FBBD16}"/>
                </a:ext>
              </a:extLst>
            </p:cNvPr>
            <p:cNvSpPr/>
            <p:nvPr/>
          </p:nvSpPr>
          <p:spPr>
            <a:xfrm>
              <a:off x="4192733" y="404897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4" name="Freeform: Shape 873">
              <a:extLst>
                <a:ext uri="{FF2B5EF4-FFF2-40B4-BE49-F238E27FC236}">
                  <a16:creationId xmlns:a16="http://schemas.microsoft.com/office/drawing/2014/main" id="{97A41C1E-F21C-18F4-0B85-67A002574B4C}"/>
                </a:ext>
              </a:extLst>
            </p:cNvPr>
            <p:cNvSpPr/>
            <p:nvPr/>
          </p:nvSpPr>
          <p:spPr>
            <a:xfrm>
              <a:off x="4192733" y="399886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5" name="Freeform: Shape 874">
              <a:extLst>
                <a:ext uri="{FF2B5EF4-FFF2-40B4-BE49-F238E27FC236}">
                  <a16:creationId xmlns:a16="http://schemas.microsoft.com/office/drawing/2014/main" id="{E933B21D-F32F-5F84-DCAC-DB545A41D308}"/>
                </a:ext>
              </a:extLst>
            </p:cNvPr>
            <p:cNvSpPr/>
            <p:nvPr/>
          </p:nvSpPr>
          <p:spPr>
            <a:xfrm>
              <a:off x="4192733" y="394875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6" name="Freeform: Shape 875">
              <a:extLst>
                <a:ext uri="{FF2B5EF4-FFF2-40B4-BE49-F238E27FC236}">
                  <a16:creationId xmlns:a16="http://schemas.microsoft.com/office/drawing/2014/main" id="{88FF1CF1-5A08-90BE-52CF-1DD520C490C2}"/>
                </a:ext>
              </a:extLst>
            </p:cNvPr>
            <p:cNvSpPr/>
            <p:nvPr/>
          </p:nvSpPr>
          <p:spPr>
            <a:xfrm>
              <a:off x="4192733" y="389851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7" name="Freeform: Shape 876">
              <a:extLst>
                <a:ext uri="{FF2B5EF4-FFF2-40B4-BE49-F238E27FC236}">
                  <a16:creationId xmlns:a16="http://schemas.microsoft.com/office/drawing/2014/main" id="{1D1C6749-4C00-0CB4-6D9E-52C65A77EB94}"/>
                </a:ext>
              </a:extLst>
            </p:cNvPr>
            <p:cNvSpPr/>
            <p:nvPr/>
          </p:nvSpPr>
          <p:spPr>
            <a:xfrm>
              <a:off x="4192733" y="384840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8" name="Freeform: Shape 877">
              <a:extLst>
                <a:ext uri="{FF2B5EF4-FFF2-40B4-BE49-F238E27FC236}">
                  <a16:creationId xmlns:a16="http://schemas.microsoft.com/office/drawing/2014/main" id="{7D886C95-E79B-30C7-EC2A-8E75F81E02C2}"/>
                </a:ext>
              </a:extLst>
            </p:cNvPr>
            <p:cNvSpPr/>
            <p:nvPr/>
          </p:nvSpPr>
          <p:spPr>
            <a:xfrm>
              <a:off x="4192733" y="379829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9" name="Freeform: Shape 878">
              <a:extLst>
                <a:ext uri="{FF2B5EF4-FFF2-40B4-BE49-F238E27FC236}">
                  <a16:creationId xmlns:a16="http://schemas.microsoft.com/office/drawing/2014/main" id="{AB5D6A4B-5949-D4E2-17C4-B6C179A22F31}"/>
                </a:ext>
              </a:extLst>
            </p:cNvPr>
            <p:cNvSpPr/>
            <p:nvPr/>
          </p:nvSpPr>
          <p:spPr>
            <a:xfrm>
              <a:off x="4192733" y="374818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0" name="Freeform: Shape 879">
              <a:extLst>
                <a:ext uri="{FF2B5EF4-FFF2-40B4-BE49-F238E27FC236}">
                  <a16:creationId xmlns:a16="http://schemas.microsoft.com/office/drawing/2014/main" id="{0C2C03B4-F3E1-A219-A79E-9F6935171724}"/>
                </a:ext>
              </a:extLst>
            </p:cNvPr>
            <p:cNvSpPr/>
            <p:nvPr/>
          </p:nvSpPr>
          <p:spPr>
            <a:xfrm>
              <a:off x="4192733" y="369807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1" name="Freeform: Shape 880">
              <a:extLst>
                <a:ext uri="{FF2B5EF4-FFF2-40B4-BE49-F238E27FC236}">
                  <a16:creationId xmlns:a16="http://schemas.microsoft.com/office/drawing/2014/main" id="{63C33488-8AE6-C636-1FC6-493B6CDA3CFB}"/>
                </a:ext>
              </a:extLst>
            </p:cNvPr>
            <p:cNvSpPr/>
            <p:nvPr/>
          </p:nvSpPr>
          <p:spPr>
            <a:xfrm>
              <a:off x="4192733" y="364796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2" name="Freeform: Shape 881">
              <a:extLst>
                <a:ext uri="{FF2B5EF4-FFF2-40B4-BE49-F238E27FC236}">
                  <a16:creationId xmlns:a16="http://schemas.microsoft.com/office/drawing/2014/main" id="{28ABCD42-EC8A-F26D-0E51-9DB194D8688B}"/>
                </a:ext>
              </a:extLst>
            </p:cNvPr>
            <p:cNvSpPr/>
            <p:nvPr/>
          </p:nvSpPr>
          <p:spPr>
            <a:xfrm>
              <a:off x="4192733" y="3597850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3" name="Freeform: Shape 882">
              <a:extLst>
                <a:ext uri="{FF2B5EF4-FFF2-40B4-BE49-F238E27FC236}">
                  <a16:creationId xmlns:a16="http://schemas.microsoft.com/office/drawing/2014/main" id="{28B5B914-A58B-0166-02F3-53815BD5B7C1}"/>
                </a:ext>
              </a:extLst>
            </p:cNvPr>
            <p:cNvSpPr/>
            <p:nvPr/>
          </p:nvSpPr>
          <p:spPr>
            <a:xfrm>
              <a:off x="4192733" y="3547739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4" name="Freeform: Shape 883">
              <a:extLst>
                <a:ext uri="{FF2B5EF4-FFF2-40B4-BE49-F238E27FC236}">
                  <a16:creationId xmlns:a16="http://schemas.microsoft.com/office/drawing/2014/main" id="{15F98C52-29EE-AE09-034B-189988E5AD72}"/>
                </a:ext>
              </a:extLst>
            </p:cNvPr>
            <p:cNvSpPr/>
            <p:nvPr/>
          </p:nvSpPr>
          <p:spPr>
            <a:xfrm>
              <a:off x="4192733" y="3497628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5" name="Freeform: Shape 884">
              <a:extLst>
                <a:ext uri="{FF2B5EF4-FFF2-40B4-BE49-F238E27FC236}">
                  <a16:creationId xmlns:a16="http://schemas.microsoft.com/office/drawing/2014/main" id="{5B350A40-6168-08D4-0350-F61B540BAA78}"/>
                </a:ext>
              </a:extLst>
            </p:cNvPr>
            <p:cNvSpPr/>
            <p:nvPr/>
          </p:nvSpPr>
          <p:spPr>
            <a:xfrm>
              <a:off x="4192733" y="344751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6" name="Freeform: Shape 885">
              <a:extLst>
                <a:ext uri="{FF2B5EF4-FFF2-40B4-BE49-F238E27FC236}">
                  <a16:creationId xmlns:a16="http://schemas.microsoft.com/office/drawing/2014/main" id="{0EE1A71B-9DF6-095F-F882-B76D3E0D2FBF}"/>
                </a:ext>
              </a:extLst>
            </p:cNvPr>
            <p:cNvSpPr/>
            <p:nvPr/>
          </p:nvSpPr>
          <p:spPr>
            <a:xfrm>
              <a:off x="4192733" y="339740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7" name="Freeform: Shape 886">
              <a:extLst>
                <a:ext uri="{FF2B5EF4-FFF2-40B4-BE49-F238E27FC236}">
                  <a16:creationId xmlns:a16="http://schemas.microsoft.com/office/drawing/2014/main" id="{F73CDECA-85B5-F6A2-3624-AC03FC6CD725}"/>
                </a:ext>
              </a:extLst>
            </p:cNvPr>
            <p:cNvSpPr/>
            <p:nvPr/>
          </p:nvSpPr>
          <p:spPr>
            <a:xfrm>
              <a:off x="4192733" y="334729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8" name="Freeform: Shape 887">
              <a:extLst>
                <a:ext uri="{FF2B5EF4-FFF2-40B4-BE49-F238E27FC236}">
                  <a16:creationId xmlns:a16="http://schemas.microsoft.com/office/drawing/2014/main" id="{F42C15E1-A657-0C99-B79A-44416B9D0F78}"/>
                </a:ext>
              </a:extLst>
            </p:cNvPr>
            <p:cNvSpPr/>
            <p:nvPr/>
          </p:nvSpPr>
          <p:spPr>
            <a:xfrm>
              <a:off x="4192733" y="329718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9" name="Freeform: Shape 888">
              <a:extLst>
                <a:ext uri="{FF2B5EF4-FFF2-40B4-BE49-F238E27FC236}">
                  <a16:creationId xmlns:a16="http://schemas.microsoft.com/office/drawing/2014/main" id="{6A8728FA-C11A-20A1-1306-7C0DC443476D}"/>
                </a:ext>
              </a:extLst>
            </p:cNvPr>
            <p:cNvSpPr/>
            <p:nvPr/>
          </p:nvSpPr>
          <p:spPr>
            <a:xfrm>
              <a:off x="4192733" y="324707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0" name="Freeform: Shape 889">
              <a:extLst>
                <a:ext uri="{FF2B5EF4-FFF2-40B4-BE49-F238E27FC236}">
                  <a16:creationId xmlns:a16="http://schemas.microsoft.com/office/drawing/2014/main" id="{AD472C1C-2AE9-2CC9-B813-21D0D5E35665}"/>
                </a:ext>
              </a:extLst>
            </p:cNvPr>
            <p:cNvSpPr/>
            <p:nvPr/>
          </p:nvSpPr>
          <p:spPr>
            <a:xfrm>
              <a:off x="4192733" y="319696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1" name="Freeform: Shape 890">
              <a:extLst>
                <a:ext uri="{FF2B5EF4-FFF2-40B4-BE49-F238E27FC236}">
                  <a16:creationId xmlns:a16="http://schemas.microsoft.com/office/drawing/2014/main" id="{CC5F2102-7D16-3F90-6AE4-A6CD938A5C0B}"/>
                </a:ext>
              </a:extLst>
            </p:cNvPr>
            <p:cNvSpPr/>
            <p:nvPr/>
          </p:nvSpPr>
          <p:spPr>
            <a:xfrm>
              <a:off x="4192733" y="314685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2" name="Freeform: Shape 891">
              <a:extLst>
                <a:ext uri="{FF2B5EF4-FFF2-40B4-BE49-F238E27FC236}">
                  <a16:creationId xmlns:a16="http://schemas.microsoft.com/office/drawing/2014/main" id="{FF5D8554-C567-4F17-7BB0-3FED3AC43122}"/>
                </a:ext>
              </a:extLst>
            </p:cNvPr>
            <p:cNvSpPr/>
            <p:nvPr/>
          </p:nvSpPr>
          <p:spPr>
            <a:xfrm>
              <a:off x="4192733" y="309661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3" name="Freeform: Shape 892">
              <a:extLst>
                <a:ext uri="{FF2B5EF4-FFF2-40B4-BE49-F238E27FC236}">
                  <a16:creationId xmlns:a16="http://schemas.microsoft.com/office/drawing/2014/main" id="{077103A6-E9D6-512A-86A4-FDB554AF6489}"/>
                </a:ext>
              </a:extLst>
            </p:cNvPr>
            <p:cNvSpPr/>
            <p:nvPr/>
          </p:nvSpPr>
          <p:spPr>
            <a:xfrm>
              <a:off x="4192733" y="304650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4" name="Freeform: Shape 893">
              <a:extLst>
                <a:ext uri="{FF2B5EF4-FFF2-40B4-BE49-F238E27FC236}">
                  <a16:creationId xmlns:a16="http://schemas.microsoft.com/office/drawing/2014/main" id="{F889FFF7-992A-CEE8-0E69-EC8CAE59E633}"/>
                </a:ext>
              </a:extLst>
            </p:cNvPr>
            <p:cNvSpPr/>
            <p:nvPr/>
          </p:nvSpPr>
          <p:spPr>
            <a:xfrm>
              <a:off x="4192733" y="299639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5" name="Freeform: Shape 894">
              <a:extLst>
                <a:ext uri="{FF2B5EF4-FFF2-40B4-BE49-F238E27FC236}">
                  <a16:creationId xmlns:a16="http://schemas.microsoft.com/office/drawing/2014/main" id="{DF71E777-A793-AB95-4DA9-1A5A329C7E65}"/>
                </a:ext>
              </a:extLst>
            </p:cNvPr>
            <p:cNvSpPr/>
            <p:nvPr/>
          </p:nvSpPr>
          <p:spPr>
            <a:xfrm>
              <a:off x="4192733" y="294628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6" name="Freeform: Shape 895">
              <a:extLst>
                <a:ext uri="{FF2B5EF4-FFF2-40B4-BE49-F238E27FC236}">
                  <a16:creationId xmlns:a16="http://schemas.microsoft.com/office/drawing/2014/main" id="{BED88080-E420-9C7C-9E3C-3335334BD40F}"/>
                </a:ext>
              </a:extLst>
            </p:cNvPr>
            <p:cNvSpPr/>
            <p:nvPr/>
          </p:nvSpPr>
          <p:spPr>
            <a:xfrm>
              <a:off x="4192733" y="289617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7" name="Freeform: Shape 896">
              <a:extLst>
                <a:ext uri="{FF2B5EF4-FFF2-40B4-BE49-F238E27FC236}">
                  <a16:creationId xmlns:a16="http://schemas.microsoft.com/office/drawing/2014/main" id="{B5C9F663-C334-2379-4971-B861DAE6A540}"/>
                </a:ext>
              </a:extLst>
            </p:cNvPr>
            <p:cNvSpPr/>
            <p:nvPr/>
          </p:nvSpPr>
          <p:spPr>
            <a:xfrm>
              <a:off x="4192733" y="284606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8" name="Freeform: Shape 897">
              <a:extLst>
                <a:ext uri="{FF2B5EF4-FFF2-40B4-BE49-F238E27FC236}">
                  <a16:creationId xmlns:a16="http://schemas.microsoft.com/office/drawing/2014/main" id="{D8323840-1F82-E7D5-96C1-84EE85E849F1}"/>
                </a:ext>
              </a:extLst>
            </p:cNvPr>
            <p:cNvSpPr/>
            <p:nvPr/>
          </p:nvSpPr>
          <p:spPr>
            <a:xfrm>
              <a:off x="4192733" y="279595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9" name="Freeform: Shape 898">
              <a:extLst>
                <a:ext uri="{FF2B5EF4-FFF2-40B4-BE49-F238E27FC236}">
                  <a16:creationId xmlns:a16="http://schemas.microsoft.com/office/drawing/2014/main" id="{8B984B02-6593-E3BF-C1D8-637E91EB6522}"/>
                </a:ext>
              </a:extLst>
            </p:cNvPr>
            <p:cNvSpPr/>
            <p:nvPr/>
          </p:nvSpPr>
          <p:spPr>
            <a:xfrm>
              <a:off x="4192733" y="274584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0" name="Freeform: Shape 899">
              <a:extLst>
                <a:ext uri="{FF2B5EF4-FFF2-40B4-BE49-F238E27FC236}">
                  <a16:creationId xmlns:a16="http://schemas.microsoft.com/office/drawing/2014/main" id="{86D76611-FA0D-F91D-9E67-58FE946F09CD}"/>
                </a:ext>
              </a:extLst>
            </p:cNvPr>
            <p:cNvSpPr/>
            <p:nvPr/>
          </p:nvSpPr>
          <p:spPr>
            <a:xfrm>
              <a:off x="4192733" y="2695730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1" name="Freeform: Shape 900">
              <a:extLst>
                <a:ext uri="{FF2B5EF4-FFF2-40B4-BE49-F238E27FC236}">
                  <a16:creationId xmlns:a16="http://schemas.microsoft.com/office/drawing/2014/main" id="{5D3090B2-2FCA-82DA-C0EF-385E3DDF98EE}"/>
                </a:ext>
              </a:extLst>
            </p:cNvPr>
            <p:cNvSpPr/>
            <p:nvPr/>
          </p:nvSpPr>
          <p:spPr>
            <a:xfrm>
              <a:off x="4192733" y="2645619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2" name="Freeform: Shape 901">
              <a:extLst>
                <a:ext uri="{FF2B5EF4-FFF2-40B4-BE49-F238E27FC236}">
                  <a16:creationId xmlns:a16="http://schemas.microsoft.com/office/drawing/2014/main" id="{E6A1A98F-6312-2523-E976-B4362784B386}"/>
                </a:ext>
              </a:extLst>
            </p:cNvPr>
            <p:cNvSpPr/>
            <p:nvPr/>
          </p:nvSpPr>
          <p:spPr>
            <a:xfrm>
              <a:off x="4192733" y="2595508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3" name="Freeform: Shape 902">
              <a:extLst>
                <a:ext uri="{FF2B5EF4-FFF2-40B4-BE49-F238E27FC236}">
                  <a16:creationId xmlns:a16="http://schemas.microsoft.com/office/drawing/2014/main" id="{71D70DAF-2952-D666-AF95-2F81E2A927C3}"/>
                </a:ext>
              </a:extLst>
            </p:cNvPr>
            <p:cNvSpPr/>
            <p:nvPr/>
          </p:nvSpPr>
          <p:spPr>
            <a:xfrm>
              <a:off x="4192733" y="2545397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CDF48913-930B-0F26-76D3-91364F803FA4}"/>
                </a:ext>
              </a:extLst>
            </p:cNvPr>
            <p:cNvSpPr/>
            <p:nvPr/>
          </p:nvSpPr>
          <p:spPr>
            <a:xfrm>
              <a:off x="4192733" y="2495287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08B84377-87E0-3317-677F-9070E463BC6B}"/>
                </a:ext>
              </a:extLst>
            </p:cNvPr>
            <p:cNvSpPr/>
            <p:nvPr/>
          </p:nvSpPr>
          <p:spPr>
            <a:xfrm>
              <a:off x="4192733" y="2445176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CFD80A7E-269C-7A52-E1A9-CB24B9974D6C}"/>
                </a:ext>
              </a:extLst>
            </p:cNvPr>
            <p:cNvSpPr/>
            <p:nvPr/>
          </p:nvSpPr>
          <p:spPr>
            <a:xfrm>
              <a:off x="4192733" y="239506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69F38806-B2AE-B87B-308D-FD355CEB3356}"/>
                </a:ext>
              </a:extLst>
            </p:cNvPr>
            <p:cNvSpPr/>
            <p:nvPr/>
          </p:nvSpPr>
          <p:spPr>
            <a:xfrm>
              <a:off x="4192733" y="234495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C289AA75-3CCB-A2A8-CD76-37AF1BD4D793}"/>
                </a:ext>
              </a:extLst>
            </p:cNvPr>
            <p:cNvSpPr/>
            <p:nvPr/>
          </p:nvSpPr>
          <p:spPr>
            <a:xfrm>
              <a:off x="4192733" y="229471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9" name="Freeform: Shape 908">
              <a:extLst>
                <a:ext uri="{FF2B5EF4-FFF2-40B4-BE49-F238E27FC236}">
                  <a16:creationId xmlns:a16="http://schemas.microsoft.com/office/drawing/2014/main" id="{2610F8DA-9FAA-4643-BA33-41F8F70B7A3B}"/>
                </a:ext>
              </a:extLst>
            </p:cNvPr>
            <p:cNvSpPr/>
            <p:nvPr/>
          </p:nvSpPr>
          <p:spPr>
            <a:xfrm>
              <a:off x="4192733" y="224460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0" name="Freeform: Shape 909">
              <a:extLst>
                <a:ext uri="{FF2B5EF4-FFF2-40B4-BE49-F238E27FC236}">
                  <a16:creationId xmlns:a16="http://schemas.microsoft.com/office/drawing/2014/main" id="{4106D12B-8300-30A3-A6D0-2A6E9BE8FC71}"/>
                </a:ext>
              </a:extLst>
            </p:cNvPr>
            <p:cNvSpPr/>
            <p:nvPr/>
          </p:nvSpPr>
          <p:spPr>
            <a:xfrm>
              <a:off x="4192733" y="219449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1" name="Freeform: Shape 910">
              <a:extLst>
                <a:ext uri="{FF2B5EF4-FFF2-40B4-BE49-F238E27FC236}">
                  <a16:creationId xmlns:a16="http://schemas.microsoft.com/office/drawing/2014/main" id="{DB12E12A-B467-F59F-A297-6C5B04723B32}"/>
                </a:ext>
              </a:extLst>
            </p:cNvPr>
            <p:cNvSpPr/>
            <p:nvPr/>
          </p:nvSpPr>
          <p:spPr>
            <a:xfrm>
              <a:off x="4192733" y="214438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2" name="Freeform: Shape 911">
              <a:extLst>
                <a:ext uri="{FF2B5EF4-FFF2-40B4-BE49-F238E27FC236}">
                  <a16:creationId xmlns:a16="http://schemas.microsoft.com/office/drawing/2014/main" id="{95FDC391-98BF-750F-0D1A-E38DDF425E75}"/>
                </a:ext>
              </a:extLst>
            </p:cNvPr>
            <p:cNvSpPr/>
            <p:nvPr/>
          </p:nvSpPr>
          <p:spPr>
            <a:xfrm>
              <a:off x="4192733" y="209427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3" name="Freeform: Shape 912">
              <a:extLst>
                <a:ext uri="{FF2B5EF4-FFF2-40B4-BE49-F238E27FC236}">
                  <a16:creationId xmlns:a16="http://schemas.microsoft.com/office/drawing/2014/main" id="{DF84853C-48C4-FA0D-EB3F-841832399040}"/>
                </a:ext>
              </a:extLst>
            </p:cNvPr>
            <p:cNvSpPr/>
            <p:nvPr/>
          </p:nvSpPr>
          <p:spPr>
            <a:xfrm>
              <a:off x="4192733" y="204416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4" name="Freeform: Shape 913">
              <a:extLst>
                <a:ext uri="{FF2B5EF4-FFF2-40B4-BE49-F238E27FC236}">
                  <a16:creationId xmlns:a16="http://schemas.microsoft.com/office/drawing/2014/main" id="{04C4B2B9-8AF4-245E-06D5-2E3B9E13D71C}"/>
                </a:ext>
              </a:extLst>
            </p:cNvPr>
            <p:cNvSpPr/>
            <p:nvPr/>
          </p:nvSpPr>
          <p:spPr>
            <a:xfrm>
              <a:off x="4192733" y="199405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5" name="Freeform: Shape 914">
              <a:extLst>
                <a:ext uri="{FF2B5EF4-FFF2-40B4-BE49-F238E27FC236}">
                  <a16:creationId xmlns:a16="http://schemas.microsoft.com/office/drawing/2014/main" id="{65247320-2F7F-AB5A-592C-FCC7AED8E58C}"/>
                </a:ext>
              </a:extLst>
            </p:cNvPr>
            <p:cNvSpPr/>
            <p:nvPr/>
          </p:nvSpPr>
          <p:spPr>
            <a:xfrm>
              <a:off x="4192733" y="194394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6" name="Freeform: Shape 915">
              <a:extLst>
                <a:ext uri="{FF2B5EF4-FFF2-40B4-BE49-F238E27FC236}">
                  <a16:creationId xmlns:a16="http://schemas.microsoft.com/office/drawing/2014/main" id="{48DF41AA-E42B-7606-56C9-0C5978865D21}"/>
                </a:ext>
              </a:extLst>
            </p:cNvPr>
            <p:cNvSpPr/>
            <p:nvPr/>
          </p:nvSpPr>
          <p:spPr>
            <a:xfrm>
              <a:off x="4192733" y="189383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7" name="Freeform: Shape 916">
              <a:extLst>
                <a:ext uri="{FF2B5EF4-FFF2-40B4-BE49-F238E27FC236}">
                  <a16:creationId xmlns:a16="http://schemas.microsoft.com/office/drawing/2014/main" id="{5DF47697-B058-4ECB-DB32-68E60AB7EBFA}"/>
                </a:ext>
              </a:extLst>
            </p:cNvPr>
            <p:cNvSpPr/>
            <p:nvPr/>
          </p:nvSpPr>
          <p:spPr>
            <a:xfrm>
              <a:off x="4192733" y="184372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8" name="Freeform: Shape 917">
              <a:extLst>
                <a:ext uri="{FF2B5EF4-FFF2-40B4-BE49-F238E27FC236}">
                  <a16:creationId xmlns:a16="http://schemas.microsoft.com/office/drawing/2014/main" id="{6E5C08AC-CFD6-9306-9C21-5F51A0685A40}"/>
                </a:ext>
              </a:extLst>
            </p:cNvPr>
            <p:cNvSpPr/>
            <p:nvPr/>
          </p:nvSpPr>
          <p:spPr>
            <a:xfrm>
              <a:off x="4192733" y="179360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9" name="Freeform: Shape 918">
              <a:extLst>
                <a:ext uri="{FF2B5EF4-FFF2-40B4-BE49-F238E27FC236}">
                  <a16:creationId xmlns:a16="http://schemas.microsoft.com/office/drawing/2014/main" id="{1B9FC68C-88B6-4009-4F7A-7D7646A7448F}"/>
                </a:ext>
              </a:extLst>
            </p:cNvPr>
            <p:cNvSpPr/>
            <p:nvPr/>
          </p:nvSpPr>
          <p:spPr>
            <a:xfrm>
              <a:off x="4192733" y="174349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0" name="Freeform: Shape 919">
              <a:extLst>
                <a:ext uri="{FF2B5EF4-FFF2-40B4-BE49-F238E27FC236}">
                  <a16:creationId xmlns:a16="http://schemas.microsoft.com/office/drawing/2014/main" id="{CB9F7441-7C4F-8F07-5524-0D1453806C21}"/>
                </a:ext>
              </a:extLst>
            </p:cNvPr>
            <p:cNvSpPr/>
            <p:nvPr/>
          </p:nvSpPr>
          <p:spPr>
            <a:xfrm>
              <a:off x="4192733" y="169338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1" name="Freeform: Shape 920">
              <a:extLst>
                <a:ext uri="{FF2B5EF4-FFF2-40B4-BE49-F238E27FC236}">
                  <a16:creationId xmlns:a16="http://schemas.microsoft.com/office/drawing/2014/main" id="{DCE0F622-8E1B-A4EE-26C0-3BEC57EB9AB7}"/>
                </a:ext>
              </a:extLst>
            </p:cNvPr>
            <p:cNvSpPr/>
            <p:nvPr/>
          </p:nvSpPr>
          <p:spPr>
            <a:xfrm>
              <a:off x="4192733" y="1643277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2" name="Freeform: Shape 921">
              <a:extLst>
                <a:ext uri="{FF2B5EF4-FFF2-40B4-BE49-F238E27FC236}">
                  <a16:creationId xmlns:a16="http://schemas.microsoft.com/office/drawing/2014/main" id="{9FCABDE3-C3F3-5FB0-6210-39CA4ACA88B6}"/>
                </a:ext>
              </a:extLst>
            </p:cNvPr>
            <p:cNvSpPr/>
            <p:nvPr/>
          </p:nvSpPr>
          <p:spPr>
            <a:xfrm>
              <a:off x="4192733" y="1593166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3" name="Freeform: Shape 922">
              <a:extLst>
                <a:ext uri="{FF2B5EF4-FFF2-40B4-BE49-F238E27FC236}">
                  <a16:creationId xmlns:a16="http://schemas.microsoft.com/office/drawing/2014/main" id="{6A7AA7B6-281A-F0F0-2391-0F3D59F9AEC4}"/>
                </a:ext>
              </a:extLst>
            </p:cNvPr>
            <p:cNvSpPr/>
            <p:nvPr/>
          </p:nvSpPr>
          <p:spPr>
            <a:xfrm>
              <a:off x="4192733" y="1543056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4" name="Freeform: Shape 923">
              <a:extLst>
                <a:ext uri="{FF2B5EF4-FFF2-40B4-BE49-F238E27FC236}">
                  <a16:creationId xmlns:a16="http://schemas.microsoft.com/office/drawing/2014/main" id="{6C9573BF-333B-96A4-37B5-212FA1E2764F}"/>
                </a:ext>
              </a:extLst>
            </p:cNvPr>
            <p:cNvSpPr/>
            <p:nvPr/>
          </p:nvSpPr>
          <p:spPr>
            <a:xfrm>
              <a:off x="4192733" y="1492945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5" name="Freeform: Shape 924">
              <a:extLst>
                <a:ext uri="{FF2B5EF4-FFF2-40B4-BE49-F238E27FC236}">
                  <a16:creationId xmlns:a16="http://schemas.microsoft.com/office/drawing/2014/main" id="{DF24A9E9-4BF1-8185-64DD-F936AA6C4455}"/>
                </a:ext>
              </a:extLst>
            </p:cNvPr>
            <p:cNvSpPr/>
            <p:nvPr/>
          </p:nvSpPr>
          <p:spPr>
            <a:xfrm>
              <a:off x="4192733" y="144270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6" name="Freeform: Shape 925">
              <a:extLst>
                <a:ext uri="{FF2B5EF4-FFF2-40B4-BE49-F238E27FC236}">
                  <a16:creationId xmlns:a16="http://schemas.microsoft.com/office/drawing/2014/main" id="{67A1047B-89A9-203E-3054-E96B48478DB0}"/>
                </a:ext>
              </a:extLst>
            </p:cNvPr>
            <p:cNvSpPr/>
            <p:nvPr/>
          </p:nvSpPr>
          <p:spPr>
            <a:xfrm>
              <a:off x="4192733" y="139259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7" name="Freeform: Shape 926">
              <a:extLst>
                <a:ext uri="{FF2B5EF4-FFF2-40B4-BE49-F238E27FC236}">
                  <a16:creationId xmlns:a16="http://schemas.microsoft.com/office/drawing/2014/main" id="{76D3C80F-A4EB-D6BD-41FF-FB9AC6C71EAB}"/>
                </a:ext>
              </a:extLst>
            </p:cNvPr>
            <p:cNvSpPr/>
            <p:nvPr/>
          </p:nvSpPr>
          <p:spPr>
            <a:xfrm>
              <a:off x="4192733" y="134248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8" name="Freeform: Shape 927">
              <a:extLst>
                <a:ext uri="{FF2B5EF4-FFF2-40B4-BE49-F238E27FC236}">
                  <a16:creationId xmlns:a16="http://schemas.microsoft.com/office/drawing/2014/main" id="{7603D3DB-D9C1-38AE-2344-E3EC0189BE79}"/>
                </a:ext>
              </a:extLst>
            </p:cNvPr>
            <p:cNvSpPr/>
            <p:nvPr/>
          </p:nvSpPr>
          <p:spPr>
            <a:xfrm>
              <a:off x="4192733" y="129237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9" name="Freeform: Shape 928">
              <a:extLst>
                <a:ext uri="{FF2B5EF4-FFF2-40B4-BE49-F238E27FC236}">
                  <a16:creationId xmlns:a16="http://schemas.microsoft.com/office/drawing/2014/main" id="{624F20C5-369B-524F-8C0C-C60185C84FB0}"/>
                </a:ext>
              </a:extLst>
            </p:cNvPr>
            <p:cNvSpPr/>
            <p:nvPr/>
          </p:nvSpPr>
          <p:spPr>
            <a:xfrm>
              <a:off x="4192733" y="124226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2B0FF785-E714-D491-D8E1-07EBF55085FF}"/>
                </a:ext>
              </a:extLst>
            </p:cNvPr>
            <p:cNvSpPr/>
            <p:nvPr/>
          </p:nvSpPr>
          <p:spPr>
            <a:xfrm>
              <a:off x="4192733" y="119215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1" name="Freeform: Shape 930">
              <a:extLst>
                <a:ext uri="{FF2B5EF4-FFF2-40B4-BE49-F238E27FC236}">
                  <a16:creationId xmlns:a16="http://schemas.microsoft.com/office/drawing/2014/main" id="{D2D6BAB6-19DF-2F06-E7A3-EADDF23E70FC}"/>
                </a:ext>
              </a:extLst>
            </p:cNvPr>
            <p:cNvSpPr/>
            <p:nvPr/>
          </p:nvSpPr>
          <p:spPr>
            <a:xfrm>
              <a:off x="4192733" y="114204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2" name="Freeform: Shape 931">
              <a:extLst>
                <a:ext uri="{FF2B5EF4-FFF2-40B4-BE49-F238E27FC236}">
                  <a16:creationId xmlns:a16="http://schemas.microsoft.com/office/drawing/2014/main" id="{AB26FE7E-E277-50F1-2AE9-9B17A3C64DAA}"/>
                </a:ext>
              </a:extLst>
            </p:cNvPr>
            <p:cNvSpPr/>
            <p:nvPr/>
          </p:nvSpPr>
          <p:spPr>
            <a:xfrm>
              <a:off x="4192733" y="109193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3" name="Freeform: Shape 932">
              <a:extLst>
                <a:ext uri="{FF2B5EF4-FFF2-40B4-BE49-F238E27FC236}">
                  <a16:creationId xmlns:a16="http://schemas.microsoft.com/office/drawing/2014/main" id="{07263966-27F6-4DA3-4266-33FCBA99A662}"/>
                </a:ext>
              </a:extLst>
            </p:cNvPr>
            <p:cNvSpPr/>
            <p:nvPr/>
          </p:nvSpPr>
          <p:spPr>
            <a:xfrm>
              <a:off x="4192733" y="104182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4" name="Freeform: Shape 933">
              <a:extLst>
                <a:ext uri="{FF2B5EF4-FFF2-40B4-BE49-F238E27FC236}">
                  <a16:creationId xmlns:a16="http://schemas.microsoft.com/office/drawing/2014/main" id="{A5537384-1854-6EE4-4DA2-F20A829A6E18}"/>
                </a:ext>
              </a:extLst>
            </p:cNvPr>
            <p:cNvSpPr/>
            <p:nvPr/>
          </p:nvSpPr>
          <p:spPr>
            <a:xfrm>
              <a:off x="4192733" y="99171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5" name="Freeform: Shape 934">
              <a:extLst>
                <a:ext uri="{FF2B5EF4-FFF2-40B4-BE49-F238E27FC236}">
                  <a16:creationId xmlns:a16="http://schemas.microsoft.com/office/drawing/2014/main" id="{CA64EB77-F923-8CE9-7B26-A033094E4C8D}"/>
                </a:ext>
              </a:extLst>
            </p:cNvPr>
            <p:cNvSpPr/>
            <p:nvPr/>
          </p:nvSpPr>
          <p:spPr>
            <a:xfrm>
              <a:off x="4192733" y="94160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6" name="Freeform: Shape 935">
              <a:extLst>
                <a:ext uri="{FF2B5EF4-FFF2-40B4-BE49-F238E27FC236}">
                  <a16:creationId xmlns:a16="http://schemas.microsoft.com/office/drawing/2014/main" id="{7E954A3E-1575-81E6-16A2-E9FD6AD2789F}"/>
                </a:ext>
              </a:extLst>
            </p:cNvPr>
            <p:cNvSpPr/>
            <p:nvPr/>
          </p:nvSpPr>
          <p:spPr>
            <a:xfrm>
              <a:off x="4192733" y="89148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7" name="Freeform: Shape 936">
              <a:extLst>
                <a:ext uri="{FF2B5EF4-FFF2-40B4-BE49-F238E27FC236}">
                  <a16:creationId xmlns:a16="http://schemas.microsoft.com/office/drawing/2014/main" id="{D33125CC-FBFD-0FBA-2329-9EA6A71B48B0}"/>
                </a:ext>
              </a:extLst>
            </p:cNvPr>
            <p:cNvSpPr/>
            <p:nvPr/>
          </p:nvSpPr>
          <p:spPr>
            <a:xfrm>
              <a:off x="4192733" y="84137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8" name="Freeform: Shape 937">
              <a:extLst>
                <a:ext uri="{FF2B5EF4-FFF2-40B4-BE49-F238E27FC236}">
                  <a16:creationId xmlns:a16="http://schemas.microsoft.com/office/drawing/2014/main" id="{D7E19CA3-AE72-C851-5770-C9343D1E864F}"/>
                </a:ext>
              </a:extLst>
            </p:cNvPr>
            <p:cNvSpPr/>
            <p:nvPr/>
          </p:nvSpPr>
          <p:spPr>
            <a:xfrm>
              <a:off x="4192733" y="79126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9" name="Freeform: Shape 938">
              <a:extLst>
                <a:ext uri="{FF2B5EF4-FFF2-40B4-BE49-F238E27FC236}">
                  <a16:creationId xmlns:a16="http://schemas.microsoft.com/office/drawing/2014/main" id="{0C064DB3-7B3D-3389-5735-547AECFEEE36}"/>
                </a:ext>
              </a:extLst>
            </p:cNvPr>
            <p:cNvSpPr/>
            <p:nvPr/>
          </p:nvSpPr>
          <p:spPr>
            <a:xfrm>
              <a:off x="4192733" y="74115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0" name="Freeform: Shape 939">
              <a:extLst>
                <a:ext uri="{FF2B5EF4-FFF2-40B4-BE49-F238E27FC236}">
                  <a16:creationId xmlns:a16="http://schemas.microsoft.com/office/drawing/2014/main" id="{387F605F-01E2-CC24-85FC-165E8740C7A8}"/>
                </a:ext>
              </a:extLst>
            </p:cNvPr>
            <p:cNvSpPr/>
            <p:nvPr/>
          </p:nvSpPr>
          <p:spPr>
            <a:xfrm>
              <a:off x="4192733" y="69104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1" name="Freeform: Shape 940">
              <a:extLst>
                <a:ext uri="{FF2B5EF4-FFF2-40B4-BE49-F238E27FC236}">
                  <a16:creationId xmlns:a16="http://schemas.microsoft.com/office/drawing/2014/main" id="{E67758EE-4B38-53F9-69D0-D7CFF19E9F44}"/>
                </a:ext>
              </a:extLst>
            </p:cNvPr>
            <p:cNvSpPr/>
            <p:nvPr/>
          </p:nvSpPr>
          <p:spPr>
            <a:xfrm>
              <a:off x="4192733" y="64080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2" name="Freeform: Shape 941">
              <a:extLst>
                <a:ext uri="{FF2B5EF4-FFF2-40B4-BE49-F238E27FC236}">
                  <a16:creationId xmlns:a16="http://schemas.microsoft.com/office/drawing/2014/main" id="{F3228964-0235-D82F-07D9-CDDA0594C252}"/>
                </a:ext>
              </a:extLst>
            </p:cNvPr>
            <p:cNvSpPr/>
            <p:nvPr/>
          </p:nvSpPr>
          <p:spPr>
            <a:xfrm>
              <a:off x="4192733" y="59069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3" name="Freeform: Shape 942">
              <a:extLst>
                <a:ext uri="{FF2B5EF4-FFF2-40B4-BE49-F238E27FC236}">
                  <a16:creationId xmlns:a16="http://schemas.microsoft.com/office/drawing/2014/main" id="{6E85D49A-3E6B-5F7F-1BBA-676D16D3B2C9}"/>
                </a:ext>
              </a:extLst>
            </p:cNvPr>
            <p:cNvSpPr/>
            <p:nvPr/>
          </p:nvSpPr>
          <p:spPr>
            <a:xfrm>
              <a:off x="4192733" y="54058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4" name="Freeform: Shape 943">
              <a:extLst>
                <a:ext uri="{FF2B5EF4-FFF2-40B4-BE49-F238E27FC236}">
                  <a16:creationId xmlns:a16="http://schemas.microsoft.com/office/drawing/2014/main" id="{FBFB1B60-F9E5-FD5B-2F1D-F54D9003F78D}"/>
                </a:ext>
              </a:extLst>
            </p:cNvPr>
            <p:cNvSpPr/>
            <p:nvPr/>
          </p:nvSpPr>
          <p:spPr>
            <a:xfrm>
              <a:off x="4192733" y="49047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5" name="Freeform: Shape 944">
              <a:extLst>
                <a:ext uri="{FF2B5EF4-FFF2-40B4-BE49-F238E27FC236}">
                  <a16:creationId xmlns:a16="http://schemas.microsoft.com/office/drawing/2014/main" id="{4452BBCA-8F3E-483D-30E1-B171E2E93E1A}"/>
                </a:ext>
              </a:extLst>
            </p:cNvPr>
            <p:cNvSpPr/>
            <p:nvPr/>
          </p:nvSpPr>
          <p:spPr>
            <a:xfrm>
              <a:off x="4192733" y="44036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6" name="Freeform: Shape 945">
              <a:extLst>
                <a:ext uri="{FF2B5EF4-FFF2-40B4-BE49-F238E27FC236}">
                  <a16:creationId xmlns:a16="http://schemas.microsoft.com/office/drawing/2014/main" id="{747A69F7-9CDC-A394-2393-E5E3E4076632}"/>
                </a:ext>
              </a:extLst>
            </p:cNvPr>
            <p:cNvSpPr/>
            <p:nvPr/>
          </p:nvSpPr>
          <p:spPr>
            <a:xfrm>
              <a:off x="4192733" y="39025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7" name="Freeform: Shape 946">
              <a:extLst>
                <a:ext uri="{FF2B5EF4-FFF2-40B4-BE49-F238E27FC236}">
                  <a16:creationId xmlns:a16="http://schemas.microsoft.com/office/drawing/2014/main" id="{DCA31E54-2554-BF27-2B02-11B04C3E4814}"/>
                </a:ext>
              </a:extLst>
            </p:cNvPr>
            <p:cNvSpPr/>
            <p:nvPr/>
          </p:nvSpPr>
          <p:spPr>
            <a:xfrm>
              <a:off x="4192733" y="34014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8" name="Freeform: Shape 947">
              <a:extLst>
                <a:ext uri="{FF2B5EF4-FFF2-40B4-BE49-F238E27FC236}">
                  <a16:creationId xmlns:a16="http://schemas.microsoft.com/office/drawing/2014/main" id="{4ADB61FA-E793-B52A-321C-C6DA398E2FA0}"/>
                </a:ext>
              </a:extLst>
            </p:cNvPr>
            <p:cNvSpPr/>
            <p:nvPr/>
          </p:nvSpPr>
          <p:spPr>
            <a:xfrm>
              <a:off x="4192733" y="29003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9" name="Freeform: Shape 948">
              <a:extLst>
                <a:ext uri="{FF2B5EF4-FFF2-40B4-BE49-F238E27FC236}">
                  <a16:creationId xmlns:a16="http://schemas.microsoft.com/office/drawing/2014/main" id="{294107A2-15D8-7AF0-E6C4-0C94F535EBD8}"/>
                </a:ext>
              </a:extLst>
            </p:cNvPr>
            <p:cNvSpPr/>
            <p:nvPr/>
          </p:nvSpPr>
          <p:spPr>
            <a:xfrm>
              <a:off x="4298321" y="680544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0" name="Freeform: Shape 949">
              <a:extLst>
                <a:ext uri="{FF2B5EF4-FFF2-40B4-BE49-F238E27FC236}">
                  <a16:creationId xmlns:a16="http://schemas.microsoft.com/office/drawing/2014/main" id="{CE1298B9-4B32-B3DA-8D32-FB157E2410AB}"/>
                </a:ext>
              </a:extLst>
            </p:cNvPr>
            <p:cNvSpPr/>
            <p:nvPr/>
          </p:nvSpPr>
          <p:spPr>
            <a:xfrm>
              <a:off x="4298321" y="675533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1" name="Freeform: Shape 950">
              <a:extLst>
                <a:ext uri="{FF2B5EF4-FFF2-40B4-BE49-F238E27FC236}">
                  <a16:creationId xmlns:a16="http://schemas.microsoft.com/office/drawing/2014/main" id="{A83DA2B2-21F2-7FA8-2B64-FF62203FB354}"/>
                </a:ext>
              </a:extLst>
            </p:cNvPr>
            <p:cNvSpPr/>
            <p:nvPr/>
          </p:nvSpPr>
          <p:spPr>
            <a:xfrm>
              <a:off x="4298321" y="6705224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BC795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2" name="Freeform: Shape 951">
              <a:extLst>
                <a:ext uri="{FF2B5EF4-FFF2-40B4-BE49-F238E27FC236}">
                  <a16:creationId xmlns:a16="http://schemas.microsoft.com/office/drawing/2014/main" id="{443437A7-E595-D3E5-4082-231D88885761}"/>
                </a:ext>
              </a:extLst>
            </p:cNvPr>
            <p:cNvSpPr/>
            <p:nvPr/>
          </p:nvSpPr>
          <p:spPr>
            <a:xfrm>
              <a:off x="4298321" y="6655113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3" name="Freeform: Shape 952">
              <a:extLst>
                <a:ext uri="{FF2B5EF4-FFF2-40B4-BE49-F238E27FC236}">
                  <a16:creationId xmlns:a16="http://schemas.microsoft.com/office/drawing/2014/main" id="{AA9F7EFA-5C49-0386-B865-8E13FE175FC5}"/>
                </a:ext>
              </a:extLst>
            </p:cNvPr>
            <p:cNvSpPr/>
            <p:nvPr/>
          </p:nvSpPr>
          <p:spPr>
            <a:xfrm>
              <a:off x="4298321" y="660500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4" name="Freeform: Shape 953">
              <a:extLst>
                <a:ext uri="{FF2B5EF4-FFF2-40B4-BE49-F238E27FC236}">
                  <a16:creationId xmlns:a16="http://schemas.microsoft.com/office/drawing/2014/main" id="{A6BB9A1B-6BE0-F070-B86C-15A42ECB3AF1}"/>
                </a:ext>
              </a:extLst>
            </p:cNvPr>
            <p:cNvSpPr/>
            <p:nvPr/>
          </p:nvSpPr>
          <p:spPr>
            <a:xfrm>
              <a:off x="4298321" y="655489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5" name="Freeform: Shape 954">
              <a:extLst>
                <a:ext uri="{FF2B5EF4-FFF2-40B4-BE49-F238E27FC236}">
                  <a16:creationId xmlns:a16="http://schemas.microsoft.com/office/drawing/2014/main" id="{FB4CE81D-8697-CD15-78D6-471173EFBDEF}"/>
                </a:ext>
              </a:extLst>
            </p:cNvPr>
            <p:cNvSpPr/>
            <p:nvPr/>
          </p:nvSpPr>
          <p:spPr>
            <a:xfrm>
              <a:off x="4298321" y="650478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6" name="Freeform: Shape 955">
              <a:extLst>
                <a:ext uri="{FF2B5EF4-FFF2-40B4-BE49-F238E27FC236}">
                  <a16:creationId xmlns:a16="http://schemas.microsoft.com/office/drawing/2014/main" id="{95B94360-9C4B-7922-51BD-E53EAA550C5B}"/>
                </a:ext>
              </a:extLst>
            </p:cNvPr>
            <p:cNvSpPr/>
            <p:nvPr/>
          </p:nvSpPr>
          <p:spPr>
            <a:xfrm>
              <a:off x="4298321" y="6454670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7" name="Freeform: Shape 956">
              <a:extLst>
                <a:ext uri="{FF2B5EF4-FFF2-40B4-BE49-F238E27FC236}">
                  <a16:creationId xmlns:a16="http://schemas.microsoft.com/office/drawing/2014/main" id="{C91AB7C9-C3AC-97C4-16E7-A2E75E7595D7}"/>
                </a:ext>
              </a:extLst>
            </p:cNvPr>
            <p:cNvSpPr/>
            <p:nvPr/>
          </p:nvSpPr>
          <p:spPr>
            <a:xfrm>
              <a:off x="4298321" y="640455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8" name="Freeform: Shape 957">
              <a:extLst>
                <a:ext uri="{FF2B5EF4-FFF2-40B4-BE49-F238E27FC236}">
                  <a16:creationId xmlns:a16="http://schemas.microsoft.com/office/drawing/2014/main" id="{305FDAB2-804E-48DF-09A9-8690A7C81C2C}"/>
                </a:ext>
              </a:extLst>
            </p:cNvPr>
            <p:cNvSpPr/>
            <p:nvPr/>
          </p:nvSpPr>
          <p:spPr>
            <a:xfrm>
              <a:off x="4298321" y="635432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9" name="Freeform: Shape 958">
              <a:extLst>
                <a:ext uri="{FF2B5EF4-FFF2-40B4-BE49-F238E27FC236}">
                  <a16:creationId xmlns:a16="http://schemas.microsoft.com/office/drawing/2014/main" id="{58CCDCB3-4958-9079-9A2D-0A760373F77F}"/>
                </a:ext>
              </a:extLst>
            </p:cNvPr>
            <p:cNvSpPr/>
            <p:nvPr/>
          </p:nvSpPr>
          <p:spPr>
            <a:xfrm>
              <a:off x="4298321" y="630421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0" name="Freeform: Shape 959">
              <a:extLst>
                <a:ext uri="{FF2B5EF4-FFF2-40B4-BE49-F238E27FC236}">
                  <a16:creationId xmlns:a16="http://schemas.microsoft.com/office/drawing/2014/main" id="{C114D68F-8D70-3C09-26B5-08DB2A86F782}"/>
                </a:ext>
              </a:extLst>
            </p:cNvPr>
            <p:cNvSpPr/>
            <p:nvPr/>
          </p:nvSpPr>
          <p:spPr>
            <a:xfrm>
              <a:off x="4298321" y="625410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1" name="Freeform: Shape 960">
              <a:extLst>
                <a:ext uri="{FF2B5EF4-FFF2-40B4-BE49-F238E27FC236}">
                  <a16:creationId xmlns:a16="http://schemas.microsoft.com/office/drawing/2014/main" id="{CE5CC618-9741-33F5-B318-90F491D1E599}"/>
                </a:ext>
              </a:extLst>
            </p:cNvPr>
            <p:cNvSpPr/>
            <p:nvPr/>
          </p:nvSpPr>
          <p:spPr>
            <a:xfrm>
              <a:off x="4298321" y="620398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2" name="Freeform: Shape 961">
              <a:extLst>
                <a:ext uri="{FF2B5EF4-FFF2-40B4-BE49-F238E27FC236}">
                  <a16:creationId xmlns:a16="http://schemas.microsoft.com/office/drawing/2014/main" id="{B54C0A53-96DB-F1C0-434B-6705175B565D}"/>
                </a:ext>
              </a:extLst>
            </p:cNvPr>
            <p:cNvSpPr/>
            <p:nvPr/>
          </p:nvSpPr>
          <p:spPr>
            <a:xfrm>
              <a:off x="4298321" y="615387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3" name="Freeform: Shape 962">
              <a:extLst>
                <a:ext uri="{FF2B5EF4-FFF2-40B4-BE49-F238E27FC236}">
                  <a16:creationId xmlns:a16="http://schemas.microsoft.com/office/drawing/2014/main" id="{0E8998BD-B294-30B7-06CC-881FEBD053E2}"/>
                </a:ext>
              </a:extLst>
            </p:cNvPr>
            <p:cNvSpPr/>
            <p:nvPr/>
          </p:nvSpPr>
          <p:spPr>
            <a:xfrm>
              <a:off x="4298321" y="610376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4" name="Freeform: Shape 963">
              <a:extLst>
                <a:ext uri="{FF2B5EF4-FFF2-40B4-BE49-F238E27FC236}">
                  <a16:creationId xmlns:a16="http://schemas.microsoft.com/office/drawing/2014/main" id="{11067CB0-9961-D5EE-632D-33C93B200F82}"/>
                </a:ext>
              </a:extLst>
            </p:cNvPr>
            <p:cNvSpPr/>
            <p:nvPr/>
          </p:nvSpPr>
          <p:spPr>
            <a:xfrm>
              <a:off x="4298321" y="605365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5" name="Freeform: Shape 964">
              <a:extLst>
                <a:ext uri="{FF2B5EF4-FFF2-40B4-BE49-F238E27FC236}">
                  <a16:creationId xmlns:a16="http://schemas.microsoft.com/office/drawing/2014/main" id="{5168BFA5-919F-27A3-30ED-492E289BDF3C}"/>
                </a:ext>
              </a:extLst>
            </p:cNvPr>
            <p:cNvSpPr/>
            <p:nvPr/>
          </p:nvSpPr>
          <p:spPr>
            <a:xfrm>
              <a:off x="4298321" y="600354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BC795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6" name="Freeform: Shape 965">
              <a:extLst>
                <a:ext uri="{FF2B5EF4-FFF2-40B4-BE49-F238E27FC236}">
                  <a16:creationId xmlns:a16="http://schemas.microsoft.com/office/drawing/2014/main" id="{6EE5313F-A9AE-D089-5B01-1CB1C69EA239}"/>
                </a:ext>
              </a:extLst>
            </p:cNvPr>
            <p:cNvSpPr/>
            <p:nvPr/>
          </p:nvSpPr>
          <p:spPr>
            <a:xfrm>
              <a:off x="4298321" y="595343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7" name="Freeform: Shape 966">
              <a:extLst>
                <a:ext uri="{FF2B5EF4-FFF2-40B4-BE49-F238E27FC236}">
                  <a16:creationId xmlns:a16="http://schemas.microsoft.com/office/drawing/2014/main" id="{03AC0DBC-9936-FDB3-F7CC-DF0B858CB794}"/>
                </a:ext>
              </a:extLst>
            </p:cNvPr>
            <p:cNvSpPr/>
            <p:nvPr/>
          </p:nvSpPr>
          <p:spPr>
            <a:xfrm>
              <a:off x="4298321" y="590332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8" name="Freeform: Shape 967">
              <a:extLst>
                <a:ext uri="{FF2B5EF4-FFF2-40B4-BE49-F238E27FC236}">
                  <a16:creationId xmlns:a16="http://schemas.microsoft.com/office/drawing/2014/main" id="{5F227B4C-22E8-715D-464D-44B3AE4F373E}"/>
                </a:ext>
              </a:extLst>
            </p:cNvPr>
            <p:cNvSpPr/>
            <p:nvPr/>
          </p:nvSpPr>
          <p:spPr>
            <a:xfrm>
              <a:off x="4298321" y="585321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9" name="Freeform: Shape 968">
              <a:extLst>
                <a:ext uri="{FF2B5EF4-FFF2-40B4-BE49-F238E27FC236}">
                  <a16:creationId xmlns:a16="http://schemas.microsoft.com/office/drawing/2014/main" id="{63C15597-B40F-9C3F-CB76-1406F36719C4}"/>
                </a:ext>
              </a:extLst>
            </p:cNvPr>
            <p:cNvSpPr/>
            <p:nvPr/>
          </p:nvSpPr>
          <p:spPr>
            <a:xfrm>
              <a:off x="4298321" y="580310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0" name="Freeform: Shape 969">
              <a:extLst>
                <a:ext uri="{FF2B5EF4-FFF2-40B4-BE49-F238E27FC236}">
                  <a16:creationId xmlns:a16="http://schemas.microsoft.com/office/drawing/2014/main" id="{7B3B74FC-5847-BEE3-04FE-E0CADEFF4172}"/>
                </a:ext>
              </a:extLst>
            </p:cNvPr>
            <p:cNvSpPr/>
            <p:nvPr/>
          </p:nvSpPr>
          <p:spPr>
            <a:xfrm>
              <a:off x="4298321" y="575299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1" name="Freeform: Shape 970">
              <a:extLst>
                <a:ext uri="{FF2B5EF4-FFF2-40B4-BE49-F238E27FC236}">
                  <a16:creationId xmlns:a16="http://schemas.microsoft.com/office/drawing/2014/main" id="{39E8FB4D-5142-C682-3A8C-A6D474FEB101}"/>
                </a:ext>
              </a:extLst>
            </p:cNvPr>
            <p:cNvSpPr/>
            <p:nvPr/>
          </p:nvSpPr>
          <p:spPr>
            <a:xfrm>
              <a:off x="4298321" y="570288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2" name="Freeform: Shape 971">
              <a:extLst>
                <a:ext uri="{FF2B5EF4-FFF2-40B4-BE49-F238E27FC236}">
                  <a16:creationId xmlns:a16="http://schemas.microsoft.com/office/drawing/2014/main" id="{506586FA-2733-69EC-C08A-654394B7BE9E}"/>
                </a:ext>
              </a:extLst>
            </p:cNvPr>
            <p:cNvSpPr/>
            <p:nvPr/>
          </p:nvSpPr>
          <p:spPr>
            <a:xfrm>
              <a:off x="4298321" y="565277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031B7C23-61C9-6C4A-FB2B-8182C2761F2C}"/>
                </a:ext>
              </a:extLst>
            </p:cNvPr>
            <p:cNvSpPr/>
            <p:nvPr/>
          </p:nvSpPr>
          <p:spPr>
            <a:xfrm>
              <a:off x="4298321" y="560266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E2E3E67B-6FF0-33A2-C32A-13F12D77F9F0}"/>
                </a:ext>
              </a:extLst>
            </p:cNvPr>
            <p:cNvSpPr/>
            <p:nvPr/>
          </p:nvSpPr>
          <p:spPr>
            <a:xfrm>
              <a:off x="4298321" y="555242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CA0CB7E7-AABE-3335-E6C1-FC58CFD1C0E0}"/>
                </a:ext>
              </a:extLst>
            </p:cNvPr>
            <p:cNvSpPr/>
            <p:nvPr/>
          </p:nvSpPr>
          <p:spPr>
            <a:xfrm>
              <a:off x="4298321" y="550231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CF45D6EE-F192-1E11-4684-C0FF0EAA45A6}"/>
                </a:ext>
              </a:extLst>
            </p:cNvPr>
            <p:cNvSpPr/>
            <p:nvPr/>
          </p:nvSpPr>
          <p:spPr>
            <a:xfrm>
              <a:off x="4298321" y="545220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0226FA7E-EAB3-C3B8-241E-B57D53844739}"/>
                </a:ext>
              </a:extLst>
            </p:cNvPr>
            <p:cNvSpPr/>
            <p:nvPr/>
          </p:nvSpPr>
          <p:spPr>
            <a:xfrm>
              <a:off x="4298321" y="540209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DA1050DF-A347-678B-FDBD-5F3C001E7F40}"/>
                </a:ext>
              </a:extLst>
            </p:cNvPr>
            <p:cNvSpPr/>
            <p:nvPr/>
          </p:nvSpPr>
          <p:spPr>
            <a:xfrm>
              <a:off x="4298321" y="535198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9" name="Freeform: Shape 978">
              <a:extLst>
                <a:ext uri="{FF2B5EF4-FFF2-40B4-BE49-F238E27FC236}">
                  <a16:creationId xmlns:a16="http://schemas.microsoft.com/office/drawing/2014/main" id="{6D5979B0-284C-C3D7-59F5-4CA48D7904ED}"/>
                </a:ext>
              </a:extLst>
            </p:cNvPr>
            <p:cNvSpPr/>
            <p:nvPr/>
          </p:nvSpPr>
          <p:spPr>
            <a:xfrm>
              <a:off x="4298321" y="530186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0" name="Freeform: Shape 979">
              <a:extLst>
                <a:ext uri="{FF2B5EF4-FFF2-40B4-BE49-F238E27FC236}">
                  <a16:creationId xmlns:a16="http://schemas.microsoft.com/office/drawing/2014/main" id="{FC260EE6-E395-B817-C85E-365F07A70EA8}"/>
                </a:ext>
              </a:extLst>
            </p:cNvPr>
            <p:cNvSpPr/>
            <p:nvPr/>
          </p:nvSpPr>
          <p:spPr>
            <a:xfrm>
              <a:off x="4298321" y="525175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1" name="Freeform: Shape 980">
              <a:extLst>
                <a:ext uri="{FF2B5EF4-FFF2-40B4-BE49-F238E27FC236}">
                  <a16:creationId xmlns:a16="http://schemas.microsoft.com/office/drawing/2014/main" id="{1E07AE8A-9F53-8D6B-4CA2-D22BEA82BA4E}"/>
                </a:ext>
              </a:extLst>
            </p:cNvPr>
            <p:cNvSpPr/>
            <p:nvPr/>
          </p:nvSpPr>
          <p:spPr>
            <a:xfrm>
              <a:off x="4298321" y="520164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D15B252D-7B59-444B-A625-2F12147D3A43}"/>
                </a:ext>
              </a:extLst>
            </p:cNvPr>
            <p:cNvSpPr/>
            <p:nvPr/>
          </p:nvSpPr>
          <p:spPr>
            <a:xfrm>
              <a:off x="4298321" y="515153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3796985E-E46B-0EE0-7C47-E8701F6C5C94}"/>
                </a:ext>
              </a:extLst>
            </p:cNvPr>
            <p:cNvSpPr/>
            <p:nvPr/>
          </p:nvSpPr>
          <p:spPr>
            <a:xfrm>
              <a:off x="4298321" y="510142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4" name="Freeform: Shape 983">
              <a:extLst>
                <a:ext uri="{FF2B5EF4-FFF2-40B4-BE49-F238E27FC236}">
                  <a16:creationId xmlns:a16="http://schemas.microsoft.com/office/drawing/2014/main" id="{84BA796C-BDA6-07A0-708B-30461C0EC7B3}"/>
                </a:ext>
              </a:extLst>
            </p:cNvPr>
            <p:cNvSpPr/>
            <p:nvPr/>
          </p:nvSpPr>
          <p:spPr>
            <a:xfrm>
              <a:off x="4298321" y="505131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3B6D0498-B003-B86F-9CEF-473CDCAE210C}"/>
                </a:ext>
              </a:extLst>
            </p:cNvPr>
            <p:cNvSpPr/>
            <p:nvPr/>
          </p:nvSpPr>
          <p:spPr>
            <a:xfrm>
              <a:off x="4298321" y="500120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F4B9FD9C-762B-B903-7855-68685D747504}"/>
                </a:ext>
              </a:extLst>
            </p:cNvPr>
            <p:cNvSpPr/>
            <p:nvPr/>
          </p:nvSpPr>
          <p:spPr>
            <a:xfrm>
              <a:off x="4298321" y="495109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4F5BA081-9D0A-1067-1EFC-FE99455764F7}"/>
                </a:ext>
              </a:extLst>
            </p:cNvPr>
            <p:cNvSpPr/>
            <p:nvPr/>
          </p:nvSpPr>
          <p:spPr>
            <a:xfrm>
              <a:off x="4298321" y="490098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8" name="Freeform: Shape 987">
              <a:extLst>
                <a:ext uri="{FF2B5EF4-FFF2-40B4-BE49-F238E27FC236}">
                  <a16:creationId xmlns:a16="http://schemas.microsoft.com/office/drawing/2014/main" id="{BAC372C0-A381-7B50-80A7-6F57EE6B4C11}"/>
                </a:ext>
              </a:extLst>
            </p:cNvPr>
            <p:cNvSpPr/>
            <p:nvPr/>
          </p:nvSpPr>
          <p:spPr>
            <a:xfrm>
              <a:off x="4298321" y="485087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9" name="Freeform: Shape 988">
              <a:extLst>
                <a:ext uri="{FF2B5EF4-FFF2-40B4-BE49-F238E27FC236}">
                  <a16:creationId xmlns:a16="http://schemas.microsoft.com/office/drawing/2014/main" id="{14D0000C-60D8-2A04-600F-E3A5D782F1F2}"/>
                </a:ext>
              </a:extLst>
            </p:cNvPr>
            <p:cNvSpPr/>
            <p:nvPr/>
          </p:nvSpPr>
          <p:spPr>
            <a:xfrm>
              <a:off x="4298321" y="480076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0" name="Freeform: Shape 989">
              <a:extLst>
                <a:ext uri="{FF2B5EF4-FFF2-40B4-BE49-F238E27FC236}">
                  <a16:creationId xmlns:a16="http://schemas.microsoft.com/office/drawing/2014/main" id="{EAEB9096-0ECC-ABFF-9DE8-AE392AE8AE1B}"/>
                </a:ext>
              </a:extLst>
            </p:cNvPr>
            <p:cNvSpPr/>
            <p:nvPr/>
          </p:nvSpPr>
          <p:spPr>
            <a:xfrm>
              <a:off x="4298321" y="475065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1" name="Freeform: Shape 990">
              <a:extLst>
                <a:ext uri="{FF2B5EF4-FFF2-40B4-BE49-F238E27FC236}">
                  <a16:creationId xmlns:a16="http://schemas.microsoft.com/office/drawing/2014/main" id="{40410DE5-BE4D-3246-E655-43EB955BE444}"/>
                </a:ext>
              </a:extLst>
            </p:cNvPr>
            <p:cNvSpPr/>
            <p:nvPr/>
          </p:nvSpPr>
          <p:spPr>
            <a:xfrm>
              <a:off x="4298321" y="4700413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2" name="Freeform: Shape 991">
              <a:extLst>
                <a:ext uri="{FF2B5EF4-FFF2-40B4-BE49-F238E27FC236}">
                  <a16:creationId xmlns:a16="http://schemas.microsoft.com/office/drawing/2014/main" id="{3C2143E4-B651-A1E5-DD6B-9D411B1A614F}"/>
                </a:ext>
              </a:extLst>
            </p:cNvPr>
            <p:cNvSpPr/>
            <p:nvPr/>
          </p:nvSpPr>
          <p:spPr>
            <a:xfrm>
              <a:off x="4298321" y="465030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3" name="Freeform: Shape 992">
              <a:extLst>
                <a:ext uri="{FF2B5EF4-FFF2-40B4-BE49-F238E27FC236}">
                  <a16:creationId xmlns:a16="http://schemas.microsoft.com/office/drawing/2014/main" id="{755BAC07-B6D4-0D93-F957-E5DBEC855A96}"/>
                </a:ext>
              </a:extLst>
            </p:cNvPr>
            <p:cNvSpPr/>
            <p:nvPr/>
          </p:nvSpPr>
          <p:spPr>
            <a:xfrm>
              <a:off x="4298321" y="460019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4" name="Freeform: Shape 993">
              <a:extLst>
                <a:ext uri="{FF2B5EF4-FFF2-40B4-BE49-F238E27FC236}">
                  <a16:creationId xmlns:a16="http://schemas.microsoft.com/office/drawing/2014/main" id="{F1484B3E-0BD6-4CE3-31D5-83ECB83DC000}"/>
                </a:ext>
              </a:extLst>
            </p:cNvPr>
            <p:cNvSpPr/>
            <p:nvPr/>
          </p:nvSpPr>
          <p:spPr>
            <a:xfrm>
              <a:off x="4298321" y="455008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5" name="Freeform: Shape 994">
              <a:extLst>
                <a:ext uri="{FF2B5EF4-FFF2-40B4-BE49-F238E27FC236}">
                  <a16:creationId xmlns:a16="http://schemas.microsoft.com/office/drawing/2014/main" id="{B47A438C-62ED-75B1-F370-88128F088AD2}"/>
                </a:ext>
              </a:extLst>
            </p:cNvPr>
            <p:cNvSpPr/>
            <p:nvPr/>
          </p:nvSpPr>
          <p:spPr>
            <a:xfrm>
              <a:off x="4298321" y="449997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6" name="Freeform: Shape 995">
              <a:extLst>
                <a:ext uri="{FF2B5EF4-FFF2-40B4-BE49-F238E27FC236}">
                  <a16:creationId xmlns:a16="http://schemas.microsoft.com/office/drawing/2014/main" id="{D0AE4535-3CBD-5B1C-1A8E-C298023F04FF}"/>
                </a:ext>
              </a:extLst>
            </p:cNvPr>
            <p:cNvSpPr/>
            <p:nvPr/>
          </p:nvSpPr>
          <p:spPr>
            <a:xfrm>
              <a:off x="4298321" y="444985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7" name="Freeform: Shape 996">
              <a:extLst>
                <a:ext uri="{FF2B5EF4-FFF2-40B4-BE49-F238E27FC236}">
                  <a16:creationId xmlns:a16="http://schemas.microsoft.com/office/drawing/2014/main" id="{466E3274-B245-69F4-5873-4974AF3B7911}"/>
                </a:ext>
              </a:extLst>
            </p:cNvPr>
            <p:cNvSpPr/>
            <p:nvPr/>
          </p:nvSpPr>
          <p:spPr>
            <a:xfrm>
              <a:off x="4298321" y="439974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8" name="Freeform: Shape 997">
              <a:extLst>
                <a:ext uri="{FF2B5EF4-FFF2-40B4-BE49-F238E27FC236}">
                  <a16:creationId xmlns:a16="http://schemas.microsoft.com/office/drawing/2014/main" id="{6B1A0FA7-123C-58A3-3A5B-5936A78D686E}"/>
                </a:ext>
              </a:extLst>
            </p:cNvPr>
            <p:cNvSpPr/>
            <p:nvPr/>
          </p:nvSpPr>
          <p:spPr>
            <a:xfrm>
              <a:off x="4298321" y="434963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9" name="Freeform: Shape 998">
              <a:extLst>
                <a:ext uri="{FF2B5EF4-FFF2-40B4-BE49-F238E27FC236}">
                  <a16:creationId xmlns:a16="http://schemas.microsoft.com/office/drawing/2014/main" id="{58D9C950-F21F-9327-DA1E-307C1BCB0B7E}"/>
                </a:ext>
              </a:extLst>
            </p:cNvPr>
            <p:cNvSpPr/>
            <p:nvPr/>
          </p:nvSpPr>
          <p:spPr>
            <a:xfrm>
              <a:off x="4298321" y="429952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0" name="Freeform: Shape 999">
              <a:extLst>
                <a:ext uri="{FF2B5EF4-FFF2-40B4-BE49-F238E27FC236}">
                  <a16:creationId xmlns:a16="http://schemas.microsoft.com/office/drawing/2014/main" id="{81F2D468-C597-D2C6-E81D-B95C03E219DB}"/>
                </a:ext>
              </a:extLst>
            </p:cNvPr>
            <p:cNvSpPr/>
            <p:nvPr/>
          </p:nvSpPr>
          <p:spPr>
            <a:xfrm>
              <a:off x="4298321" y="424941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1" name="Freeform: Shape 1000">
              <a:extLst>
                <a:ext uri="{FF2B5EF4-FFF2-40B4-BE49-F238E27FC236}">
                  <a16:creationId xmlns:a16="http://schemas.microsoft.com/office/drawing/2014/main" id="{96BAD665-3834-32D5-1F46-D5B352BBBDA0}"/>
                </a:ext>
              </a:extLst>
            </p:cNvPr>
            <p:cNvSpPr/>
            <p:nvPr/>
          </p:nvSpPr>
          <p:spPr>
            <a:xfrm>
              <a:off x="4298321" y="419930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2" name="Freeform: Shape 1001">
              <a:extLst>
                <a:ext uri="{FF2B5EF4-FFF2-40B4-BE49-F238E27FC236}">
                  <a16:creationId xmlns:a16="http://schemas.microsoft.com/office/drawing/2014/main" id="{74345236-4A32-7DB7-84F7-9F3FFAB54155}"/>
                </a:ext>
              </a:extLst>
            </p:cNvPr>
            <p:cNvSpPr/>
            <p:nvPr/>
          </p:nvSpPr>
          <p:spPr>
            <a:xfrm>
              <a:off x="4298321" y="414919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4EDFC4F8-B7F9-C386-06DD-DF0BDF9CDF45}"/>
                </a:ext>
              </a:extLst>
            </p:cNvPr>
            <p:cNvSpPr/>
            <p:nvPr/>
          </p:nvSpPr>
          <p:spPr>
            <a:xfrm>
              <a:off x="4298321" y="409908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103BC26B-81B3-2EC6-F9B5-4471E471AD0B}"/>
                </a:ext>
              </a:extLst>
            </p:cNvPr>
            <p:cNvSpPr/>
            <p:nvPr/>
          </p:nvSpPr>
          <p:spPr>
            <a:xfrm>
              <a:off x="4298321" y="404897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B97254A7-5B41-CEEF-0A58-2F1F1D5CE3DC}"/>
                </a:ext>
              </a:extLst>
            </p:cNvPr>
            <p:cNvSpPr/>
            <p:nvPr/>
          </p:nvSpPr>
          <p:spPr>
            <a:xfrm>
              <a:off x="4298321" y="399886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6" name="Freeform: Shape 1005">
              <a:extLst>
                <a:ext uri="{FF2B5EF4-FFF2-40B4-BE49-F238E27FC236}">
                  <a16:creationId xmlns:a16="http://schemas.microsoft.com/office/drawing/2014/main" id="{99A80FC0-D0F9-A139-5180-AD89ED64F6E5}"/>
                </a:ext>
              </a:extLst>
            </p:cNvPr>
            <p:cNvSpPr/>
            <p:nvPr/>
          </p:nvSpPr>
          <p:spPr>
            <a:xfrm>
              <a:off x="4298321" y="394875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7" name="Freeform: Shape 1006">
              <a:extLst>
                <a:ext uri="{FF2B5EF4-FFF2-40B4-BE49-F238E27FC236}">
                  <a16:creationId xmlns:a16="http://schemas.microsoft.com/office/drawing/2014/main" id="{968567B5-9C55-F069-3A74-EBFBD7754BB8}"/>
                </a:ext>
              </a:extLst>
            </p:cNvPr>
            <p:cNvSpPr/>
            <p:nvPr/>
          </p:nvSpPr>
          <p:spPr>
            <a:xfrm>
              <a:off x="4298321" y="389851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8" name="Freeform: Shape 1007">
              <a:extLst>
                <a:ext uri="{FF2B5EF4-FFF2-40B4-BE49-F238E27FC236}">
                  <a16:creationId xmlns:a16="http://schemas.microsoft.com/office/drawing/2014/main" id="{23D3BA81-65D6-8D79-BC47-91264860D1D9}"/>
                </a:ext>
              </a:extLst>
            </p:cNvPr>
            <p:cNvSpPr/>
            <p:nvPr/>
          </p:nvSpPr>
          <p:spPr>
            <a:xfrm>
              <a:off x="4298321" y="384840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9" name="Freeform: Shape 1008">
              <a:extLst>
                <a:ext uri="{FF2B5EF4-FFF2-40B4-BE49-F238E27FC236}">
                  <a16:creationId xmlns:a16="http://schemas.microsoft.com/office/drawing/2014/main" id="{E1C2F5EC-2B9E-3FC5-7D57-21B0A7152C47}"/>
                </a:ext>
              </a:extLst>
            </p:cNvPr>
            <p:cNvSpPr/>
            <p:nvPr/>
          </p:nvSpPr>
          <p:spPr>
            <a:xfrm>
              <a:off x="4298321" y="379829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0" name="Freeform: Shape 1009">
              <a:extLst>
                <a:ext uri="{FF2B5EF4-FFF2-40B4-BE49-F238E27FC236}">
                  <a16:creationId xmlns:a16="http://schemas.microsoft.com/office/drawing/2014/main" id="{174341DD-E789-D8A5-5BF3-E93F23AD03AB}"/>
                </a:ext>
              </a:extLst>
            </p:cNvPr>
            <p:cNvSpPr/>
            <p:nvPr/>
          </p:nvSpPr>
          <p:spPr>
            <a:xfrm>
              <a:off x="4298321" y="374818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1" name="Freeform: Shape 1010">
              <a:extLst>
                <a:ext uri="{FF2B5EF4-FFF2-40B4-BE49-F238E27FC236}">
                  <a16:creationId xmlns:a16="http://schemas.microsoft.com/office/drawing/2014/main" id="{E1298423-7F84-7093-F7B8-D1B6891E0038}"/>
                </a:ext>
              </a:extLst>
            </p:cNvPr>
            <p:cNvSpPr/>
            <p:nvPr/>
          </p:nvSpPr>
          <p:spPr>
            <a:xfrm>
              <a:off x="4298321" y="369807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2" name="Freeform: Shape 1011">
              <a:extLst>
                <a:ext uri="{FF2B5EF4-FFF2-40B4-BE49-F238E27FC236}">
                  <a16:creationId xmlns:a16="http://schemas.microsoft.com/office/drawing/2014/main" id="{A2DBA163-1BB3-2A55-B73F-117EA0AD879C}"/>
                </a:ext>
              </a:extLst>
            </p:cNvPr>
            <p:cNvSpPr/>
            <p:nvPr/>
          </p:nvSpPr>
          <p:spPr>
            <a:xfrm>
              <a:off x="4298321" y="364796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3" name="Freeform: Shape 1012">
              <a:extLst>
                <a:ext uri="{FF2B5EF4-FFF2-40B4-BE49-F238E27FC236}">
                  <a16:creationId xmlns:a16="http://schemas.microsoft.com/office/drawing/2014/main" id="{60D7B4DE-DDD9-BCC8-9BF0-69A4478289F4}"/>
                </a:ext>
              </a:extLst>
            </p:cNvPr>
            <p:cNvSpPr/>
            <p:nvPr/>
          </p:nvSpPr>
          <p:spPr>
            <a:xfrm>
              <a:off x="4298321" y="3597850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4" name="Freeform: Shape 1013">
              <a:extLst>
                <a:ext uri="{FF2B5EF4-FFF2-40B4-BE49-F238E27FC236}">
                  <a16:creationId xmlns:a16="http://schemas.microsoft.com/office/drawing/2014/main" id="{425A61E6-B7A1-8A09-D2D4-5A8701475A2D}"/>
                </a:ext>
              </a:extLst>
            </p:cNvPr>
            <p:cNvSpPr/>
            <p:nvPr/>
          </p:nvSpPr>
          <p:spPr>
            <a:xfrm>
              <a:off x="4298321" y="3547739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5" name="Freeform: Shape 1014">
              <a:extLst>
                <a:ext uri="{FF2B5EF4-FFF2-40B4-BE49-F238E27FC236}">
                  <a16:creationId xmlns:a16="http://schemas.microsoft.com/office/drawing/2014/main" id="{4D8F1BBC-86B6-54DB-C363-D7534A6B27F0}"/>
                </a:ext>
              </a:extLst>
            </p:cNvPr>
            <p:cNvSpPr/>
            <p:nvPr/>
          </p:nvSpPr>
          <p:spPr>
            <a:xfrm>
              <a:off x="4298321" y="3497628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6" name="Freeform: Shape 1015">
              <a:extLst>
                <a:ext uri="{FF2B5EF4-FFF2-40B4-BE49-F238E27FC236}">
                  <a16:creationId xmlns:a16="http://schemas.microsoft.com/office/drawing/2014/main" id="{B7EBF078-3FBF-3396-225F-A16E444588D2}"/>
                </a:ext>
              </a:extLst>
            </p:cNvPr>
            <p:cNvSpPr/>
            <p:nvPr/>
          </p:nvSpPr>
          <p:spPr>
            <a:xfrm>
              <a:off x="4298321" y="344751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7" name="Freeform: Shape 1016">
              <a:extLst>
                <a:ext uri="{FF2B5EF4-FFF2-40B4-BE49-F238E27FC236}">
                  <a16:creationId xmlns:a16="http://schemas.microsoft.com/office/drawing/2014/main" id="{29C45E32-177E-2E84-6FC2-32F258373584}"/>
                </a:ext>
              </a:extLst>
            </p:cNvPr>
            <p:cNvSpPr/>
            <p:nvPr/>
          </p:nvSpPr>
          <p:spPr>
            <a:xfrm>
              <a:off x="4298321" y="339740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8" name="Freeform: Shape 1017">
              <a:extLst>
                <a:ext uri="{FF2B5EF4-FFF2-40B4-BE49-F238E27FC236}">
                  <a16:creationId xmlns:a16="http://schemas.microsoft.com/office/drawing/2014/main" id="{B044B55F-D3CA-168B-2682-60EE9D43B251}"/>
                </a:ext>
              </a:extLst>
            </p:cNvPr>
            <p:cNvSpPr/>
            <p:nvPr/>
          </p:nvSpPr>
          <p:spPr>
            <a:xfrm>
              <a:off x="4298321" y="334729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9" name="Freeform: Shape 1018">
              <a:extLst>
                <a:ext uri="{FF2B5EF4-FFF2-40B4-BE49-F238E27FC236}">
                  <a16:creationId xmlns:a16="http://schemas.microsoft.com/office/drawing/2014/main" id="{7640789C-4923-DEB5-C2B3-1D9B6A120697}"/>
                </a:ext>
              </a:extLst>
            </p:cNvPr>
            <p:cNvSpPr/>
            <p:nvPr/>
          </p:nvSpPr>
          <p:spPr>
            <a:xfrm>
              <a:off x="4298321" y="329718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0" name="Freeform: Shape 1019">
              <a:extLst>
                <a:ext uri="{FF2B5EF4-FFF2-40B4-BE49-F238E27FC236}">
                  <a16:creationId xmlns:a16="http://schemas.microsoft.com/office/drawing/2014/main" id="{08E9AF5C-5B7A-472E-DF9C-A84D64D6E57D}"/>
                </a:ext>
              </a:extLst>
            </p:cNvPr>
            <p:cNvSpPr/>
            <p:nvPr/>
          </p:nvSpPr>
          <p:spPr>
            <a:xfrm>
              <a:off x="4298321" y="324707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1" name="Freeform: Shape 1020">
              <a:extLst>
                <a:ext uri="{FF2B5EF4-FFF2-40B4-BE49-F238E27FC236}">
                  <a16:creationId xmlns:a16="http://schemas.microsoft.com/office/drawing/2014/main" id="{4753D8A9-8206-5A4E-77B7-7DB52FF449AB}"/>
                </a:ext>
              </a:extLst>
            </p:cNvPr>
            <p:cNvSpPr/>
            <p:nvPr/>
          </p:nvSpPr>
          <p:spPr>
            <a:xfrm>
              <a:off x="4298321" y="319696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42221617-A1A5-9163-1A4B-401F30859051}"/>
                </a:ext>
              </a:extLst>
            </p:cNvPr>
            <p:cNvSpPr/>
            <p:nvPr/>
          </p:nvSpPr>
          <p:spPr>
            <a:xfrm>
              <a:off x="4298321" y="314685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A79B1FCE-A2D4-1CC4-1375-9CECD3A1EBFF}"/>
                </a:ext>
              </a:extLst>
            </p:cNvPr>
            <p:cNvSpPr/>
            <p:nvPr/>
          </p:nvSpPr>
          <p:spPr>
            <a:xfrm>
              <a:off x="4298321" y="309661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4" name="Freeform: Shape 1023">
              <a:extLst>
                <a:ext uri="{FF2B5EF4-FFF2-40B4-BE49-F238E27FC236}">
                  <a16:creationId xmlns:a16="http://schemas.microsoft.com/office/drawing/2014/main" id="{525DAFE8-5EF8-CEF4-8FE1-68A93DBFB4D3}"/>
                </a:ext>
              </a:extLst>
            </p:cNvPr>
            <p:cNvSpPr/>
            <p:nvPr/>
          </p:nvSpPr>
          <p:spPr>
            <a:xfrm>
              <a:off x="4298321" y="304650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5" name="Freeform: Shape 1024">
              <a:extLst>
                <a:ext uri="{FF2B5EF4-FFF2-40B4-BE49-F238E27FC236}">
                  <a16:creationId xmlns:a16="http://schemas.microsoft.com/office/drawing/2014/main" id="{F7A223E3-60C8-E656-669F-16AE33582C9D}"/>
                </a:ext>
              </a:extLst>
            </p:cNvPr>
            <p:cNvSpPr/>
            <p:nvPr/>
          </p:nvSpPr>
          <p:spPr>
            <a:xfrm>
              <a:off x="4298321" y="299639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6" name="Freeform: Shape 1025">
              <a:extLst>
                <a:ext uri="{FF2B5EF4-FFF2-40B4-BE49-F238E27FC236}">
                  <a16:creationId xmlns:a16="http://schemas.microsoft.com/office/drawing/2014/main" id="{A6589D92-2875-CD39-2EA6-A910553D3F87}"/>
                </a:ext>
              </a:extLst>
            </p:cNvPr>
            <p:cNvSpPr/>
            <p:nvPr/>
          </p:nvSpPr>
          <p:spPr>
            <a:xfrm>
              <a:off x="4298321" y="294628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82EDEB8E-0B98-11A0-B3B2-61EF6718B615}"/>
                </a:ext>
              </a:extLst>
            </p:cNvPr>
            <p:cNvSpPr/>
            <p:nvPr/>
          </p:nvSpPr>
          <p:spPr>
            <a:xfrm>
              <a:off x="4298321" y="289617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A14C3C5C-F1D0-23F7-43E2-3957FD56938A}"/>
                </a:ext>
              </a:extLst>
            </p:cNvPr>
            <p:cNvSpPr/>
            <p:nvPr/>
          </p:nvSpPr>
          <p:spPr>
            <a:xfrm>
              <a:off x="4298321" y="284606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F39AAC79-D636-D82E-17E5-9E9984ACD684}"/>
                </a:ext>
              </a:extLst>
            </p:cNvPr>
            <p:cNvSpPr/>
            <p:nvPr/>
          </p:nvSpPr>
          <p:spPr>
            <a:xfrm>
              <a:off x="4298321" y="279595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0" name="Freeform: Shape 1029">
              <a:extLst>
                <a:ext uri="{FF2B5EF4-FFF2-40B4-BE49-F238E27FC236}">
                  <a16:creationId xmlns:a16="http://schemas.microsoft.com/office/drawing/2014/main" id="{9581229F-0D97-3EE5-DCE3-EE56D1A261E5}"/>
                </a:ext>
              </a:extLst>
            </p:cNvPr>
            <p:cNvSpPr/>
            <p:nvPr/>
          </p:nvSpPr>
          <p:spPr>
            <a:xfrm>
              <a:off x="4298321" y="274584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1" name="Freeform: Shape 1030">
              <a:extLst>
                <a:ext uri="{FF2B5EF4-FFF2-40B4-BE49-F238E27FC236}">
                  <a16:creationId xmlns:a16="http://schemas.microsoft.com/office/drawing/2014/main" id="{F4A6F4F5-97B6-6486-B31E-4851943EB4B7}"/>
                </a:ext>
              </a:extLst>
            </p:cNvPr>
            <p:cNvSpPr/>
            <p:nvPr/>
          </p:nvSpPr>
          <p:spPr>
            <a:xfrm>
              <a:off x="4298321" y="2695730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id="{A6E1EF93-1C62-855B-52C3-80906C702B50}"/>
                </a:ext>
              </a:extLst>
            </p:cNvPr>
            <p:cNvSpPr/>
            <p:nvPr/>
          </p:nvSpPr>
          <p:spPr>
            <a:xfrm>
              <a:off x="4298321" y="2645619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A858B1E1-D466-CF89-2C14-BB7A37BAA7A9}"/>
                </a:ext>
              </a:extLst>
            </p:cNvPr>
            <p:cNvSpPr/>
            <p:nvPr/>
          </p:nvSpPr>
          <p:spPr>
            <a:xfrm>
              <a:off x="4298321" y="2595508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391181F3-F5AB-BAC9-E5F2-53BB41A33925}"/>
                </a:ext>
              </a:extLst>
            </p:cNvPr>
            <p:cNvSpPr/>
            <p:nvPr/>
          </p:nvSpPr>
          <p:spPr>
            <a:xfrm>
              <a:off x="4298321" y="2545397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7DDAFA0C-1844-C1E4-147E-7392188A3589}"/>
                </a:ext>
              </a:extLst>
            </p:cNvPr>
            <p:cNvSpPr/>
            <p:nvPr/>
          </p:nvSpPr>
          <p:spPr>
            <a:xfrm>
              <a:off x="4298321" y="2495287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94864EE0-BF49-A7C8-7125-6934C2EA0063}"/>
                </a:ext>
              </a:extLst>
            </p:cNvPr>
            <p:cNvSpPr/>
            <p:nvPr/>
          </p:nvSpPr>
          <p:spPr>
            <a:xfrm>
              <a:off x="4298321" y="2445176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1C877A1B-B697-E588-437B-A95B4C74350C}"/>
                </a:ext>
              </a:extLst>
            </p:cNvPr>
            <p:cNvSpPr/>
            <p:nvPr/>
          </p:nvSpPr>
          <p:spPr>
            <a:xfrm>
              <a:off x="4298321" y="239506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6A096D7-A115-4258-565B-3981A03EE47E}"/>
                </a:ext>
              </a:extLst>
            </p:cNvPr>
            <p:cNvSpPr/>
            <p:nvPr/>
          </p:nvSpPr>
          <p:spPr>
            <a:xfrm>
              <a:off x="4298321" y="234495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37566F0B-7BE3-676D-55E2-94461D5AF8CD}"/>
                </a:ext>
              </a:extLst>
            </p:cNvPr>
            <p:cNvSpPr/>
            <p:nvPr/>
          </p:nvSpPr>
          <p:spPr>
            <a:xfrm>
              <a:off x="4298321" y="229471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CA60EC94-C082-2BD5-1762-BF6C2478C8D3}"/>
                </a:ext>
              </a:extLst>
            </p:cNvPr>
            <p:cNvSpPr/>
            <p:nvPr/>
          </p:nvSpPr>
          <p:spPr>
            <a:xfrm>
              <a:off x="4298321" y="224460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AE31B2CA-C55B-FD68-07EB-7E6967096C96}"/>
                </a:ext>
              </a:extLst>
            </p:cNvPr>
            <p:cNvSpPr/>
            <p:nvPr/>
          </p:nvSpPr>
          <p:spPr>
            <a:xfrm>
              <a:off x="4298321" y="219449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78ECEDE0-8EFD-E08A-5F97-5ABA8A5B04B3}"/>
                </a:ext>
              </a:extLst>
            </p:cNvPr>
            <p:cNvSpPr/>
            <p:nvPr/>
          </p:nvSpPr>
          <p:spPr>
            <a:xfrm>
              <a:off x="4298321" y="214438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55E297D8-1460-16F5-AD82-DEA10CDDEB30}"/>
                </a:ext>
              </a:extLst>
            </p:cNvPr>
            <p:cNvSpPr/>
            <p:nvPr/>
          </p:nvSpPr>
          <p:spPr>
            <a:xfrm>
              <a:off x="4298321" y="209427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39F036A4-21F6-C9E8-2E33-7840F16F1321}"/>
                </a:ext>
              </a:extLst>
            </p:cNvPr>
            <p:cNvSpPr/>
            <p:nvPr/>
          </p:nvSpPr>
          <p:spPr>
            <a:xfrm>
              <a:off x="4298321" y="204416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FA5082E6-AAEA-D6DB-3602-E8EA8638D29B}"/>
                </a:ext>
              </a:extLst>
            </p:cNvPr>
            <p:cNvSpPr/>
            <p:nvPr/>
          </p:nvSpPr>
          <p:spPr>
            <a:xfrm>
              <a:off x="4298321" y="199405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8DC19929-CF9C-6A73-F18C-0E7E38A06A4F}"/>
                </a:ext>
              </a:extLst>
            </p:cNvPr>
            <p:cNvSpPr/>
            <p:nvPr/>
          </p:nvSpPr>
          <p:spPr>
            <a:xfrm>
              <a:off x="4298321" y="194394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1B15C54D-9AE4-0BFD-527E-72C768864A23}"/>
                </a:ext>
              </a:extLst>
            </p:cNvPr>
            <p:cNvSpPr/>
            <p:nvPr/>
          </p:nvSpPr>
          <p:spPr>
            <a:xfrm>
              <a:off x="4298321" y="189383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C6ED9623-C54E-DF56-7736-6998065A4D6F}"/>
                </a:ext>
              </a:extLst>
            </p:cNvPr>
            <p:cNvSpPr/>
            <p:nvPr/>
          </p:nvSpPr>
          <p:spPr>
            <a:xfrm>
              <a:off x="4298321" y="184372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D28F1238-C1E4-DB16-DED1-C07DEC1DFEFA}"/>
                </a:ext>
              </a:extLst>
            </p:cNvPr>
            <p:cNvSpPr/>
            <p:nvPr/>
          </p:nvSpPr>
          <p:spPr>
            <a:xfrm>
              <a:off x="4298321" y="179360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6B51E09E-CD9F-44FF-B673-47AA2153AA72}"/>
                </a:ext>
              </a:extLst>
            </p:cNvPr>
            <p:cNvSpPr/>
            <p:nvPr/>
          </p:nvSpPr>
          <p:spPr>
            <a:xfrm>
              <a:off x="4298321" y="174349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78AF09BA-D9A4-E95F-69C2-9C7F5E07F00E}"/>
                </a:ext>
              </a:extLst>
            </p:cNvPr>
            <p:cNvSpPr/>
            <p:nvPr/>
          </p:nvSpPr>
          <p:spPr>
            <a:xfrm>
              <a:off x="4298321" y="169338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D5400A89-820F-35B6-FB38-FF5ABD838595}"/>
                </a:ext>
              </a:extLst>
            </p:cNvPr>
            <p:cNvSpPr/>
            <p:nvPr/>
          </p:nvSpPr>
          <p:spPr>
            <a:xfrm>
              <a:off x="4298321" y="1643277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78A8C49F-FE6B-7EBD-EC2C-3BE666656C36}"/>
                </a:ext>
              </a:extLst>
            </p:cNvPr>
            <p:cNvSpPr/>
            <p:nvPr/>
          </p:nvSpPr>
          <p:spPr>
            <a:xfrm>
              <a:off x="4298321" y="1593166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11B0A035-C602-0BD3-0FC8-CD090918FC0F}"/>
                </a:ext>
              </a:extLst>
            </p:cNvPr>
            <p:cNvSpPr/>
            <p:nvPr/>
          </p:nvSpPr>
          <p:spPr>
            <a:xfrm>
              <a:off x="4298321" y="1543056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03C6523A-A00A-D5D9-80F5-9D02BB08B550}"/>
                </a:ext>
              </a:extLst>
            </p:cNvPr>
            <p:cNvSpPr/>
            <p:nvPr/>
          </p:nvSpPr>
          <p:spPr>
            <a:xfrm>
              <a:off x="4298321" y="1492945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154E2203-E083-C38D-AB48-EFF7C36DC7C5}"/>
                </a:ext>
              </a:extLst>
            </p:cNvPr>
            <p:cNvSpPr/>
            <p:nvPr/>
          </p:nvSpPr>
          <p:spPr>
            <a:xfrm>
              <a:off x="4298321" y="144270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4F263743-639C-5259-6864-760CC9F407BC}"/>
                </a:ext>
              </a:extLst>
            </p:cNvPr>
            <p:cNvSpPr/>
            <p:nvPr/>
          </p:nvSpPr>
          <p:spPr>
            <a:xfrm>
              <a:off x="4298321" y="139259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89F175D8-F3ED-B2B6-98B5-C27350D254A4}"/>
                </a:ext>
              </a:extLst>
            </p:cNvPr>
            <p:cNvSpPr/>
            <p:nvPr/>
          </p:nvSpPr>
          <p:spPr>
            <a:xfrm>
              <a:off x="4298321" y="134248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41C91A46-1A5A-2BE5-0B04-6AAB8DD540B1}"/>
                </a:ext>
              </a:extLst>
            </p:cNvPr>
            <p:cNvSpPr/>
            <p:nvPr/>
          </p:nvSpPr>
          <p:spPr>
            <a:xfrm>
              <a:off x="4298321" y="129237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174CC77C-B008-8253-F26E-93FE19CA2327}"/>
                </a:ext>
              </a:extLst>
            </p:cNvPr>
            <p:cNvSpPr/>
            <p:nvPr/>
          </p:nvSpPr>
          <p:spPr>
            <a:xfrm>
              <a:off x="4298321" y="124226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AABF3400-63DD-965A-B141-EA7DD5C5ECF7}"/>
                </a:ext>
              </a:extLst>
            </p:cNvPr>
            <p:cNvSpPr/>
            <p:nvPr/>
          </p:nvSpPr>
          <p:spPr>
            <a:xfrm>
              <a:off x="4298321" y="119215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F02EC8C3-7277-1D82-93E9-B9799790B162}"/>
                </a:ext>
              </a:extLst>
            </p:cNvPr>
            <p:cNvSpPr/>
            <p:nvPr/>
          </p:nvSpPr>
          <p:spPr>
            <a:xfrm>
              <a:off x="4298321" y="114204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EDAE95B9-EBAB-28BC-5872-00C9E93AA1C8}"/>
                </a:ext>
              </a:extLst>
            </p:cNvPr>
            <p:cNvSpPr/>
            <p:nvPr/>
          </p:nvSpPr>
          <p:spPr>
            <a:xfrm>
              <a:off x="4298321" y="109193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150C0BF8-46FB-418D-3D44-00254074EAFE}"/>
                </a:ext>
              </a:extLst>
            </p:cNvPr>
            <p:cNvSpPr/>
            <p:nvPr/>
          </p:nvSpPr>
          <p:spPr>
            <a:xfrm>
              <a:off x="4298321" y="104182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30B3F4F8-CCA5-7D3B-6055-0DBC1568F896}"/>
                </a:ext>
              </a:extLst>
            </p:cNvPr>
            <p:cNvSpPr/>
            <p:nvPr/>
          </p:nvSpPr>
          <p:spPr>
            <a:xfrm>
              <a:off x="4298321" y="99171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6FF979A8-D6D0-FF93-CBD0-EE0AD0F5922A}"/>
                </a:ext>
              </a:extLst>
            </p:cNvPr>
            <p:cNvSpPr/>
            <p:nvPr/>
          </p:nvSpPr>
          <p:spPr>
            <a:xfrm>
              <a:off x="4298321" y="94160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2984AC37-CE32-9132-9522-8088662A6DC9}"/>
                </a:ext>
              </a:extLst>
            </p:cNvPr>
            <p:cNvSpPr/>
            <p:nvPr/>
          </p:nvSpPr>
          <p:spPr>
            <a:xfrm>
              <a:off x="4298321" y="89148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Freeform: Shape 1067">
              <a:extLst>
                <a:ext uri="{FF2B5EF4-FFF2-40B4-BE49-F238E27FC236}">
                  <a16:creationId xmlns:a16="http://schemas.microsoft.com/office/drawing/2014/main" id="{0D6D2D32-C2E0-8058-FF5E-96672C47919E}"/>
                </a:ext>
              </a:extLst>
            </p:cNvPr>
            <p:cNvSpPr/>
            <p:nvPr/>
          </p:nvSpPr>
          <p:spPr>
            <a:xfrm>
              <a:off x="4298321" y="84137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8926D228-3288-078A-726A-BF9697D0714F}"/>
                </a:ext>
              </a:extLst>
            </p:cNvPr>
            <p:cNvSpPr/>
            <p:nvPr/>
          </p:nvSpPr>
          <p:spPr>
            <a:xfrm>
              <a:off x="4298321" y="79126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F956C4F9-6A15-D831-7187-ABEB3E4EA961}"/>
                </a:ext>
              </a:extLst>
            </p:cNvPr>
            <p:cNvSpPr/>
            <p:nvPr/>
          </p:nvSpPr>
          <p:spPr>
            <a:xfrm>
              <a:off x="4298321" y="74115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0429AC9D-878A-41AB-AF03-780FCC35F849}"/>
                </a:ext>
              </a:extLst>
            </p:cNvPr>
            <p:cNvSpPr/>
            <p:nvPr/>
          </p:nvSpPr>
          <p:spPr>
            <a:xfrm>
              <a:off x="4298321" y="69104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13C1E22D-059F-DD33-2909-59786A621536}"/>
                </a:ext>
              </a:extLst>
            </p:cNvPr>
            <p:cNvSpPr/>
            <p:nvPr/>
          </p:nvSpPr>
          <p:spPr>
            <a:xfrm>
              <a:off x="4298321" y="64080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FC326BEF-66DB-6AB0-C26E-C29A2ACC0167}"/>
                </a:ext>
              </a:extLst>
            </p:cNvPr>
            <p:cNvSpPr/>
            <p:nvPr/>
          </p:nvSpPr>
          <p:spPr>
            <a:xfrm>
              <a:off x="4298321" y="59069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E765738E-8AFE-056C-0A3D-FCC5B23C912D}"/>
                </a:ext>
              </a:extLst>
            </p:cNvPr>
            <p:cNvSpPr/>
            <p:nvPr/>
          </p:nvSpPr>
          <p:spPr>
            <a:xfrm>
              <a:off x="4298321" y="54058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D7B59A2D-71E6-C745-7B20-DD5C397B4C37}"/>
                </a:ext>
              </a:extLst>
            </p:cNvPr>
            <p:cNvSpPr/>
            <p:nvPr/>
          </p:nvSpPr>
          <p:spPr>
            <a:xfrm>
              <a:off x="4298321" y="49047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576C0C6F-F8E7-525B-0459-D95FF8AA7816}"/>
                </a:ext>
              </a:extLst>
            </p:cNvPr>
            <p:cNvSpPr/>
            <p:nvPr/>
          </p:nvSpPr>
          <p:spPr>
            <a:xfrm>
              <a:off x="4298321" y="44036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A98E0AF2-C459-F82D-6778-67E2895F1A4B}"/>
                </a:ext>
              </a:extLst>
            </p:cNvPr>
            <p:cNvSpPr/>
            <p:nvPr/>
          </p:nvSpPr>
          <p:spPr>
            <a:xfrm>
              <a:off x="4298321" y="39025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D630C402-857D-2CF1-AD96-91AA5BCB9686}"/>
                </a:ext>
              </a:extLst>
            </p:cNvPr>
            <p:cNvSpPr/>
            <p:nvPr/>
          </p:nvSpPr>
          <p:spPr>
            <a:xfrm>
              <a:off x="4298321" y="34014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37C19071-A378-BDF5-CBFA-0C46D58709AE}"/>
                </a:ext>
              </a:extLst>
            </p:cNvPr>
            <p:cNvSpPr/>
            <p:nvPr/>
          </p:nvSpPr>
          <p:spPr>
            <a:xfrm>
              <a:off x="4298321" y="29003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9BF931D9-5361-9DDC-F7C8-1555AA34B225}"/>
                </a:ext>
              </a:extLst>
            </p:cNvPr>
            <p:cNvSpPr/>
            <p:nvPr/>
          </p:nvSpPr>
          <p:spPr>
            <a:xfrm>
              <a:off x="4404121" y="680544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BC795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3A7A89D8-2F69-DDEB-D12B-16D11F2A9F1A}"/>
                </a:ext>
              </a:extLst>
            </p:cNvPr>
            <p:cNvSpPr/>
            <p:nvPr/>
          </p:nvSpPr>
          <p:spPr>
            <a:xfrm>
              <a:off x="4404121" y="675533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2D1A31CB-6500-023E-3DB1-C1E352CF2786}"/>
                </a:ext>
              </a:extLst>
            </p:cNvPr>
            <p:cNvSpPr/>
            <p:nvPr/>
          </p:nvSpPr>
          <p:spPr>
            <a:xfrm>
              <a:off x="4404121" y="6705224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BC795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1BE9DF5A-F2FF-93D9-A428-8AAB6FF69217}"/>
                </a:ext>
              </a:extLst>
            </p:cNvPr>
            <p:cNvSpPr/>
            <p:nvPr/>
          </p:nvSpPr>
          <p:spPr>
            <a:xfrm>
              <a:off x="4404121" y="6655113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E7949B0F-1E54-C33F-D012-7B7162E61C2A}"/>
                </a:ext>
              </a:extLst>
            </p:cNvPr>
            <p:cNvSpPr/>
            <p:nvPr/>
          </p:nvSpPr>
          <p:spPr>
            <a:xfrm>
              <a:off x="4404121" y="660500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BC795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5A41F609-7443-B316-28F0-0DE1779C06C8}"/>
                </a:ext>
              </a:extLst>
            </p:cNvPr>
            <p:cNvSpPr/>
            <p:nvPr/>
          </p:nvSpPr>
          <p:spPr>
            <a:xfrm>
              <a:off x="4404121" y="655489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3C47FFE6-FBDB-DA79-85C5-2439736D00CF}"/>
                </a:ext>
              </a:extLst>
            </p:cNvPr>
            <p:cNvSpPr/>
            <p:nvPr/>
          </p:nvSpPr>
          <p:spPr>
            <a:xfrm>
              <a:off x="4404121" y="650478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2FE9F983-E23C-8CD3-7506-05230F7A5FF9}"/>
                </a:ext>
              </a:extLst>
            </p:cNvPr>
            <p:cNvSpPr/>
            <p:nvPr/>
          </p:nvSpPr>
          <p:spPr>
            <a:xfrm>
              <a:off x="4404121" y="6454670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6DA65FCD-FD1A-21EA-CAE3-D6660C2CCEC1}"/>
                </a:ext>
              </a:extLst>
            </p:cNvPr>
            <p:cNvSpPr/>
            <p:nvPr/>
          </p:nvSpPr>
          <p:spPr>
            <a:xfrm>
              <a:off x="4404121" y="640455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7A437342-91C8-383C-3F39-7C036075E158}"/>
                </a:ext>
              </a:extLst>
            </p:cNvPr>
            <p:cNvSpPr/>
            <p:nvPr/>
          </p:nvSpPr>
          <p:spPr>
            <a:xfrm>
              <a:off x="4404121" y="635432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F2ACF2D9-788A-D833-8C7C-5A36BFA31611}"/>
                </a:ext>
              </a:extLst>
            </p:cNvPr>
            <p:cNvSpPr/>
            <p:nvPr/>
          </p:nvSpPr>
          <p:spPr>
            <a:xfrm>
              <a:off x="4404121" y="630421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4E7A8FBD-BDA5-BEC5-A6D8-B5C3FD2C27C0}"/>
                </a:ext>
              </a:extLst>
            </p:cNvPr>
            <p:cNvSpPr/>
            <p:nvPr/>
          </p:nvSpPr>
          <p:spPr>
            <a:xfrm>
              <a:off x="4404121" y="625410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EEC0094E-1153-4B88-C54C-CAFCB94B4154}"/>
                </a:ext>
              </a:extLst>
            </p:cNvPr>
            <p:cNvSpPr/>
            <p:nvPr/>
          </p:nvSpPr>
          <p:spPr>
            <a:xfrm>
              <a:off x="4404121" y="620398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4D029724-ED02-FAB8-8112-77A510DC2162}"/>
                </a:ext>
              </a:extLst>
            </p:cNvPr>
            <p:cNvSpPr/>
            <p:nvPr/>
          </p:nvSpPr>
          <p:spPr>
            <a:xfrm>
              <a:off x="4404121" y="615387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BDF2267C-9805-4BC2-20FA-24C6A4E4F289}"/>
                </a:ext>
              </a:extLst>
            </p:cNvPr>
            <p:cNvSpPr/>
            <p:nvPr/>
          </p:nvSpPr>
          <p:spPr>
            <a:xfrm>
              <a:off x="4404121" y="610376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748F7079-13BB-AD90-CF96-DD269DDFDE7D}"/>
                </a:ext>
              </a:extLst>
            </p:cNvPr>
            <p:cNvSpPr/>
            <p:nvPr/>
          </p:nvSpPr>
          <p:spPr>
            <a:xfrm>
              <a:off x="4404121" y="605365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0286ACB1-A872-B8DE-C7A7-BAFC3C69AFEC}"/>
                </a:ext>
              </a:extLst>
            </p:cNvPr>
            <p:cNvSpPr/>
            <p:nvPr/>
          </p:nvSpPr>
          <p:spPr>
            <a:xfrm>
              <a:off x="4404121" y="600354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8FEA0A45-56FD-1E3B-CA2E-3456B65C32F8}"/>
                </a:ext>
              </a:extLst>
            </p:cNvPr>
            <p:cNvSpPr/>
            <p:nvPr/>
          </p:nvSpPr>
          <p:spPr>
            <a:xfrm>
              <a:off x="4404121" y="595343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B946F78A-7009-23C8-7F49-99604FF32C6A}"/>
                </a:ext>
              </a:extLst>
            </p:cNvPr>
            <p:cNvSpPr/>
            <p:nvPr/>
          </p:nvSpPr>
          <p:spPr>
            <a:xfrm>
              <a:off x="4404121" y="590332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1A9F8E15-3823-BB88-7A94-FC6FA1DEB2F6}"/>
                </a:ext>
              </a:extLst>
            </p:cNvPr>
            <p:cNvSpPr/>
            <p:nvPr/>
          </p:nvSpPr>
          <p:spPr>
            <a:xfrm>
              <a:off x="4404121" y="585321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E2039A6A-23F3-ED07-8CBE-19CB5E64D858}"/>
                </a:ext>
              </a:extLst>
            </p:cNvPr>
            <p:cNvSpPr/>
            <p:nvPr/>
          </p:nvSpPr>
          <p:spPr>
            <a:xfrm>
              <a:off x="4404121" y="580310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3D97CE8D-2C90-1893-5913-781BD9139796}"/>
                </a:ext>
              </a:extLst>
            </p:cNvPr>
            <p:cNvSpPr/>
            <p:nvPr/>
          </p:nvSpPr>
          <p:spPr>
            <a:xfrm>
              <a:off x="4404121" y="575299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2" name="Freeform: Shape 1101">
              <a:extLst>
                <a:ext uri="{FF2B5EF4-FFF2-40B4-BE49-F238E27FC236}">
                  <a16:creationId xmlns:a16="http://schemas.microsoft.com/office/drawing/2014/main" id="{49C5FBC3-8C59-5412-E262-537BF32DE8FE}"/>
                </a:ext>
              </a:extLst>
            </p:cNvPr>
            <p:cNvSpPr/>
            <p:nvPr/>
          </p:nvSpPr>
          <p:spPr>
            <a:xfrm>
              <a:off x="4404121" y="570288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85E5EA66-E5BD-D74C-06AB-39395C9773FE}"/>
                </a:ext>
              </a:extLst>
            </p:cNvPr>
            <p:cNvSpPr/>
            <p:nvPr/>
          </p:nvSpPr>
          <p:spPr>
            <a:xfrm>
              <a:off x="4404121" y="565277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71AA2056-CE46-72C3-C88E-57EE0109EEA2}"/>
                </a:ext>
              </a:extLst>
            </p:cNvPr>
            <p:cNvSpPr/>
            <p:nvPr/>
          </p:nvSpPr>
          <p:spPr>
            <a:xfrm>
              <a:off x="4404121" y="560266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B57062AD-D708-778B-0978-B53345222863}"/>
                </a:ext>
              </a:extLst>
            </p:cNvPr>
            <p:cNvSpPr/>
            <p:nvPr/>
          </p:nvSpPr>
          <p:spPr>
            <a:xfrm>
              <a:off x="4404121" y="555242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934A044A-276E-28A5-9771-02DB27EC32AB}"/>
                </a:ext>
              </a:extLst>
            </p:cNvPr>
            <p:cNvSpPr/>
            <p:nvPr/>
          </p:nvSpPr>
          <p:spPr>
            <a:xfrm>
              <a:off x="4404121" y="550231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C11C67F1-E321-7450-1242-854D9CBB2C19}"/>
                </a:ext>
              </a:extLst>
            </p:cNvPr>
            <p:cNvSpPr/>
            <p:nvPr/>
          </p:nvSpPr>
          <p:spPr>
            <a:xfrm>
              <a:off x="4404121" y="545220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359E7EC4-1C56-17CD-3A1E-5D613361987C}"/>
                </a:ext>
              </a:extLst>
            </p:cNvPr>
            <p:cNvSpPr/>
            <p:nvPr/>
          </p:nvSpPr>
          <p:spPr>
            <a:xfrm>
              <a:off x="4404121" y="540209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7DAD4924-2751-54C0-4FF5-D55E6AB570B0}"/>
                </a:ext>
              </a:extLst>
            </p:cNvPr>
            <p:cNvSpPr/>
            <p:nvPr/>
          </p:nvSpPr>
          <p:spPr>
            <a:xfrm>
              <a:off x="4404121" y="535198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FA51C666-2A2F-8D47-C803-C9707CAE749C}"/>
                </a:ext>
              </a:extLst>
            </p:cNvPr>
            <p:cNvSpPr/>
            <p:nvPr/>
          </p:nvSpPr>
          <p:spPr>
            <a:xfrm>
              <a:off x="4404121" y="530186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36E3A8E2-9291-A1AD-3D88-9AFD2415F847}"/>
                </a:ext>
              </a:extLst>
            </p:cNvPr>
            <p:cNvSpPr/>
            <p:nvPr/>
          </p:nvSpPr>
          <p:spPr>
            <a:xfrm>
              <a:off x="4404121" y="525175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AFC3A83D-F12F-DD8D-80B2-D340D7BE494A}"/>
                </a:ext>
              </a:extLst>
            </p:cNvPr>
            <p:cNvSpPr/>
            <p:nvPr/>
          </p:nvSpPr>
          <p:spPr>
            <a:xfrm>
              <a:off x="4404121" y="520164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1D02B544-B02B-D602-9319-9C758A99F24B}"/>
                </a:ext>
              </a:extLst>
            </p:cNvPr>
            <p:cNvSpPr/>
            <p:nvPr/>
          </p:nvSpPr>
          <p:spPr>
            <a:xfrm>
              <a:off x="4404121" y="515153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BCDBF921-F581-AC49-8AC6-59141E91E948}"/>
                </a:ext>
              </a:extLst>
            </p:cNvPr>
            <p:cNvSpPr/>
            <p:nvPr/>
          </p:nvSpPr>
          <p:spPr>
            <a:xfrm>
              <a:off x="4404121" y="510142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D682CE2C-18CD-F5C6-5874-0BB161FCA0EA}"/>
                </a:ext>
              </a:extLst>
            </p:cNvPr>
            <p:cNvSpPr/>
            <p:nvPr/>
          </p:nvSpPr>
          <p:spPr>
            <a:xfrm>
              <a:off x="4404121" y="505131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D0F66FCF-8E90-1958-96AB-EA249F0CC6A4}"/>
                </a:ext>
              </a:extLst>
            </p:cNvPr>
            <p:cNvSpPr/>
            <p:nvPr/>
          </p:nvSpPr>
          <p:spPr>
            <a:xfrm>
              <a:off x="4404121" y="500120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2F9C8078-F1E8-2357-44DF-D4ABFA1DAB42}"/>
                </a:ext>
              </a:extLst>
            </p:cNvPr>
            <p:cNvSpPr/>
            <p:nvPr/>
          </p:nvSpPr>
          <p:spPr>
            <a:xfrm>
              <a:off x="4404121" y="495109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D428D36F-4003-7BEA-1848-F4A80DB51D7A}"/>
                </a:ext>
              </a:extLst>
            </p:cNvPr>
            <p:cNvSpPr/>
            <p:nvPr/>
          </p:nvSpPr>
          <p:spPr>
            <a:xfrm>
              <a:off x="4404121" y="490098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FFB99809-DF1A-D453-52D6-6012B7256CEA}"/>
                </a:ext>
              </a:extLst>
            </p:cNvPr>
            <p:cNvSpPr/>
            <p:nvPr/>
          </p:nvSpPr>
          <p:spPr>
            <a:xfrm>
              <a:off x="4404121" y="485087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44B74C58-8BE6-0FE9-FB85-7D538134315F}"/>
                </a:ext>
              </a:extLst>
            </p:cNvPr>
            <p:cNvSpPr/>
            <p:nvPr/>
          </p:nvSpPr>
          <p:spPr>
            <a:xfrm>
              <a:off x="4404121" y="480076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D1634BDE-91A0-F500-DDDB-EAA7168E2FE8}"/>
                </a:ext>
              </a:extLst>
            </p:cNvPr>
            <p:cNvSpPr/>
            <p:nvPr/>
          </p:nvSpPr>
          <p:spPr>
            <a:xfrm>
              <a:off x="4404121" y="475065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71A590EB-F5C1-D01A-E7A0-389E70660E86}"/>
                </a:ext>
              </a:extLst>
            </p:cNvPr>
            <p:cNvSpPr/>
            <p:nvPr/>
          </p:nvSpPr>
          <p:spPr>
            <a:xfrm>
              <a:off x="4404121" y="4700413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5A945428-F78D-C9CF-2B1A-90F4B3A84BC9}"/>
                </a:ext>
              </a:extLst>
            </p:cNvPr>
            <p:cNvSpPr/>
            <p:nvPr/>
          </p:nvSpPr>
          <p:spPr>
            <a:xfrm>
              <a:off x="4404121" y="465030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E10EE53D-CF62-79D6-3D41-A69B65631D64}"/>
                </a:ext>
              </a:extLst>
            </p:cNvPr>
            <p:cNvSpPr/>
            <p:nvPr/>
          </p:nvSpPr>
          <p:spPr>
            <a:xfrm>
              <a:off x="4404121" y="460019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E1CB8CBF-5690-5D57-4A91-036030256754}"/>
                </a:ext>
              </a:extLst>
            </p:cNvPr>
            <p:cNvSpPr/>
            <p:nvPr/>
          </p:nvSpPr>
          <p:spPr>
            <a:xfrm>
              <a:off x="4404121" y="455008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3C15159B-5C7D-3203-2C0F-9409D91EB4ED}"/>
                </a:ext>
              </a:extLst>
            </p:cNvPr>
            <p:cNvSpPr/>
            <p:nvPr/>
          </p:nvSpPr>
          <p:spPr>
            <a:xfrm>
              <a:off x="4404121" y="449997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C581E34A-736E-E13A-C1C0-E42B2F2C1850}"/>
                </a:ext>
              </a:extLst>
            </p:cNvPr>
            <p:cNvSpPr/>
            <p:nvPr/>
          </p:nvSpPr>
          <p:spPr>
            <a:xfrm>
              <a:off x="4404121" y="444985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F2E46569-5F29-E5C2-D02B-205232D00A0F}"/>
                </a:ext>
              </a:extLst>
            </p:cNvPr>
            <p:cNvSpPr/>
            <p:nvPr/>
          </p:nvSpPr>
          <p:spPr>
            <a:xfrm>
              <a:off x="4404121" y="439974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8CB4E21A-E920-4D1C-E578-FB1E67EB5A46}"/>
                </a:ext>
              </a:extLst>
            </p:cNvPr>
            <p:cNvSpPr/>
            <p:nvPr/>
          </p:nvSpPr>
          <p:spPr>
            <a:xfrm>
              <a:off x="4404121" y="434963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0C828AC8-DDFA-653E-B2BD-44EF071B43F1}"/>
                </a:ext>
              </a:extLst>
            </p:cNvPr>
            <p:cNvSpPr/>
            <p:nvPr/>
          </p:nvSpPr>
          <p:spPr>
            <a:xfrm>
              <a:off x="4404121" y="429952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C2103127-E554-B77F-0153-D9F428271470}"/>
                </a:ext>
              </a:extLst>
            </p:cNvPr>
            <p:cNvSpPr/>
            <p:nvPr/>
          </p:nvSpPr>
          <p:spPr>
            <a:xfrm>
              <a:off x="4404121" y="424941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02F2BDD5-E383-C005-4184-F20FF8210101}"/>
                </a:ext>
              </a:extLst>
            </p:cNvPr>
            <p:cNvSpPr/>
            <p:nvPr/>
          </p:nvSpPr>
          <p:spPr>
            <a:xfrm>
              <a:off x="4404121" y="419930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0CC382D6-0794-EC96-5373-849F7AD55519}"/>
                </a:ext>
              </a:extLst>
            </p:cNvPr>
            <p:cNvSpPr/>
            <p:nvPr/>
          </p:nvSpPr>
          <p:spPr>
            <a:xfrm>
              <a:off x="4404121" y="414919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4B1CAFAB-D6F0-B12F-2C24-DE78116C68F4}"/>
                </a:ext>
              </a:extLst>
            </p:cNvPr>
            <p:cNvSpPr/>
            <p:nvPr/>
          </p:nvSpPr>
          <p:spPr>
            <a:xfrm>
              <a:off x="4404121" y="409908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F695C528-3F63-9D0D-AF85-682E9791E884}"/>
                </a:ext>
              </a:extLst>
            </p:cNvPr>
            <p:cNvSpPr/>
            <p:nvPr/>
          </p:nvSpPr>
          <p:spPr>
            <a:xfrm>
              <a:off x="4404121" y="404897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20E7094D-3D70-3CDB-D9C7-942291B6ADD6}"/>
                </a:ext>
              </a:extLst>
            </p:cNvPr>
            <p:cNvSpPr/>
            <p:nvPr/>
          </p:nvSpPr>
          <p:spPr>
            <a:xfrm>
              <a:off x="4404121" y="399886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7CC0D749-D7E6-05D8-C3B5-E6B13F29642B}"/>
                </a:ext>
              </a:extLst>
            </p:cNvPr>
            <p:cNvSpPr/>
            <p:nvPr/>
          </p:nvSpPr>
          <p:spPr>
            <a:xfrm>
              <a:off x="4404121" y="394875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B5E94180-7E8A-98D3-850C-85BBAB5990B3}"/>
                </a:ext>
              </a:extLst>
            </p:cNvPr>
            <p:cNvSpPr/>
            <p:nvPr/>
          </p:nvSpPr>
          <p:spPr>
            <a:xfrm>
              <a:off x="4404121" y="389851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F1207233-5FB1-F87C-829C-F75FD7834708}"/>
                </a:ext>
              </a:extLst>
            </p:cNvPr>
            <p:cNvSpPr/>
            <p:nvPr/>
          </p:nvSpPr>
          <p:spPr>
            <a:xfrm>
              <a:off x="4404121" y="384840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8D9EBC0F-4574-31F3-348E-0D41C52F3BF9}"/>
                </a:ext>
              </a:extLst>
            </p:cNvPr>
            <p:cNvSpPr/>
            <p:nvPr/>
          </p:nvSpPr>
          <p:spPr>
            <a:xfrm>
              <a:off x="4404121" y="379829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27E44E00-BFFF-6685-37BC-62E71AD98391}"/>
                </a:ext>
              </a:extLst>
            </p:cNvPr>
            <p:cNvSpPr/>
            <p:nvPr/>
          </p:nvSpPr>
          <p:spPr>
            <a:xfrm>
              <a:off x="4404121" y="374818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4C8C304A-8A87-0401-DF1A-E45F4CACAA64}"/>
                </a:ext>
              </a:extLst>
            </p:cNvPr>
            <p:cNvSpPr/>
            <p:nvPr/>
          </p:nvSpPr>
          <p:spPr>
            <a:xfrm>
              <a:off x="4404121" y="369807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2AFE6857-04CE-2453-5066-4DE7F4ED9439}"/>
                </a:ext>
              </a:extLst>
            </p:cNvPr>
            <p:cNvSpPr/>
            <p:nvPr/>
          </p:nvSpPr>
          <p:spPr>
            <a:xfrm>
              <a:off x="4404121" y="364796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2A53D7C3-035B-6332-DDC1-96C5815914D6}"/>
                </a:ext>
              </a:extLst>
            </p:cNvPr>
            <p:cNvSpPr/>
            <p:nvPr/>
          </p:nvSpPr>
          <p:spPr>
            <a:xfrm>
              <a:off x="4404121" y="3597850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D1F3D110-A69C-1C0D-E366-7FCD3CBA8FCE}"/>
                </a:ext>
              </a:extLst>
            </p:cNvPr>
            <p:cNvSpPr/>
            <p:nvPr/>
          </p:nvSpPr>
          <p:spPr>
            <a:xfrm>
              <a:off x="4404121" y="3547739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A4C6A35D-B809-3FC6-6FF7-C9B369551D1A}"/>
                </a:ext>
              </a:extLst>
            </p:cNvPr>
            <p:cNvSpPr/>
            <p:nvPr/>
          </p:nvSpPr>
          <p:spPr>
            <a:xfrm>
              <a:off x="4404121" y="3497628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C0B5C45C-546C-0279-A211-A4968C044B32}"/>
                </a:ext>
              </a:extLst>
            </p:cNvPr>
            <p:cNvSpPr/>
            <p:nvPr/>
          </p:nvSpPr>
          <p:spPr>
            <a:xfrm>
              <a:off x="4404121" y="344751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C2CDF0AA-0743-7563-027F-615BFBED8BDF}"/>
                </a:ext>
              </a:extLst>
            </p:cNvPr>
            <p:cNvSpPr/>
            <p:nvPr/>
          </p:nvSpPr>
          <p:spPr>
            <a:xfrm>
              <a:off x="4404121" y="339740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B3FA067C-F765-BAE5-C0E1-3C72847432A6}"/>
                </a:ext>
              </a:extLst>
            </p:cNvPr>
            <p:cNvSpPr/>
            <p:nvPr/>
          </p:nvSpPr>
          <p:spPr>
            <a:xfrm>
              <a:off x="4404121" y="334729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F945ABF9-DBA2-AFF9-6076-04195CD5CB92}"/>
                </a:ext>
              </a:extLst>
            </p:cNvPr>
            <p:cNvSpPr/>
            <p:nvPr/>
          </p:nvSpPr>
          <p:spPr>
            <a:xfrm>
              <a:off x="4404121" y="329718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5850FB5E-C198-33D7-FBF3-C720FE94B43C}"/>
                </a:ext>
              </a:extLst>
            </p:cNvPr>
            <p:cNvSpPr/>
            <p:nvPr/>
          </p:nvSpPr>
          <p:spPr>
            <a:xfrm>
              <a:off x="4404121" y="324707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70EF50B4-D27C-0D9D-891B-F675766FF6A4}"/>
                </a:ext>
              </a:extLst>
            </p:cNvPr>
            <p:cNvSpPr/>
            <p:nvPr/>
          </p:nvSpPr>
          <p:spPr>
            <a:xfrm>
              <a:off x="4404121" y="319696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42E63B53-F4B2-5933-8AD2-458F0A17FC40}"/>
                </a:ext>
              </a:extLst>
            </p:cNvPr>
            <p:cNvSpPr/>
            <p:nvPr/>
          </p:nvSpPr>
          <p:spPr>
            <a:xfrm>
              <a:off x="4404121" y="314685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708C7076-17F4-D0F3-385A-2658406CD968}"/>
                </a:ext>
              </a:extLst>
            </p:cNvPr>
            <p:cNvSpPr/>
            <p:nvPr/>
          </p:nvSpPr>
          <p:spPr>
            <a:xfrm>
              <a:off x="4404121" y="309661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2F54AAAC-A002-6E70-ED36-06ACF4B5BC68}"/>
                </a:ext>
              </a:extLst>
            </p:cNvPr>
            <p:cNvSpPr/>
            <p:nvPr/>
          </p:nvSpPr>
          <p:spPr>
            <a:xfrm>
              <a:off x="4404121" y="304650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8C69DE12-879F-21EB-10FE-5BE99A8BF218}"/>
                </a:ext>
              </a:extLst>
            </p:cNvPr>
            <p:cNvSpPr/>
            <p:nvPr/>
          </p:nvSpPr>
          <p:spPr>
            <a:xfrm>
              <a:off x="4404121" y="299639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9B568C40-808A-1BB2-6FFF-4398173C1B2B}"/>
                </a:ext>
              </a:extLst>
            </p:cNvPr>
            <p:cNvSpPr/>
            <p:nvPr/>
          </p:nvSpPr>
          <p:spPr>
            <a:xfrm>
              <a:off x="4404121" y="294628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FEF521B3-FCF1-8EAD-747A-B73DD82650BD}"/>
                </a:ext>
              </a:extLst>
            </p:cNvPr>
            <p:cNvSpPr/>
            <p:nvPr/>
          </p:nvSpPr>
          <p:spPr>
            <a:xfrm>
              <a:off x="4404121" y="289617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F3678208-50F6-EFE9-A36E-E89A7FD7C000}"/>
                </a:ext>
              </a:extLst>
            </p:cNvPr>
            <p:cNvSpPr/>
            <p:nvPr/>
          </p:nvSpPr>
          <p:spPr>
            <a:xfrm>
              <a:off x="4404121" y="284606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6999CCC0-FE8A-3102-432C-4765158BD32A}"/>
                </a:ext>
              </a:extLst>
            </p:cNvPr>
            <p:cNvSpPr/>
            <p:nvPr/>
          </p:nvSpPr>
          <p:spPr>
            <a:xfrm>
              <a:off x="4404121" y="279595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0258237D-0FB5-EE11-C183-FADE155BC68D}"/>
                </a:ext>
              </a:extLst>
            </p:cNvPr>
            <p:cNvSpPr/>
            <p:nvPr/>
          </p:nvSpPr>
          <p:spPr>
            <a:xfrm>
              <a:off x="4404121" y="274584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189183ED-DC70-FA61-F5B4-E410C4A0C083}"/>
                </a:ext>
              </a:extLst>
            </p:cNvPr>
            <p:cNvSpPr/>
            <p:nvPr/>
          </p:nvSpPr>
          <p:spPr>
            <a:xfrm>
              <a:off x="4404121" y="2695730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8806BDFD-54F8-9963-91F1-327582E0F63F}"/>
                </a:ext>
              </a:extLst>
            </p:cNvPr>
            <p:cNvSpPr/>
            <p:nvPr/>
          </p:nvSpPr>
          <p:spPr>
            <a:xfrm>
              <a:off x="4404121" y="2645619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6C2B7F94-C477-5368-7520-6AFAC3F174CA}"/>
                </a:ext>
              </a:extLst>
            </p:cNvPr>
            <p:cNvSpPr/>
            <p:nvPr/>
          </p:nvSpPr>
          <p:spPr>
            <a:xfrm>
              <a:off x="4404121" y="2595508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3A6C449D-9E0B-3BCF-DDB3-BEF66455CB2D}"/>
                </a:ext>
              </a:extLst>
            </p:cNvPr>
            <p:cNvSpPr/>
            <p:nvPr/>
          </p:nvSpPr>
          <p:spPr>
            <a:xfrm>
              <a:off x="4404121" y="2545397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396C83F9-67EF-8433-2AE2-9FFA2FCAC58A}"/>
                </a:ext>
              </a:extLst>
            </p:cNvPr>
            <p:cNvSpPr/>
            <p:nvPr/>
          </p:nvSpPr>
          <p:spPr>
            <a:xfrm>
              <a:off x="4404121" y="2495287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CC426DCC-3D5A-7A4E-E8CC-525406D1C45A}"/>
                </a:ext>
              </a:extLst>
            </p:cNvPr>
            <p:cNvSpPr/>
            <p:nvPr/>
          </p:nvSpPr>
          <p:spPr>
            <a:xfrm>
              <a:off x="4404121" y="2445176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F28B2CEE-175E-69DF-7437-1948BB9F0F31}"/>
                </a:ext>
              </a:extLst>
            </p:cNvPr>
            <p:cNvSpPr/>
            <p:nvPr/>
          </p:nvSpPr>
          <p:spPr>
            <a:xfrm>
              <a:off x="4404121" y="239506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2ABFC417-9D61-036A-CF9E-56A2A0DCED86}"/>
                </a:ext>
              </a:extLst>
            </p:cNvPr>
            <p:cNvSpPr/>
            <p:nvPr/>
          </p:nvSpPr>
          <p:spPr>
            <a:xfrm>
              <a:off x="4404121" y="234495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687EEAB1-E995-CAD6-97DD-92B469098051}"/>
                </a:ext>
              </a:extLst>
            </p:cNvPr>
            <p:cNvSpPr/>
            <p:nvPr/>
          </p:nvSpPr>
          <p:spPr>
            <a:xfrm>
              <a:off x="4404121" y="229471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13D417A1-8F00-C249-1EF7-3F506F388B99}"/>
                </a:ext>
              </a:extLst>
            </p:cNvPr>
            <p:cNvSpPr/>
            <p:nvPr/>
          </p:nvSpPr>
          <p:spPr>
            <a:xfrm>
              <a:off x="4404121" y="224460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49D73CF8-32AC-1BCA-C6FF-5A84725839A3}"/>
                </a:ext>
              </a:extLst>
            </p:cNvPr>
            <p:cNvSpPr/>
            <p:nvPr/>
          </p:nvSpPr>
          <p:spPr>
            <a:xfrm>
              <a:off x="4404121" y="219449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E64B0B41-D92E-237D-1741-F3B70B1AEDEC}"/>
                </a:ext>
              </a:extLst>
            </p:cNvPr>
            <p:cNvSpPr/>
            <p:nvPr/>
          </p:nvSpPr>
          <p:spPr>
            <a:xfrm>
              <a:off x="4404121" y="214438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72BD8E1C-BE30-0B99-9191-5351067DFDEB}"/>
                </a:ext>
              </a:extLst>
            </p:cNvPr>
            <p:cNvSpPr/>
            <p:nvPr/>
          </p:nvSpPr>
          <p:spPr>
            <a:xfrm>
              <a:off x="4404121" y="209427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90806E06-52E7-F693-459B-E8488CA02FB2}"/>
                </a:ext>
              </a:extLst>
            </p:cNvPr>
            <p:cNvSpPr/>
            <p:nvPr/>
          </p:nvSpPr>
          <p:spPr>
            <a:xfrm>
              <a:off x="4404121" y="204416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0C105077-3822-CE5E-9999-817D276C5C7E}"/>
                </a:ext>
              </a:extLst>
            </p:cNvPr>
            <p:cNvSpPr/>
            <p:nvPr/>
          </p:nvSpPr>
          <p:spPr>
            <a:xfrm>
              <a:off x="4404121" y="199405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453CB316-0B83-EB9B-B834-8638C29BBDCB}"/>
                </a:ext>
              </a:extLst>
            </p:cNvPr>
            <p:cNvSpPr/>
            <p:nvPr/>
          </p:nvSpPr>
          <p:spPr>
            <a:xfrm>
              <a:off x="4404121" y="194394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1023A409-3144-ADC6-6145-EAA24A04A0F9}"/>
                </a:ext>
              </a:extLst>
            </p:cNvPr>
            <p:cNvSpPr/>
            <p:nvPr/>
          </p:nvSpPr>
          <p:spPr>
            <a:xfrm>
              <a:off x="4404121" y="189383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C9B842D1-502B-A355-B65D-887BDC674366}"/>
                </a:ext>
              </a:extLst>
            </p:cNvPr>
            <p:cNvSpPr/>
            <p:nvPr/>
          </p:nvSpPr>
          <p:spPr>
            <a:xfrm>
              <a:off x="4404121" y="184372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1762D699-C730-1C8B-364F-A7E29AA4AF30}"/>
                </a:ext>
              </a:extLst>
            </p:cNvPr>
            <p:cNvSpPr/>
            <p:nvPr/>
          </p:nvSpPr>
          <p:spPr>
            <a:xfrm>
              <a:off x="4404121" y="179360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F20675D9-AF11-6A56-90A0-3DA0A41576A7}"/>
                </a:ext>
              </a:extLst>
            </p:cNvPr>
            <p:cNvSpPr/>
            <p:nvPr/>
          </p:nvSpPr>
          <p:spPr>
            <a:xfrm>
              <a:off x="4404121" y="174349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F26174D6-9B2B-CEDA-BED5-5B0EAFD25769}"/>
                </a:ext>
              </a:extLst>
            </p:cNvPr>
            <p:cNvSpPr/>
            <p:nvPr/>
          </p:nvSpPr>
          <p:spPr>
            <a:xfrm>
              <a:off x="4404121" y="169338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7274439E-E352-37E8-B1FD-613003F2ED70}"/>
                </a:ext>
              </a:extLst>
            </p:cNvPr>
            <p:cNvSpPr/>
            <p:nvPr/>
          </p:nvSpPr>
          <p:spPr>
            <a:xfrm>
              <a:off x="4404121" y="1643277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Freeform: Shape 1183">
              <a:extLst>
                <a:ext uri="{FF2B5EF4-FFF2-40B4-BE49-F238E27FC236}">
                  <a16:creationId xmlns:a16="http://schemas.microsoft.com/office/drawing/2014/main" id="{F6276AA1-8247-41FB-C84A-4EE1D57E9C1B}"/>
                </a:ext>
              </a:extLst>
            </p:cNvPr>
            <p:cNvSpPr/>
            <p:nvPr/>
          </p:nvSpPr>
          <p:spPr>
            <a:xfrm>
              <a:off x="4404121" y="1593166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2A9DE679-822E-43AF-1779-20142CB85AA8}"/>
                </a:ext>
              </a:extLst>
            </p:cNvPr>
            <p:cNvSpPr/>
            <p:nvPr/>
          </p:nvSpPr>
          <p:spPr>
            <a:xfrm>
              <a:off x="4404121" y="1543056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BC174309-4C1C-4EB7-C00C-34FC53788274}"/>
                </a:ext>
              </a:extLst>
            </p:cNvPr>
            <p:cNvSpPr/>
            <p:nvPr/>
          </p:nvSpPr>
          <p:spPr>
            <a:xfrm>
              <a:off x="4404121" y="1492945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E94F2063-6C1F-EC4A-9B3C-70507EF8FD3D}"/>
                </a:ext>
              </a:extLst>
            </p:cNvPr>
            <p:cNvSpPr/>
            <p:nvPr/>
          </p:nvSpPr>
          <p:spPr>
            <a:xfrm>
              <a:off x="4404121" y="144270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5ED36A58-CD96-36C9-A22D-3BF552A7D80F}"/>
                </a:ext>
              </a:extLst>
            </p:cNvPr>
            <p:cNvSpPr/>
            <p:nvPr/>
          </p:nvSpPr>
          <p:spPr>
            <a:xfrm>
              <a:off x="4404121" y="139259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B752DEB2-F733-92C9-DEF7-3455CEAEA55A}"/>
                </a:ext>
              </a:extLst>
            </p:cNvPr>
            <p:cNvSpPr/>
            <p:nvPr/>
          </p:nvSpPr>
          <p:spPr>
            <a:xfrm>
              <a:off x="4404121" y="134248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2DFE52C7-ECAE-02FA-D3BF-71E823C0B2F0}"/>
                </a:ext>
              </a:extLst>
            </p:cNvPr>
            <p:cNvSpPr/>
            <p:nvPr/>
          </p:nvSpPr>
          <p:spPr>
            <a:xfrm>
              <a:off x="4404121" y="129237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4F04EFDE-B7DB-2893-FF3A-F003F3A44C88}"/>
                </a:ext>
              </a:extLst>
            </p:cNvPr>
            <p:cNvSpPr/>
            <p:nvPr/>
          </p:nvSpPr>
          <p:spPr>
            <a:xfrm>
              <a:off x="4404121" y="124226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B901718D-8BA7-C766-C77E-28DE16EB0AC3}"/>
                </a:ext>
              </a:extLst>
            </p:cNvPr>
            <p:cNvSpPr/>
            <p:nvPr/>
          </p:nvSpPr>
          <p:spPr>
            <a:xfrm>
              <a:off x="4404121" y="119215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A8AC4EA7-6718-0E5B-E481-DD48F545E660}"/>
                </a:ext>
              </a:extLst>
            </p:cNvPr>
            <p:cNvSpPr/>
            <p:nvPr/>
          </p:nvSpPr>
          <p:spPr>
            <a:xfrm>
              <a:off x="4404121" y="114204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A4A5D18F-02E3-1024-9911-D5DE141B5B0F}"/>
                </a:ext>
              </a:extLst>
            </p:cNvPr>
            <p:cNvSpPr/>
            <p:nvPr/>
          </p:nvSpPr>
          <p:spPr>
            <a:xfrm>
              <a:off x="4404121" y="109193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943E18FE-B101-ED42-815D-55A2FFC2017B}"/>
                </a:ext>
              </a:extLst>
            </p:cNvPr>
            <p:cNvSpPr/>
            <p:nvPr/>
          </p:nvSpPr>
          <p:spPr>
            <a:xfrm>
              <a:off x="4404121" y="104182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05EF405D-80DA-07A0-206F-0492A256D7B3}"/>
                </a:ext>
              </a:extLst>
            </p:cNvPr>
            <p:cNvSpPr/>
            <p:nvPr/>
          </p:nvSpPr>
          <p:spPr>
            <a:xfrm>
              <a:off x="4404121" y="99171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5F7F3AE4-AEC0-48FB-4199-6CB43DBAFC76}"/>
                </a:ext>
              </a:extLst>
            </p:cNvPr>
            <p:cNvSpPr/>
            <p:nvPr/>
          </p:nvSpPr>
          <p:spPr>
            <a:xfrm>
              <a:off x="4404121" y="94160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EC03D4FD-3ACC-2DA8-EC9D-856474034992}"/>
                </a:ext>
              </a:extLst>
            </p:cNvPr>
            <p:cNvSpPr/>
            <p:nvPr/>
          </p:nvSpPr>
          <p:spPr>
            <a:xfrm>
              <a:off x="4404121" y="89148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CE885452-9DB4-C4F6-7F97-1DF9817303ED}"/>
                </a:ext>
              </a:extLst>
            </p:cNvPr>
            <p:cNvSpPr/>
            <p:nvPr/>
          </p:nvSpPr>
          <p:spPr>
            <a:xfrm>
              <a:off x="4404121" y="84137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4FCCC3E3-A977-46DB-CCDB-AEA781B7FD01}"/>
                </a:ext>
              </a:extLst>
            </p:cNvPr>
            <p:cNvSpPr/>
            <p:nvPr/>
          </p:nvSpPr>
          <p:spPr>
            <a:xfrm>
              <a:off x="4404121" y="79126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B99E4CC9-FD79-C504-234A-693C88DB30DC}"/>
                </a:ext>
              </a:extLst>
            </p:cNvPr>
            <p:cNvSpPr/>
            <p:nvPr/>
          </p:nvSpPr>
          <p:spPr>
            <a:xfrm>
              <a:off x="4404121" y="74115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5D50D714-FEF0-CBA8-F7E2-6521FBE13E5B}"/>
                </a:ext>
              </a:extLst>
            </p:cNvPr>
            <p:cNvSpPr/>
            <p:nvPr/>
          </p:nvSpPr>
          <p:spPr>
            <a:xfrm>
              <a:off x="4404121" y="69104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8263180E-F7EE-12D6-2F4A-432389FEFBD4}"/>
                </a:ext>
              </a:extLst>
            </p:cNvPr>
            <p:cNvSpPr/>
            <p:nvPr/>
          </p:nvSpPr>
          <p:spPr>
            <a:xfrm>
              <a:off x="4404121" y="64080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62EFCED9-CEA9-8C56-208F-3403DFE51C2D}"/>
                </a:ext>
              </a:extLst>
            </p:cNvPr>
            <p:cNvSpPr/>
            <p:nvPr/>
          </p:nvSpPr>
          <p:spPr>
            <a:xfrm>
              <a:off x="4404121" y="59069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CB74521C-CF27-9614-4BDB-92C8BBC3F022}"/>
                </a:ext>
              </a:extLst>
            </p:cNvPr>
            <p:cNvSpPr/>
            <p:nvPr/>
          </p:nvSpPr>
          <p:spPr>
            <a:xfrm>
              <a:off x="4404121" y="54058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AA7DA06A-034A-B749-6FDD-031DF4524C6F}"/>
                </a:ext>
              </a:extLst>
            </p:cNvPr>
            <p:cNvSpPr/>
            <p:nvPr/>
          </p:nvSpPr>
          <p:spPr>
            <a:xfrm>
              <a:off x="4404121" y="49047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2D7A5B90-5FDE-3546-74AC-D6C5F0D67D5D}"/>
                </a:ext>
              </a:extLst>
            </p:cNvPr>
            <p:cNvSpPr/>
            <p:nvPr/>
          </p:nvSpPr>
          <p:spPr>
            <a:xfrm>
              <a:off x="4404121" y="44036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11EB9229-576E-DA73-EE1C-6822F2B67743}"/>
                </a:ext>
              </a:extLst>
            </p:cNvPr>
            <p:cNvSpPr/>
            <p:nvPr/>
          </p:nvSpPr>
          <p:spPr>
            <a:xfrm>
              <a:off x="4404121" y="39025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E51C621F-DED5-6E77-4E59-432ADC2DB7F0}"/>
                </a:ext>
              </a:extLst>
            </p:cNvPr>
            <p:cNvSpPr/>
            <p:nvPr/>
          </p:nvSpPr>
          <p:spPr>
            <a:xfrm>
              <a:off x="4404121" y="34014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AF73C56E-028D-A35E-1CC1-0386B0EC970C}"/>
                </a:ext>
              </a:extLst>
            </p:cNvPr>
            <p:cNvSpPr/>
            <p:nvPr/>
          </p:nvSpPr>
          <p:spPr>
            <a:xfrm>
              <a:off x="4404121" y="29003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C1FBF08C-3465-FB19-1704-21C9C12A4A9F}"/>
                </a:ext>
              </a:extLst>
            </p:cNvPr>
            <p:cNvSpPr/>
            <p:nvPr/>
          </p:nvSpPr>
          <p:spPr>
            <a:xfrm>
              <a:off x="4509728" y="680544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BC795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98343DD6-0D19-DBAA-D3DA-8B60FF6E3F7E}"/>
                </a:ext>
              </a:extLst>
            </p:cNvPr>
            <p:cNvSpPr/>
            <p:nvPr/>
          </p:nvSpPr>
          <p:spPr>
            <a:xfrm>
              <a:off x="4509728" y="675533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5B078618-6F08-267B-7FDB-D4EDAB7078EC}"/>
                </a:ext>
              </a:extLst>
            </p:cNvPr>
            <p:cNvSpPr/>
            <p:nvPr/>
          </p:nvSpPr>
          <p:spPr>
            <a:xfrm>
              <a:off x="4509728" y="6705224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BC795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112ACBEC-027E-1822-00EC-FB82639BF7B2}"/>
                </a:ext>
              </a:extLst>
            </p:cNvPr>
            <p:cNvSpPr/>
            <p:nvPr/>
          </p:nvSpPr>
          <p:spPr>
            <a:xfrm>
              <a:off x="4509728" y="6655113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95282C21-ADED-6FFF-76D6-D812FEC6DC29}"/>
                </a:ext>
              </a:extLst>
            </p:cNvPr>
            <p:cNvSpPr/>
            <p:nvPr/>
          </p:nvSpPr>
          <p:spPr>
            <a:xfrm>
              <a:off x="4509728" y="660500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A6FBB849-0567-26EC-0487-FEA34AFAD076}"/>
                </a:ext>
              </a:extLst>
            </p:cNvPr>
            <p:cNvSpPr/>
            <p:nvPr/>
          </p:nvSpPr>
          <p:spPr>
            <a:xfrm>
              <a:off x="4509728" y="655489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C11CE953-F92A-89F2-29AF-5677BBA7692E}"/>
                </a:ext>
              </a:extLst>
            </p:cNvPr>
            <p:cNvSpPr/>
            <p:nvPr/>
          </p:nvSpPr>
          <p:spPr>
            <a:xfrm>
              <a:off x="4509728" y="650478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D7E44BFD-5C9A-4FCE-88D9-DEA66BA112A9}"/>
                </a:ext>
              </a:extLst>
            </p:cNvPr>
            <p:cNvSpPr/>
            <p:nvPr/>
          </p:nvSpPr>
          <p:spPr>
            <a:xfrm>
              <a:off x="4509728" y="6454670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id="{F39F3D62-1B0F-9B05-84C0-129148535170}"/>
                </a:ext>
              </a:extLst>
            </p:cNvPr>
            <p:cNvSpPr/>
            <p:nvPr/>
          </p:nvSpPr>
          <p:spPr>
            <a:xfrm>
              <a:off x="4509728" y="640455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id="{7EB5C263-F719-9A45-4219-EB02E0102F9E}"/>
                </a:ext>
              </a:extLst>
            </p:cNvPr>
            <p:cNvSpPr/>
            <p:nvPr/>
          </p:nvSpPr>
          <p:spPr>
            <a:xfrm>
              <a:off x="4509728" y="635432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id="{2B8F6C29-0C7B-9E22-9D9A-28A1A4FED125}"/>
                </a:ext>
              </a:extLst>
            </p:cNvPr>
            <p:cNvSpPr/>
            <p:nvPr/>
          </p:nvSpPr>
          <p:spPr>
            <a:xfrm>
              <a:off x="4509728" y="630421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id="{F9CB2B0E-BD9F-0B24-9867-C22CC17730D1}"/>
                </a:ext>
              </a:extLst>
            </p:cNvPr>
            <p:cNvSpPr/>
            <p:nvPr/>
          </p:nvSpPr>
          <p:spPr>
            <a:xfrm>
              <a:off x="4509728" y="625410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id="{CC3B2AC8-AF21-D7B2-586A-9FA55E1AAAC0}"/>
                </a:ext>
              </a:extLst>
            </p:cNvPr>
            <p:cNvSpPr/>
            <p:nvPr/>
          </p:nvSpPr>
          <p:spPr>
            <a:xfrm>
              <a:off x="4509728" y="620398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:a16="http://schemas.microsoft.com/office/drawing/2014/main" id="{33D296F7-6A8D-3F55-F335-20F45E9A83F3}"/>
                </a:ext>
              </a:extLst>
            </p:cNvPr>
            <p:cNvSpPr/>
            <p:nvPr/>
          </p:nvSpPr>
          <p:spPr>
            <a:xfrm>
              <a:off x="4509728" y="615387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:a16="http://schemas.microsoft.com/office/drawing/2014/main" id="{969ADEE3-F21C-75CC-9C5D-4EE658236509}"/>
                </a:ext>
              </a:extLst>
            </p:cNvPr>
            <p:cNvSpPr/>
            <p:nvPr/>
          </p:nvSpPr>
          <p:spPr>
            <a:xfrm>
              <a:off x="4509728" y="610376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:a16="http://schemas.microsoft.com/office/drawing/2014/main" id="{EADB62AA-0DA3-503C-AE47-D8A917A91CCD}"/>
                </a:ext>
              </a:extLst>
            </p:cNvPr>
            <p:cNvSpPr/>
            <p:nvPr/>
          </p:nvSpPr>
          <p:spPr>
            <a:xfrm>
              <a:off x="4509728" y="605365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:a16="http://schemas.microsoft.com/office/drawing/2014/main" id="{E94BF10D-2537-CD0D-0FA1-D83C27611443}"/>
                </a:ext>
              </a:extLst>
            </p:cNvPr>
            <p:cNvSpPr/>
            <p:nvPr/>
          </p:nvSpPr>
          <p:spPr>
            <a:xfrm>
              <a:off x="4509728" y="600354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:a16="http://schemas.microsoft.com/office/drawing/2014/main" id="{68B424E2-C781-D189-543B-9C725B78D507}"/>
                </a:ext>
              </a:extLst>
            </p:cNvPr>
            <p:cNvSpPr/>
            <p:nvPr/>
          </p:nvSpPr>
          <p:spPr>
            <a:xfrm>
              <a:off x="4509728" y="595343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id="{DE0CF05C-37FA-7BDE-3401-2E149505711B}"/>
                </a:ext>
              </a:extLst>
            </p:cNvPr>
            <p:cNvSpPr/>
            <p:nvPr/>
          </p:nvSpPr>
          <p:spPr>
            <a:xfrm>
              <a:off x="4509728" y="590332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id="{3CF7523C-0E4B-D45F-4498-8DB55035C11D}"/>
                </a:ext>
              </a:extLst>
            </p:cNvPr>
            <p:cNvSpPr/>
            <p:nvPr/>
          </p:nvSpPr>
          <p:spPr>
            <a:xfrm>
              <a:off x="4509728" y="585321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id="{3F56DF57-EF00-86E6-8E5F-999B25A5B43E}"/>
                </a:ext>
              </a:extLst>
            </p:cNvPr>
            <p:cNvSpPr/>
            <p:nvPr/>
          </p:nvSpPr>
          <p:spPr>
            <a:xfrm>
              <a:off x="4509728" y="580310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id="{2219FE13-9605-BCAA-6F96-A5CB8FD0EEDC}"/>
                </a:ext>
              </a:extLst>
            </p:cNvPr>
            <p:cNvSpPr/>
            <p:nvPr/>
          </p:nvSpPr>
          <p:spPr>
            <a:xfrm>
              <a:off x="4509728" y="575299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id="{D2335C17-AF6A-4265-9526-302E6DE793C1}"/>
                </a:ext>
              </a:extLst>
            </p:cNvPr>
            <p:cNvSpPr/>
            <p:nvPr/>
          </p:nvSpPr>
          <p:spPr>
            <a:xfrm>
              <a:off x="4509728" y="570288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id="{2B7A9BEC-AE2D-8AE6-3DDD-4646A9ACBE10}"/>
                </a:ext>
              </a:extLst>
            </p:cNvPr>
            <p:cNvSpPr/>
            <p:nvPr/>
          </p:nvSpPr>
          <p:spPr>
            <a:xfrm>
              <a:off x="4509728" y="565277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id="{AE45133F-AAB6-9B5E-D8AF-72CCFE4CDE4A}"/>
                </a:ext>
              </a:extLst>
            </p:cNvPr>
            <p:cNvSpPr/>
            <p:nvPr/>
          </p:nvSpPr>
          <p:spPr>
            <a:xfrm>
              <a:off x="4509728" y="560266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id="{498D9D0B-3966-3656-53D3-A4E86377C4C0}"/>
                </a:ext>
              </a:extLst>
            </p:cNvPr>
            <p:cNvSpPr/>
            <p:nvPr/>
          </p:nvSpPr>
          <p:spPr>
            <a:xfrm>
              <a:off x="4509728" y="555242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id="{DB6FA595-97C6-98DF-1CAB-648D08D03D74}"/>
                </a:ext>
              </a:extLst>
            </p:cNvPr>
            <p:cNvSpPr/>
            <p:nvPr/>
          </p:nvSpPr>
          <p:spPr>
            <a:xfrm>
              <a:off x="4509728" y="550231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id="{09D40C8C-F8D4-A50C-EAB1-9ED7CF8F1A64}"/>
                </a:ext>
              </a:extLst>
            </p:cNvPr>
            <p:cNvSpPr/>
            <p:nvPr/>
          </p:nvSpPr>
          <p:spPr>
            <a:xfrm>
              <a:off x="4509728" y="545220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id="{327AA9D9-E19C-52AB-C746-21DFD8954910}"/>
                </a:ext>
              </a:extLst>
            </p:cNvPr>
            <p:cNvSpPr/>
            <p:nvPr/>
          </p:nvSpPr>
          <p:spPr>
            <a:xfrm>
              <a:off x="4509728" y="540209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id="{25F801CE-5A74-5F28-35A9-81CE81661131}"/>
                </a:ext>
              </a:extLst>
            </p:cNvPr>
            <p:cNvSpPr/>
            <p:nvPr/>
          </p:nvSpPr>
          <p:spPr>
            <a:xfrm>
              <a:off x="4509728" y="535198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id="{38EDE04C-9414-79DF-D2B1-6718C664D3BD}"/>
                </a:ext>
              </a:extLst>
            </p:cNvPr>
            <p:cNvSpPr/>
            <p:nvPr/>
          </p:nvSpPr>
          <p:spPr>
            <a:xfrm>
              <a:off x="4509728" y="530186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id="{9EB37E41-CAD1-0A26-E024-BEED450BBC6F}"/>
                </a:ext>
              </a:extLst>
            </p:cNvPr>
            <p:cNvSpPr/>
            <p:nvPr/>
          </p:nvSpPr>
          <p:spPr>
            <a:xfrm>
              <a:off x="4509728" y="525175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id="{33A6306B-AC52-3241-716E-33C9DEE53FAE}"/>
                </a:ext>
              </a:extLst>
            </p:cNvPr>
            <p:cNvSpPr/>
            <p:nvPr/>
          </p:nvSpPr>
          <p:spPr>
            <a:xfrm>
              <a:off x="4509728" y="520164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726143ED-AAC9-8048-CECD-C1151DB70E0A}"/>
                </a:ext>
              </a:extLst>
            </p:cNvPr>
            <p:cNvSpPr/>
            <p:nvPr/>
          </p:nvSpPr>
          <p:spPr>
            <a:xfrm>
              <a:off x="4509728" y="515153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21A2B62D-1F20-23B6-E10E-5ADE26B651DD}"/>
                </a:ext>
              </a:extLst>
            </p:cNvPr>
            <p:cNvSpPr/>
            <p:nvPr/>
          </p:nvSpPr>
          <p:spPr>
            <a:xfrm>
              <a:off x="4509728" y="510142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5DDE02C4-6CE6-7BDE-F811-17308C1BD034}"/>
                </a:ext>
              </a:extLst>
            </p:cNvPr>
            <p:cNvSpPr/>
            <p:nvPr/>
          </p:nvSpPr>
          <p:spPr>
            <a:xfrm>
              <a:off x="4509728" y="505131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9D5BC7E4-6C38-FBC6-8AEE-C72F4235C031}"/>
                </a:ext>
              </a:extLst>
            </p:cNvPr>
            <p:cNvSpPr/>
            <p:nvPr/>
          </p:nvSpPr>
          <p:spPr>
            <a:xfrm>
              <a:off x="4509728" y="500120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6630BED3-344D-FEDB-155E-D38EC9E00A04}"/>
                </a:ext>
              </a:extLst>
            </p:cNvPr>
            <p:cNvSpPr/>
            <p:nvPr/>
          </p:nvSpPr>
          <p:spPr>
            <a:xfrm>
              <a:off x="4509728" y="495109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9" name="Freeform: Shape 1248">
              <a:extLst>
                <a:ext uri="{FF2B5EF4-FFF2-40B4-BE49-F238E27FC236}">
                  <a16:creationId xmlns:a16="http://schemas.microsoft.com/office/drawing/2014/main" id="{77C1BF91-35FE-8BE1-6EAA-2D57756BD736}"/>
                </a:ext>
              </a:extLst>
            </p:cNvPr>
            <p:cNvSpPr/>
            <p:nvPr/>
          </p:nvSpPr>
          <p:spPr>
            <a:xfrm>
              <a:off x="4509728" y="490098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6C3B0CBD-7D2E-7B99-2DAC-85BFA2A9E5D6}"/>
                </a:ext>
              </a:extLst>
            </p:cNvPr>
            <p:cNvSpPr/>
            <p:nvPr/>
          </p:nvSpPr>
          <p:spPr>
            <a:xfrm>
              <a:off x="4509728" y="485087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107AE91D-F898-5D08-5B48-D118682C3B9C}"/>
                </a:ext>
              </a:extLst>
            </p:cNvPr>
            <p:cNvSpPr/>
            <p:nvPr/>
          </p:nvSpPr>
          <p:spPr>
            <a:xfrm>
              <a:off x="4509728" y="480076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4D29C36B-8F99-DCF2-723F-91BFA9DF5476}"/>
                </a:ext>
              </a:extLst>
            </p:cNvPr>
            <p:cNvSpPr/>
            <p:nvPr/>
          </p:nvSpPr>
          <p:spPr>
            <a:xfrm>
              <a:off x="4509728" y="475065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A7260972-5027-D1F4-26C6-C09C0EA3F544}"/>
                </a:ext>
              </a:extLst>
            </p:cNvPr>
            <p:cNvSpPr/>
            <p:nvPr/>
          </p:nvSpPr>
          <p:spPr>
            <a:xfrm>
              <a:off x="4509728" y="4700413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id="{1DAE6B4C-8894-8A53-08F9-53E71EBAE3CE}"/>
                </a:ext>
              </a:extLst>
            </p:cNvPr>
            <p:cNvSpPr/>
            <p:nvPr/>
          </p:nvSpPr>
          <p:spPr>
            <a:xfrm>
              <a:off x="4509728" y="465030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id="{CA3810A7-6F0C-CAD6-2E65-8BECCC985282}"/>
                </a:ext>
              </a:extLst>
            </p:cNvPr>
            <p:cNvSpPr/>
            <p:nvPr/>
          </p:nvSpPr>
          <p:spPr>
            <a:xfrm>
              <a:off x="4509728" y="460019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id="{73363967-6848-4E48-3E9A-5C59167FD372}"/>
                </a:ext>
              </a:extLst>
            </p:cNvPr>
            <p:cNvSpPr/>
            <p:nvPr/>
          </p:nvSpPr>
          <p:spPr>
            <a:xfrm>
              <a:off x="4509728" y="455008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id="{7DD8C870-B0BD-C2ED-880A-EC3FA2D9E54E}"/>
                </a:ext>
              </a:extLst>
            </p:cNvPr>
            <p:cNvSpPr/>
            <p:nvPr/>
          </p:nvSpPr>
          <p:spPr>
            <a:xfrm>
              <a:off x="4509728" y="449997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id="{18F19148-0F49-C172-3241-F42762E98FF8}"/>
                </a:ext>
              </a:extLst>
            </p:cNvPr>
            <p:cNvSpPr/>
            <p:nvPr/>
          </p:nvSpPr>
          <p:spPr>
            <a:xfrm>
              <a:off x="4509728" y="444985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id="{DF5B3D38-CCD1-A8C1-90F1-4ED377A6B99D}"/>
                </a:ext>
              </a:extLst>
            </p:cNvPr>
            <p:cNvSpPr/>
            <p:nvPr/>
          </p:nvSpPr>
          <p:spPr>
            <a:xfrm>
              <a:off x="4509728" y="439974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F89FDC18-DA4D-FB5F-2EDD-7C7FA7755520}"/>
                </a:ext>
              </a:extLst>
            </p:cNvPr>
            <p:cNvSpPr/>
            <p:nvPr/>
          </p:nvSpPr>
          <p:spPr>
            <a:xfrm>
              <a:off x="4509728" y="434963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5A5D84F4-F1BD-7B09-1C5C-313D2855DBE1}"/>
                </a:ext>
              </a:extLst>
            </p:cNvPr>
            <p:cNvSpPr/>
            <p:nvPr/>
          </p:nvSpPr>
          <p:spPr>
            <a:xfrm>
              <a:off x="4509728" y="429952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9A7976C5-4E2C-52FF-3B00-D96CA4926DBD}"/>
                </a:ext>
              </a:extLst>
            </p:cNvPr>
            <p:cNvSpPr/>
            <p:nvPr/>
          </p:nvSpPr>
          <p:spPr>
            <a:xfrm>
              <a:off x="4509728" y="424941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5B16708A-15AE-5F45-E313-D6B2A2EE6833}"/>
                </a:ext>
              </a:extLst>
            </p:cNvPr>
            <p:cNvSpPr/>
            <p:nvPr/>
          </p:nvSpPr>
          <p:spPr>
            <a:xfrm>
              <a:off x="4509728" y="419930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8A41BBD4-AF9F-D794-A706-1E49FAEEA8A2}"/>
                </a:ext>
              </a:extLst>
            </p:cNvPr>
            <p:cNvSpPr/>
            <p:nvPr/>
          </p:nvSpPr>
          <p:spPr>
            <a:xfrm>
              <a:off x="4509728" y="414919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D19B25C0-7FEA-3334-6FE3-A7524924B190}"/>
                </a:ext>
              </a:extLst>
            </p:cNvPr>
            <p:cNvSpPr/>
            <p:nvPr/>
          </p:nvSpPr>
          <p:spPr>
            <a:xfrm>
              <a:off x="4509728" y="409908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391872F0-FD77-ABDF-3696-26C005058914}"/>
                </a:ext>
              </a:extLst>
            </p:cNvPr>
            <p:cNvSpPr/>
            <p:nvPr/>
          </p:nvSpPr>
          <p:spPr>
            <a:xfrm>
              <a:off x="4509728" y="404897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880A1AFE-3A83-0D1F-4517-FC970D4FF928}"/>
                </a:ext>
              </a:extLst>
            </p:cNvPr>
            <p:cNvSpPr/>
            <p:nvPr/>
          </p:nvSpPr>
          <p:spPr>
            <a:xfrm>
              <a:off x="4509728" y="399886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A54B2C2A-19DD-DA87-725A-E61CC3FA9047}"/>
                </a:ext>
              </a:extLst>
            </p:cNvPr>
            <p:cNvSpPr/>
            <p:nvPr/>
          </p:nvSpPr>
          <p:spPr>
            <a:xfrm>
              <a:off x="4509728" y="394875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id="{3CC214A4-54D7-DDF7-5A57-7D28B12A0705}"/>
                </a:ext>
              </a:extLst>
            </p:cNvPr>
            <p:cNvSpPr/>
            <p:nvPr/>
          </p:nvSpPr>
          <p:spPr>
            <a:xfrm>
              <a:off x="4509728" y="389851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id="{3116239A-37C6-71BE-25C0-7F86F4D629A3}"/>
                </a:ext>
              </a:extLst>
            </p:cNvPr>
            <p:cNvSpPr/>
            <p:nvPr/>
          </p:nvSpPr>
          <p:spPr>
            <a:xfrm>
              <a:off x="4509728" y="384840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id="{6C1DED9F-174E-B0D8-3C65-3DB5CE23B6D7}"/>
                </a:ext>
              </a:extLst>
            </p:cNvPr>
            <p:cNvSpPr/>
            <p:nvPr/>
          </p:nvSpPr>
          <p:spPr>
            <a:xfrm>
              <a:off x="4509728" y="379829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2" name="Freeform: Shape 1271">
              <a:extLst>
                <a:ext uri="{FF2B5EF4-FFF2-40B4-BE49-F238E27FC236}">
                  <a16:creationId xmlns:a16="http://schemas.microsoft.com/office/drawing/2014/main" id="{81FC5942-061D-2030-6F36-BB54FFC7EA2F}"/>
                </a:ext>
              </a:extLst>
            </p:cNvPr>
            <p:cNvSpPr/>
            <p:nvPr/>
          </p:nvSpPr>
          <p:spPr>
            <a:xfrm>
              <a:off x="4509728" y="3748182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id="{CB67FF3C-2DA8-F0FE-C592-5D2EE648D97C}"/>
                </a:ext>
              </a:extLst>
            </p:cNvPr>
            <p:cNvSpPr/>
            <p:nvPr/>
          </p:nvSpPr>
          <p:spPr>
            <a:xfrm>
              <a:off x="4509728" y="369807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id="{8639C5BC-9C01-68DE-E13D-705703254716}"/>
                </a:ext>
              </a:extLst>
            </p:cNvPr>
            <p:cNvSpPr/>
            <p:nvPr/>
          </p:nvSpPr>
          <p:spPr>
            <a:xfrm>
              <a:off x="4509728" y="3647961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id="{01E36294-79F4-3135-3B0A-051757F3F75E}"/>
                </a:ext>
              </a:extLst>
            </p:cNvPr>
            <p:cNvSpPr/>
            <p:nvPr/>
          </p:nvSpPr>
          <p:spPr>
            <a:xfrm>
              <a:off x="4509728" y="3597850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id="{C53D02DD-4C49-3D8F-61C1-515716C73887}"/>
                </a:ext>
              </a:extLst>
            </p:cNvPr>
            <p:cNvSpPr/>
            <p:nvPr/>
          </p:nvSpPr>
          <p:spPr>
            <a:xfrm>
              <a:off x="4509728" y="3547739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id="{0A434883-A81A-D418-FD9F-5A799E6F6779}"/>
                </a:ext>
              </a:extLst>
            </p:cNvPr>
            <p:cNvSpPr/>
            <p:nvPr/>
          </p:nvSpPr>
          <p:spPr>
            <a:xfrm>
              <a:off x="4509728" y="3497628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id="{38A1489A-07AA-3945-330D-1BE3DF7BFA7C}"/>
                </a:ext>
              </a:extLst>
            </p:cNvPr>
            <p:cNvSpPr/>
            <p:nvPr/>
          </p:nvSpPr>
          <p:spPr>
            <a:xfrm>
              <a:off x="4509728" y="344751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id="{56DD9382-DB3E-D04C-A738-3BCF5B0B16A9}"/>
                </a:ext>
              </a:extLst>
            </p:cNvPr>
            <p:cNvSpPr/>
            <p:nvPr/>
          </p:nvSpPr>
          <p:spPr>
            <a:xfrm>
              <a:off x="4509728" y="339740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id="{B068188D-009B-6B09-ADF6-E3A907B35E0D}"/>
                </a:ext>
              </a:extLst>
            </p:cNvPr>
            <p:cNvSpPr/>
            <p:nvPr/>
          </p:nvSpPr>
          <p:spPr>
            <a:xfrm>
              <a:off x="4509728" y="334729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id="{8B56F16F-2CBD-166B-D3D1-25F17A891CB1}"/>
                </a:ext>
              </a:extLst>
            </p:cNvPr>
            <p:cNvSpPr/>
            <p:nvPr/>
          </p:nvSpPr>
          <p:spPr>
            <a:xfrm>
              <a:off x="4509728" y="329718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id="{5A7F2CA0-F809-550E-7ABF-CB16D2717C6F}"/>
                </a:ext>
              </a:extLst>
            </p:cNvPr>
            <p:cNvSpPr/>
            <p:nvPr/>
          </p:nvSpPr>
          <p:spPr>
            <a:xfrm>
              <a:off x="4509728" y="324707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id="{5958118A-0E11-23F3-B6DF-450BF9E3ECEA}"/>
                </a:ext>
              </a:extLst>
            </p:cNvPr>
            <p:cNvSpPr/>
            <p:nvPr/>
          </p:nvSpPr>
          <p:spPr>
            <a:xfrm>
              <a:off x="4509728" y="319696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id="{55C7E03A-2D9A-FD01-BACA-C9861B7D5F7D}"/>
                </a:ext>
              </a:extLst>
            </p:cNvPr>
            <p:cNvSpPr/>
            <p:nvPr/>
          </p:nvSpPr>
          <p:spPr>
            <a:xfrm>
              <a:off x="4509728" y="314685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:a16="http://schemas.microsoft.com/office/drawing/2014/main" id="{14BF9D39-4061-BA60-DD8E-68F77826AE3B}"/>
                </a:ext>
              </a:extLst>
            </p:cNvPr>
            <p:cNvSpPr/>
            <p:nvPr/>
          </p:nvSpPr>
          <p:spPr>
            <a:xfrm>
              <a:off x="4509728" y="309661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id="{CF5C4F00-9898-0E63-EB25-63232C9A52AA}"/>
                </a:ext>
              </a:extLst>
            </p:cNvPr>
            <p:cNvSpPr/>
            <p:nvPr/>
          </p:nvSpPr>
          <p:spPr>
            <a:xfrm>
              <a:off x="4509728" y="304650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:a16="http://schemas.microsoft.com/office/drawing/2014/main" id="{9758E599-AB71-2D7A-2C07-AC3A086828C5}"/>
                </a:ext>
              </a:extLst>
            </p:cNvPr>
            <p:cNvSpPr/>
            <p:nvPr/>
          </p:nvSpPr>
          <p:spPr>
            <a:xfrm>
              <a:off x="4509728" y="299639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:a16="http://schemas.microsoft.com/office/drawing/2014/main" id="{DB7F4761-1733-8D52-E2C7-D7B1FAF3FA3F}"/>
                </a:ext>
              </a:extLst>
            </p:cNvPr>
            <p:cNvSpPr/>
            <p:nvPr/>
          </p:nvSpPr>
          <p:spPr>
            <a:xfrm>
              <a:off x="4509728" y="294628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9" name="Freeform: Shape 1288">
              <a:extLst>
                <a:ext uri="{FF2B5EF4-FFF2-40B4-BE49-F238E27FC236}">
                  <a16:creationId xmlns:a16="http://schemas.microsoft.com/office/drawing/2014/main" id="{17D39DC1-3FDB-FE0D-DEC2-9241EE99972D}"/>
                </a:ext>
              </a:extLst>
            </p:cNvPr>
            <p:cNvSpPr/>
            <p:nvPr/>
          </p:nvSpPr>
          <p:spPr>
            <a:xfrm>
              <a:off x="4509728" y="289617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0" name="Freeform: Shape 1289">
              <a:extLst>
                <a:ext uri="{FF2B5EF4-FFF2-40B4-BE49-F238E27FC236}">
                  <a16:creationId xmlns:a16="http://schemas.microsoft.com/office/drawing/2014/main" id="{50F5DE36-C35E-A973-4222-76A3CA29516C}"/>
                </a:ext>
              </a:extLst>
            </p:cNvPr>
            <p:cNvSpPr/>
            <p:nvPr/>
          </p:nvSpPr>
          <p:spPr>
            <a:xfrm>
              <a:off x="4509728" y="284606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1" name="Freeform: Shape 1290">
              <a:extLst>
                <a:ext uri="{FF2B5EF4-FFF2-40B4-BE49-F238E27FC236}">
                  <a16:creationId xmlns:a16="http://schemas.microsoft.com/office/drawing/2014/main" id="{CBCC703D-4B3C-F033-0587-3509106016EC}"/>
                </a:ext>
              </a:extLst>
            </p:cNvPr>
            <p:cNvSpPr/>
            <p:nvPr/>
          </p:nvSpPr>
          <p:spPr>
            <a:xfrm>
              <a:off x="4509728" y="279595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2" name="Freeform: Shape 1291">
              <a:extLst>
                <a:ext uri="{FF2B5EF4-FFF2-40B4-BE49-F238E27FC236}">
                  <a16:creationId xmlns:a16="http://schemas.microsoft.com/office/drawing/2014/main" id="{79AF2248-3C47-CC12-763F-E1C767C65C21}"/>
                </a:ext>
              </a:extLst>
            </p:cNvPr>
            <p:cNvSpPr/>
            <p:nvPr/>
          </p:nvSpPr>
          <p:spPr>
            <a:xfrm>
              <a:off x="4509728" y="274584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3" name="Freeform: Shape 1292">
              <a:extLst>
                <a:ext uri="{FF2B5EF4-FFF2-40B4-BE49-F238E27FC236}">
                  <a16:creationId xmlns:a16="http://schemas.microsoft.com/office/drawing/2014/main" id="{80808C39-C9BD-41E0-2E22-D5992BC02B4A}"/>
                </a:ext>
              </a:extLst>
            </p:cNvPr>
            <p:cNvSpPr/>
            <p:nvPr/>
          </p:nvSpPr>
          <p:spPr>
            <a:xfrm>
              <a:off x="4509728" y="2695730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4" name="Freeform: Shape 1293">
              <a:extLst>
                <a:ext uri="{FF2B5EF4-FFF2-40B4-BE49-F238E27FC236}">
                  <a16:creationId xmlns:a16="http://schemas.microsoft.com/office/drawing/2014/main" id="{5D09BC32-402F-FE33-F8EE-30EC85520441}"/>
                </a:ext>
              </a:extLst>
            </p:cNvPr>
            <p:cNvSpPr/>
            <p:nvPr/>
          </p:nvSpPr>
          <p:spPr>
            <a:xfrm>
              <a:off x="4509728" y="2645619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5" name="Freeform: Shape 1294">
              <a:extLst>
                <a:ext uri="{FF2B5EF4-FFF2-40B4-BE49-F238E27FC236}">
                  <a16:creationId xmlns:a16="http://schemas.microsoft.com/office/drawing/2014/main" id="{2D5D51B2-A1C4-5C4F-0D53-1A98F846DC0C}"/>
                </a:ext>
              </a:extLst>
            </p:cNvPr>
            <p:cNvSpPr/>
            <p:nvPr/>
          </p:nvSpPr>
          <p:spPr>
            <a:xfrm>
              <a:off x="4509728" y="2595508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6" name="Freeform: Shape 1295">
              <a:extLst>
                <a:ext uri="{FF2B5EF4-FFF2-40B4-BE49-F238E27FC236}">
                  <a16:creationId xmlns:a16="http://schemas.microsoft.com/office/drawing/2014/main" id="{B678BFB4-E2C9-1CFB-7DB7-A11A52918445}"/>
                </a:ext>
              </a:extLst>
            </p:cNvPr>
            <p:cNvSpPr/>
            <p:nvPr/>
          </p:nvSpPr>
          <p:spPr>
            <a:xfrm>
              <a:off x="4509728" y="2545397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7" name="Freeform: Shape 1296">
              <a:extLst>
                <a:ext uri="{FF2B5EF4-FFF2-40B4-BE49-F238E27FC236}">
                  <a16:creationId xmlns:a16="http://schemas.microsoft.com/office/drawing/2014/main" id="{6481FCBD-A76D-C8AC-58BE-6ABDAC1FB7FC}"/>
                </a:ext>
              </a:extLst>
            </p:cNvPr>
            <p:cNvSpPr/>
            <p:nvPr/>
          </p:nvSpPr>
          <p:spPr>
            <a:xfrm>
              <a:off x="4509728" y="2495287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8" name="Freeform: Shape 1297">
              <a:extLst>
                <a:ext uri="{FF2B5EF4-FFF2-40B4-BE49-F238E27FC236}">
                  <a16:creationId xmlns:a16="http://schemas.microsoft.com/office/drawing/2014/main" id="{27D6D62A-A796-0ED1-243E-A8C647E4E026}"/>
                </a:ext>
              </a:extLst>
            </p:cNvPr>
            <p:cNvSpPr/>
            <p:nvPr/>
          </p:nvSpPr>
          <p:spPr>
            <a:xfrm>
              <a:off x="4509728" y="2445176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9" name="Freeform: Shape 1298">
              <a:extLst>
                <a:ext uri="{FF2B5EF4-FFF2-40B4-BE49-F238E27FC236}">
                  <a16:creationId xmlns:a16="http://schemas.microsoft.com/office/drawing/2014/main" id="{D0F07B1A-7691-4C60-6F5E-CDFFA87AB3AA}"/>
                </a:ext>
              </a:extLst>
            </p:cNvPr>
            <p:cNvSpPr/>
            <p:nvPr/>
          </p:nvSpPr>
          <p:spPr>
            <a:xfrm>
              <a:off x="4509728" y="239506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0" name="Freeform: Shape 1299">
              <a:extLst>
                <a:ext uri="{FF2B5EF4-FFF2-40B4-BE49-F238E27FC236}">
                  <a16:creationId xmlns:a16="http://schemas.microsoft.com/office/drawing/2014/main" id="{20CEEF7E-78F7-212A-E936-FB80BEB9162E}"/>
                </a:ext>
              </a:extLst>
            </p:cNvPr>
            <p:cNvSpPr/>
            <p:nvPr/>
          </p:nvSpPr>
          <p:spPr>
            <a:xfrm>
              <a:off x="4509728" y="234495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1" name="Freeform: Shape 1300">
              <a:extLst>
                <a:ext uri="{FF2B5EF4-FFF2-40B4-BE49-F238E27FC236}">
                  <a16:creationId xmlns:a16="http://schemas.microsoft.com/office/drawing/2014/main" id="{D421DEB2-6549-B36E-284F-872AE98E30CA}"/>
                </a:ext>
              </a:extLst>
            </p:cNvPr>
            <p:cNvSpPr/>
            <p:nvPr/>
          </p:nvSpPr>
          <p:spPr>
            <a:xfrm>
              <a:off x="4509728" y="229471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2" name="Freeform: Shape 1301">
              <a:extLst>
                <a:ext uri="{FF2B5EF4-FFF2-40B4-BE49-F238E27FC236}">
                  <a16:creationId xmlns:a16="http://schemas.microsoft.com/office/drawing/2014/main" id="{1FA241E3-9134-991C-2D32-74B3A5560EDE}"/>
                </a:ext>
              </a:extLst>
            </p:cNvPr>
            <p:cNvSpPr/>
            <p:nvPr/>
          </p:nvSpPr>
          <p:spPr>
            <a:xfrm>
              <a:off x="4509728" y="224460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3" name="Freeform: Shape 1302">
              <a:extLst>
                <a:ext uri="{FF2B5EF4-FFF2-40B4-BE49-F238E27FC236}">
                  <a16:creationId xmlns:a16="http://schemas.microsoft.com/office/drawing/2014/main" id="{2AA81C98-33CE-A293-6BD4-761FE0DA6A85}"/>
                </a:ext>
              </a:extLst>
            </p:cNvPr>
            <p:cNvSpPr/>
            <p:nvPr/>
          </p:nvSpPr>
          <p:spPr>
            <a:xfrm>
              <a:off x="4509728" y="219449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4" name="Freeform: Shape 1303">
              <a:extLst>
                <a:ext uri="{FF2B5EF4-FFF2-40B4-BE49-F238E27FC236}">
                  <a16:creationId xmlns:a16="http://schemas.microsoft.com/office/drawing/2014/main" id="{0FFC29E2-C364-AC11-FFB5-1570CE0EDD7B}"/>
                </a:ext>
              </a:extLst>
            </p:cNvPr>
            <p:cNvSpPr/>
            <p:nvPr/>
          </p:nvSpPr>
          <p:spPr>
            <a:xfrm>
              <a:off x="4509728" y="214438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5" name="Freeform: Shape 1304">
              <a:extLst>
                <a:ext uri="{FF2B5EF4-FFF2-40B4-BE49-F238E27FC236}">
                  <a16:creationId xmlns:a16="http://schemas.microsoft.com/office/drawing/2014/main" id="{BBE08862-6AA5-4E80-3842-4B841FDE9870}"/>
                </a:ext>
              </a:extLst>
            </p:cNvPr>
            <p:cNvSpPr/>
            <p:nvPr/>
          </p:nvSpPr>
          <p:spPr>
            <a:xfrm>
              <a:off x="4509728" y="209427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6" name="Freeform: Shape 1305">
              <a:extLst>
                <a:ext uri="{FF2B5EF4-FFF2-40B4-BE49-F238E27FC236}">
                  <a16:creationId xmlns:a16="http://schemas.microsoft.com/office/drawing/2014/main" id="{CD2A9581-6262-3A62-33E9-C6F037A51911}"/>
                </a:ext>
              </a:extLst>
            </p:cNvPr>
            <p:cNvSpPr/>
            <p:nvPr/>
          </p:nvSpPr>
          <p:spPr>
            <a:xfrm>
              <a:off x="4509728" y="204416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7" name="Freeform: Shape 1306">
              <a:extLst>
                <a:ext uri="{FF2B5EF4-FFF2-40B4-BE49-F238E27FC236}">
                  <a16:creationId xmlns:a16="http://schemas.microsoft.com/office/drawing/2014/main" id="{F6050526-9275-A65D-13EC-7A36954E27F3}"/>
                </a:ext>
              </a:extLst>
            </p:cNvPr>
            <p:cNvSpPr/>
            <p:nvPr/>
          </p:nvSpPr>
          <p:spPr>
            <a:xfrm>
              <a:off x="4509728" y="199405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8" name="Freeform: Shape 1307">
              <a:extLst>
                <a:ext uri="{FF2B5EF4-FFF2-40B4-BE49-F238E27FC236}">
                  <a16:creationId xmlns:a16="http://schemas.microsoft.com/office/drawing/2014/main" id="{612C5045-4BC8-AFFC-263C-0D478E9ABD4C}"/>
                </a:ext>
              </a:extLst>
            </p:cNvPr>
            <p:cNvSpPr/>
            <p:nvPr/>
          </p:nvSpPr>
          <p:spPr>
            <a:xfrm>
              <a:off x="4509728" y="194394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9" name="Freeform: Shape 1308">
              <a:extLst>
                <a:ext uri="{FF2B5EF4-FFF2-40B4-BE49-F238E27FC236}">
                  <a16:creationId xmlns:a16="http://schemas.microsoft.com/office/drawing/2014/main" id="{CDA926B4-4DA8-F2C4-453B-E32055783FF9}"/>
                </a:ext>
              </a:extLst>
            </p:cNvPr>
            <p:cNvSpPr/>
            <p:nvPr/>
          </p:nvSpPr>
          <p:spPr>
            <a:xfrm>
              <a:off x="4509728" y="189383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0" name="Freeform: Shape 1309">
              <a:extLst>
                <a:ext uri="{FF2B5EF4-FFF2-40B4-BE49-F238E27FC236}">
                  <a16:creationId xmlns:a16="http://schemas.microsoft.com/office/drawing/2014/main" id="{14337E89-B198-9CAA-0918-8F96ECF64744}"/>
                </a:ext>
              </a:extLst>
            </p:cNvPr>
            <p:cNvSpPr/>
            <p:nvPr/>
          </p:nvSpPr>
          <p:spPr>
            <a:xfrm>
              <a:off x="4509728" y="184372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1" name="Freeform: Shape 1310">
              <a:extLst>
                <a:ext uri="{FF2B5EF4-FFF2-40B4-BE49-F238E27FC236}">
                  <a16:creationId xmlns:a16="http://schemas.microsoft.com/office/drawing/2014/main" id="{88824693-55F9-3A6E-6C09-737AF581D311}"/>
                </a:ext>
              </a:extLst>
            </p:cNvPr>
            <p:cNvSpPr/>
            <p:nvPr/>
          </p:nvSpPr>
          <p:spPr>
            <a:xfrm>
              <a:off x="4509728" y="179360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2" name="Freeform: Shape 1311">
              <a:extLst>
                <a:ext uri="{FF2B5EF4-FFF2-40B4-BE49-F238E27FC236}">
                  <a16:creationId xmlns:a16="http://schemas.microsoft.com/office/drawing/2014/main" id="{8E6F1364-1CB2-7384-6FA6-BCE272BABE61}"/>
                </a:ext>
              </a:extLst>
            </p:cNvPr>
            <p:cNvSpPr/>
            <p:nvPr/>
          </p:nvSpPr>
          <p:spPr>
            <a:xfrm>
              <a:off x="4509728" y="174349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3" name="Freeform: Shape 1312">
              <a:extLst>
                <a:ext uri="{FF2B5EF4-FFF2-40B4-BE49-F238E27FC236}">
                  <a16:creationId xmlns:a16="http://schemas.microsoft.com/office/drawing/2014/main" id="{16F81EE6-C279-0F62-A302-7025C8B1085D}"/>
                </a:ext>
              </a:extLst>
            </p:cNvPr>
            <p:cNvSpPr/>
            <p:nvPr/>
          </p:nvSpPr>
          <p:spPr>
            <a:xfrm>
              <a:off x="4509728" y="169338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4" name="Freeform: Shape 1313">
              <a:extLst>
                <a:ext uri="{FF2B5EF4-FFF2-40B4-BE49-F238E27FC236}">
                  <a16:creationId xmlns:a16="http://schemas.microsoft.com/office/drawing/2014/main" id="{F129D355-2EDC-9CA4-079C-3C598399CEE9}"/>
                </a:ext>
              </a:extLst>
            </p:cNvPr>
            <p:cNvSpPr/>
            <p:nvPr/>
          </p:nvSpPr>
          <p:spPr>
            <a:xfrm>
              <a:off x="4509728" y="1643277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5" name="Freeform: Shape 1314">
              <a:extLst>
                <a:ext uri="{FF2B5EF4-FFF2-40B4-BE49-F238E27FC236}">
                  <a16:creationId xmlns:a16="http://schemas.microsoft.com/office/drawing/2014/main" id="{71803190-4999-6E43-A479-404D59FD99BC}"/>
                </a:ext>
              </a:extLst>
            </p:cNvPr>
            <p:cNvSpPr/>
            <p:nvPr/>
          </p:nvSpPr>
          <p:spPr>
            <a:xfrm>
              <a:off x="4509728" y="1593166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6" name="Freeform: Shape 1315">
              <a:extLst>
                <a:ext uri="{FF2B5EF4-FFF2-40B4-BE49-F238E27FC236}">
                  <a16:creationId xmlns:a16="http://schemas.microsoft.com/office/drawing/2014/main" id="{78434770-970F-310F-70E0-04DA40B91D5E}"/>
                </a:ext>
              </a:extLst>
            </p:cNvPr>
            <p:cNvSpPr/>
            <p:nvPr/>
          </p:nvSpPr>
          <p:spPr>
            <a:xfrm>
              <a:off x="4509728" y="1543056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7" name="Freeform: Shape 1316">
              <a:extLst>
                <a:ext uri="{FF2B5EF4-FFF2-40B4-BE49-F238E27FC236}">
                  <a16:creationId xmlns:a16="http://schemas.microsoft.com/office/drawing/2014/main" id="{97A163E2-DEC8-4AE5-D0E1-81FF9B52E46C}"/>
                </a:ext>
              </a:extLst>
            </p:cNvPr>
            <p:cNvSpPr/>
            <p:nvPr/>
          </p:nvSpPr>
          <p:spPr>
            <a:xfrm>
              <a:off x="4509728" y="1492945"/>
              <a:ext cx="105606" cy="50110"/>
            </a:xfrm>
            <a:custGeom>
              <a:avLst/>
              <a:gdLst>
                <a:gd name="connsiteX0" fmla="*/ 744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8" name="Freeform: Shape 1317">
              <a:extLst>
                <a:ext uri="{FF2B5EF4-FFF2-40B4-BE49-F238E27FC236}">
                  <a16:creationId xmlns:a16="http://schemas.microsoft.com/office/drawing/2014/main" id="{8E949147-9D55-A9DA-50B7-BD6C463D3FA9}"/>
                </a:ext>
              </a:extLst>
            </p:cNvPr>
            <p:cNvSpPr/>
            <p:nvPr/>
          </p:nvSpPr>
          <p:spPr>
            <a:xfrm>
              <a:off x="4509728" y="144270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9" name="Freeform: Shape 1318">
              <a:extLst>
                <a:ext uri="{FF2B5EF4-FFF2-40B4-BE49-F238E27FC236}">
                  <a16:creationId xmlns:a16="http://schemas.microsoft.com/office/drawing/2014/main" id="{183940FB-4609-7D1E-7BB7-C69E218E2C34}"/>
                </a:ext>
              </a:extLst>
            </p:cNvPr>
            <p:cNvSpPr/>
            <p:nvPr/>
          </p:nvSpPr>
          <p:spPr>
            <a:xfrm>
              <a:off x="4509728" y="139259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0" name="Freeform: Shape 1319">
              <a:extLst>
                <a:ext uri="{FF2B5EF4-FFF2-40B4-BE49-F238E27FC236}">
                  <a16:creationId xmlns:a16="http://schemas.microsoft.com/office/drawing/2014/main" id="{B42D5137-0C1D-14D6-5324-B4D4C76E6601}"/>
                </a:ext>
              </a:extLst>
            </p:cNvPr>
            <p:cNvSpPr/>
            <p:nvPr/>
          </p:nvSpPr>
          <p:spPr>
            <a:xfrm>
              <a:off x="4509728" y="134248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1" name="Freeform: Shape 1320">
              <a:extLst>
                <a:ext uri="{FF2B5EF4-FFF2-40B4-BE49-F238E27FC236}">
                  <a16:creationId xmlns:a16="http://schemas.microsoft.com/office/drawing/2014/main" id="{1A06A84D-4348-B872-A0D6-F2D5BF9E552B}"/>
                </a:ext>
              </a:extLst>
            </p:cNvPr>
            <p:cNvSpPr/>
            <p:nvPr/>
          </p:nvSpPr>
          <p:spPr>
            <a:xfrm>
              <a:off x="4509728" y="129237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2" name="Freeform: Shape 1321">
              <a:extLst>
                <a:ext uri="{FF2B5EF4-FFF2-40B4-BE49-F238E27FC236}">
                  <a16:creationId xmlns:a16="http://schemas.microsoft.com/office/drawing/2014/main" id="{67417544-B23E-45E1-6049-2B95F689EA0F}"/>
                </a:ext>
              </a:extLst>
            </p:cNvPr>
            <p:cNvSpPr/>
            <p:nvPr/>
          </p:nvSpPr>
          <p:spPr>
            <a:xfrm>
              <a:off x="4509728" y="124226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3" name="Freeform: Shape 1322">
              <a:extLst>
                <a:ext uri="{FF2B5EF4-FFF2-40B4-BE49-F238E27FC236}">
                  <a16:creationId xmlns:a16="http://schemas.microsoft.com/office/drawing/2014/main" id="{20FED1B9-7362-C4A0-45DE-1DAF3CDF2039}"/>
                </a:ext>
              </a:extLst>
            </p:cNvPr>
            <p:cNvSpPr/>
            <p:nvPr/>
          </p:nvSpPr>
          <p:spPr>
            <a:xfrm>
              <a:off x="4509728" y="119215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4" name="Freeform: Shape 1323">
              <a:extLst>
                <a:ext uri="{FF2B5EF4-FFF2-40B4-BE49-F238E27FC236}">
                  <a16:creationId xmlns:a16="http://schemas.microsoft.com/office/drawing/2014/main" id="{BD1DD619-D6EF-6CE4-3F71-D8FF5089913D}"/>
                </a:ext>
              </a:extLst>
            </p:cNvPr>
            <p:cNvSpPr/>
            <p:nvPr/>
          </p:nvSpPr>
          <p:spPr>
            <a:xfrm>
              <a:off x="4509728" y="114204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5" name="Freeform: Shape 1324">
              <a:extLst>
                <a:ext uri="{FF2B5EF4-FFF2-40B4-BE49-F238E27FC236}">
                  <a16:creationId xmlns:a16="http://schemas.microsoft.com/office/drawing/2014/main" id="{9AEEEE58-09BB-559E-4088-81D4B99C8577}"/>
                </a:ext>
              </a:extLst>
            </p:cNvPr>
            <p:cNvSpPr/>
            <p:nvPr/>
          </p:nvSpPr>
          <p:spPr>
            <a:xfrm>
              <a:off x="4509728" y="1091932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6" name="Freeform: Shape 1325">
              <a:extLst>
                <a:ext uri="{FF2B5EF4-FFF2-40B4-BE49-F238E27FC236}">
                  <a16:creationId xmlns:a16="http://schemas.microsoft.com/office/drawing/2014/main" id="{F298521C-4574-0456-0075-FC5C5C13EDC1}"/>
                </a:ext>
              </a:extLst>
            </p:cNvPr>
            <p:cNvSpPr/>
            <p:nvPr/>
          </p:nvSpPr>
          <p:spPr>
            <a:xfrm>
              <a:off x="4509728" y="1041821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7" name="Freeform: Shape 1326">
              <a:extLst>
                <a:ext uri="{FF2B5EF4-FFF2-40B4-BE49-F238E27FC236}">
                  <a16:creationId xmlns:a16="http://schemas.microsoft.com/office/drawing/2014/main" id="{FBE940C0-AB1F-A2D8-965E-744353E72DCB}"/>
                </a:ext>
              </a:extLst>
            </p:cNvPr>
            <p:cNvSpPr/>
            <p:nvPr/>
          </p:nvSpPr>
          <p:spPr>
            <a:xfrm>
              <a:off x="4509728" y="99171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8" name="Freeform: Shape 1327">
              <a:extLst>
                <a:ext uri="{FF2B5EF4-FFF2-40B4-BE49-F238E27FC236}">
                  <a16:creationId xmlns:a16="http://schemas.microsoft.com/office/drawing/2014/main" id="{1558F117-16BC-92CE-9B01-7DA8CCEF03A4}"/>
                </a:ext>
              </a:extLst>
            </p:cNvPr>
            <p:cNvSpPr/>
            <p:nvPr/>
          </p:nvSpPr>
          <p:spPr>
            <a:xfrm>
              <a:off x="4509728" y="941600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9" name="Freeform: Shape 1328">
              <a:extLst>
                <a:ext uri="{FF2B5EF4-FFF2-40B4-BE49-F238E27FC236}">
                  <a16:creationId xmlns:a16="http://schemas.microsoft.com/office/drawing/2014/main" id="{2B694BB5-1476-EF4A-8BD4-4FC143B1AD80}"/>
                </a:ext>
              </a:extLst>
            </p:cNvPr>
            <p:cNvSpPr/>
            <p:nvPr/>
          </p:nvSpPr>
          <p:spPr>
            <a:xfrm>
              <a:off x="4509728" y="891489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0" name="Freeform: Shape 1329">
              <a:extLst>
                <a:ext uri="{FF2B5EF4-FFF2-40B4-BE49-F238E27FC236}">
                  <a16:creationId xmlns:a16="http://schemas.microsoft.com/office/drawing/2014/main" id="{EF34E211-DC44-3140-4665-365635165B05}"/>
                </a:ext>
              </a:extLst>
            </p:cNvPr>
            <p:cNvSpPr/>
            <p:nvPr/>
          </p:nvSpPr>
          <p:spPr>
            <a:xfrm>
              <a:off x="4509728" y="84137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1" name="Freeform: Shape 1330">
              <a:extLst>
                <a:ext uri="{FF2B5EF4-FFF2-40B4-BE49-F238E27FC236}">
                  <a16:creationId xmlns:a16="http://schemas.microsoft.com/office/drawing/2014/main" id="{AE533CFA-7A63-D81E-2841-EF8F8846F28B}"/>
                </a:ext>
              </a:extLst>
            </p:cNvPr>
            <p:cNvSpPr/>
            <p:nvPr/>
          </p:nvSpPr>
          <p:spPr>
            <a:xfrm>
              <a:off x="4509728" y="79126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BC795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2" name="Freeform: Shape 1331">
              <a:extLst>
                <a:ext uri="{FF2B5EF4-FFF2-40B4-BE49-F238E27FC236}">
                  <a16:creationId xmlns:a16="http://schemas.microsoft.com/office/drawing/2014/main" id="{0FED645B-654D-7C54-C5B8-C376CFD21BEE}"/>
                </a:ext>
              </a:extLst>
            </p:cNvPr>
            <p:cNvSpPr/>
            <p:nvPr/>
          </p:nvSpPr>
          <p:spPr>
            <a:xfrm>
              <a:off x="4509728" y="74115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3" name="Freeform: Shape 1332">
              <a:extLst>
                <a:ext uri="{FF2B5EF4-FFF2-40B4-BE49-F238E27FC236}">
                  <a16:creationId xmlns:a16="http://schemas.microsoft.com/office/drawing/2014/main" id="{9A8045EF-09BE-EC11-B13C-AAF8206B2F64}"/>
                </a:ext>
              </a:extLst>
            </p:cNvPr>
            <p:cNvSpPr/>
            <p:nvPr/>
          </p:nvSpPr>
          <p:spPr>
            <a:xfrm>
              <a:off x="4509728" y="69104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4" name="Freeform: Shape 1333">
              <a:extLst>
                <a:ext uri="{FF2B5EF4-FFF2-40B4-BE49-F238E27FC236}">
                  <a16:creationId xmlns:a16="http://schemas.microsoft.com/office/drawing/2014/main" id="{95779C51-0382-6F81-9395-40EA9475D9D3}"/>
                </a:ext>
              </a:extLst>
            </p:cNvPr>
            <p:cNvSpPr/>
            <p:nvPr/>
          </p:nvSpPr>
          <p:spPr>
            <a:xfrm>
              <a:off x="4509728" y="640808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5" name="Freeform: Shape 1334">
              <a:extLst>
                <a:ext uri="{FF2B5EF4-FFF2-40B4-BE49-F238E27FC236}">
                  <a16:creationId xmlns:a16="http://schemas.microsoft.com/office/drawing/2014/main" id="{FDDE372D-7C76-CA36-EC1C-624ACB69ECEE}"/>
                </a:ext>
              </a:extLst>
            </p:cNvPr>
            <p:cNvSpPr/>
            <p:nvPr/>
          </p:nvSpPr>
          <p:spPr>
            <a:xfrm>
              <a:off x="4509728" y="59069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4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6" name="Freeform: Shape 1335">
              <a:extLst>
                <a:ext uri="{FF2B5EF4-FFF2-40B4-BE49-F238E27FC236}">
                  <a16:creationId xmlns:a16="http://schemas.microsoft.com/office/drawing/2014/main" id="{79A6ADAB-3A62-F96C-C44C-00F2E50A4827}"/>
                </a:ext>
              </a:extLst>
            </p:cNvPr>
            <p:cNvSpPr/>
            <p:nvPr/>
          </p:nvSpPr>
          <p:spPr>
            <a:xfrm>
              <a:off x="4509728" y="540587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7" name="Freeform: Shape 1336">
              <a:extLst>
                <a:ext uri="{FF2B5EF4-FFF2-40B4-BE49-F238E27FC236}">
                  <a16:creationId xmlns:a16="http://schemas.microsoft.com/office/drawing/2014/main" id="{2DF8323E-DE9F-1114-6461-21417857E653}"/>
                </a:ext>
              </a:extLst>
            </p:cNvPr>
            <p:cNvSpPr/>
            <p:nvPr/>
          </p:nvSpPr>
          <p:spPr>
            <a:xfrm>
              <a:off x="4509728" y="490476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8" name="Freeform: Shape 1337">
              <a:extLst>
                <a:ext uri="{FF2B5EF4-FFF2-40B4-BE49-F238E27FC236}">
                  <a16:creationId xmlns:a16="http://schemas.microsoft.com/office/drawing/2014/main" id="{61819A95-BDDD-FB4D-3D11-A491FE823E44}"/>
                </a:ext>
              </a:extLst>
            </p:cNvPr>
            <p:cNvSpPr/>
            <p:nvPr/>
          </p:nvSpPr>
          <p:spPr>
            <a:xfrm>
              <a:off x="4509728" y="440365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9" name="Freeform: Shape 1338">
              <a:extLst>
                <a:ext uri="{FF2B5EF4-FFF2-40B4-BE49-F238E27FC236}">
                  <a16:creationId xmlns:a16="http://schemas.microsoft.com/office/drawing/2014/main" id="{C8642043-9187-5640-4AF4-3BC5637CCAB9}"/>
                </a:ext>
              </a:extLst>
            </p:cNvPr>
            <p:cNvSpPr/>
            <p:nvPr/>
          </p:nvSpPr>
          <p:spPr>
            <a:xfrm>
              <a:off x="4509728" y="39025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0" name="Freeform: Shape 1339">
              <a:extLst>
                <a:ext uri="{FF2B5EF4-FFF2-40B4-BE49-F238E27FC236}">
                  <a16:creationId xmlns:a16="http://schemas.microsoft.com/office/drawing/2014/main" id="{3CB5847B-2C70-BB7B-808C-84E57831A4A5}"/>
                </a:ext>
              </a:extLst>
            </p:cNvPr>
            <p:cNvSpPr/>
            <p:nvPr/>
          </p:nvSpPr>
          <p:spPr>
            <a:xfrm>
              <a:off x="4509728" y="340144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1" name="Freeform: Shape 1340">
              <a:extLst>
                <a:ext uri="{FF2B5EF4-FFF2-40B4-BE49-F238E27FC236}">
                  <a16:creationId xmlns:a16="http://schemas.microsoft.com/office/drawing/2014/main" id="{6C5C06B5-84CF-D571-DD71-49318068BCF6}"/>
                </a:ext>
              </a:extLst>
            </p:cNvPr>
            <p:cNvSpPr/>
            <p:nvPr/>
          </p:nvSpPr>
          <p:spPr>
            <a:xfrm>
              <a:off x="4509728" y="290033"/>
              <a:ext cx="105606" cy="50110"/>
            </a:xfrm>
            <a:custGeom>
              <a:avLst/>
              <a:gdLst>
                <a:gd name="connsiteX0" fmla="*/ 744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4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4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2" name="Freeform: Shape 1341">
              <a:extLst>
                <a:ext uri="{FF2B5EF4-FFF2-40B4-BE49-F238E27FC236}">
                  <a16:creationId xmlns:a16="http://schemas.microsoft.com/office/drawing/2014/main" id="{321F47DF-5379-86D9-EA9D-B3F7C8770497}"/>
                </a:ext>
              </a:extLst>
            </p:cNvPr>
            <p:cNvSpPr/>
            <p:nvPr/>
          </p:nvSpPr>
          <p:spPr>
            <a:xfrm>
              <a:off x="4615335" y="6805445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DBC795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3" name="Freeform: Shape 1342">
              <a:extLst>
                <a:ext uri="{FF2B5EF4-FFF2-40B4-BE49-F238E27FC236}">
                  <a16:creationId xmlns:a16="http://schemas.microsoft.com/office/drawing/2014/main" id="{6DB1F802-ED69-AD9F-2CA2-321484069CE6}"/>
                </a:ext>
              </a:extLst>
            </p:cNvPr>
            <p:cNvSpPr/>
            <p:nvPr/>
          </p:nvSpPr>
          <p:spPr>
            <a:xfrm>
              <a:off x="4615335" y="6755335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4" name="Freeform: Shape 1343">
              <a:extLst>
                <a:ext uri="{FF2B5EF4-FFF2-40B4-BE49-F238E27FC236}">
                  <a16:creationId xmlns:a16="http://schemas.microsoft.com/office/drawing/2014/main" id="{3A94BE94-AECF-30CF-7E89-A13D0CFB3931}"/>
                </a:ext>
              </a:extLst>
            </p:cNvPr>
            <p:cNvSpPr/>
            <p:nvPr/>
          </p:nvSpPr>
          <p:spPr>
            <a:xfrm>
              <a:off x="4615335" y="6705224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DBC795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5" name="Freeform: Shape 1344">
              <a:extLst>
                <a:ext uri="{FF2B5EF4-FFF2-40B4-BE49-F238E27FC236}">
                  <a16:creationId xmlns:a16="http://schemas.microsoft.com/office/drawing/2014/main" id="{EB1D1869-48F4-F6D1-5235-4F4B517BC145}"/>
                </a:ext>
              </a:extLst>
            </p:cNvPr>
            <p:cNvSpPr/>
            <p:nvPr/>
          </p:nvSpPr>
          <p:spPr>
            <a:xfrm>
              <a:off x="4615335" y="6655113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6" name="Freeform: Shape 1345">
              <a:extLst>
                <a:ext uri="{FF2B5EF4-FFF2-40B4-BE49-F238E27FC236}">
                  <a16:creationId xmlns:a16="http://schemas.microsoft.com/office/drawing/2014/main" id="{83015B60-E244-2863-4BC5-11FEA427C923}"/>
                </a:ext>
              </a:extLst>
            </p:cNvPr>
            <p:cNvSpPr/>
            <p:nvPr/>
          </p:nvSpPr>
          <p:spPr>
            <a:xfrm>
              <a:off x="4615335" y="6605002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7" name="Freeform: Shape 1346">
              <a:extLst>
                <a:ext uri="{FF2B5EF4-FFF2-40B4-BE49-F238E27FC236}">
                  <a16:creationId xmlns:a16="http://schemas.microsoft.com/office/drawing/2014/main" id="{DBF4C66C-C728-6A8D-FAB9-F746A0A40585}"/>
                </a:ext>
              </a:extLst>
            </p:cNvPr>
            <p:cNvSpPr/>
            <p:nvPr/>
          </p:nvSpPr>
          <p:spPr>
            <a:xfrm>
              <a:off x="4615335" y="6554892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8" name="Freeform: Shape 1347">
              <a:extLst>
                <a:ext uri="{FF2B5EF4-FFF2-40B4-BE49-F238E27FC236}">
                  <a16:creationId xmlns:a16="http://schemas.microsoft.com/office/drawing/2014/main" id="{C11D65BD-3A31-AAC0-CDEE-3358B19DBFA0}"/>
                </a:ext>
              </a:extLst>
            </p:cNvPr>
            <p:cNvSpPr/>
            <p:nvPr/>
          </p:nvSpPr>
          <p:spPr>
            <a:xfrm>
              <a:off x="4615335" y="6504781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9" name="Freeform: Shape 1348">
              <a:extLst>
                <a:ext uri="{FF2B5EF4-FFF2-40B4-BE49-F238E27FC236}">
                  <a16:creationId xmlns:a16="http://schemas.microsoft.com/office/drawing/2014/main" id="{499C1CC3-A694-2DBC-203C-4B9407A73008}"/>
                </a:ext>
              </a:extLst>
            </p:cNvPr>
            <p:cNvSpPr/>
            <p:nvPr/>
          </p:nvSpPr>
          <p:spPr>
            <a:xfrm>
              <a:off x="4615335" y="6454670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0" name="Freeform: Shape 1349">
              <a:extLst>
                <a:ext uri="{FF2B5EF4-FFF2-40B4-BE49-F238E27FC236}">
                  <a16:creationId xmlns:a16="http://schemas.microsoft.com/office/drawing/2014/main" id="{002DE96F-2741-E948-6317-B63D70EBC614}"/>
                </a:ext>
              </a:extLst>
            </p:cNvPr>
            <p:cNvSpPr/>
            <p:nvPr/>
          </p:nvSpPr>
          <p:spPr>
            <a:xfrm>
              <a:off x="4615335" y="6404559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1" name="Freeform: Shape 1350">
              <a:extLst>
                <a:ext uri="{FF2B5EF4-FFF2-40B4-BE49-F238E27FC236}">
                  <a16:creationId xmlns:a16="http://schemas.microsoft.com/office/drawing/2014/main" id="{F2B1C3E8-F111-7A26-3A95-4C48DB985259}"/>
                </a:ext>
              </a:extLst>
            </p:cNvPr>
            <p:cNvSpPr/>
            <p:nvPr/>
          </p:nvSpPr>
          <p:spPr>
            <a:xfrm>
              <a:off x="4615335" y="6354322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2" name="Freeform: Shape 1351">
              <a:extLst>
                <a:ext uri="{FF2B5EF4-FFF2-40B4-BE49-F238E27FC236}">
                  <a16:creationId xmlns:a16="http://schemas.microsoft.com/office/drawing/2014/main" id="{449B73E1-BA9D-0A94-996C-B1A3E7C9A9C3}"/>
                </a:ext>
              </a:extLst>
            </p:cNvPr>
            <p:cNvSpPr/>
            <p:nvPr/>
          </p:nvSpPr>
          <p:spPr>
            <a:xfrm>
              <a:off x="4615335" y="6304211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3" name="Freeform: Shape 1352">
              <a:extLst>
                <a:ext uri="{FF2B5EF4-FFF2-40B4-BE49-F238E27FC236}">
                  <a16:creationId xmlns:a16="http://schemas.microsoft.com/office/drawing/2014/main" id="{CB8D8FCE-45FD-8FC7-FF93-5ECDDCE45625}"/>
                </a:ext>
              </a:extLst>
            </p:cNvPr>
            <p:cNvSpPr/>
            <p:nvPr/>
          </p:nvSpPr>
          <p:spPr>
            <a:xfrm>
              <a:off x="4615335" y="6254100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4" name="Freeform: Shape 1353">
              <a:extLst>
                <a:ext uri="{FF2B5EF4-FFF2-40B4-BE49-F238E27FC236}">
                  <a16:creationId xmlns:a16="http://schemas.microsoft.com/office/drawing/2014/main" id="{E560CDEE-848F-1FBD-9850-026760B7E66C}"/>
                </a:ext>
              </a:extLst>
            </p:cNvPr>
            <p:cNvSpPr/>
            <p:nvPr/>
          </p:nvSpPr>
          <p:spPr>
            <a:xfrm>
              <a:off x="4615335" y="6203989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5" name="Freeform: Shape 1354">
              <a:extLst>
                <a:ext uri="{FF2B5EF4-FFF2-40B4-BE49-F238E27FC236}">
                  <a16:creationId xmlns:a16="http://schemas.microsoft.com/office/drawing/2014/main" id="{3ABCB90C-3BEE-A760-CD3F-55F696D5F975}"/>
                </a:ext>
              </a:extLst>
            </p:cNvPr>
            <p:cNvSpPr/>
            <p:nvPr/>
          </p:nvSpPr>
          <p:spPr>
            <a:xfrm>
              <a:off x="4615335" y="6153879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6" name="Freeform: Shape 1355">
              <a:extLst>
                <a:ext uri="{FF2B5EF4-FFF2-40B4-BE49-F238E27FC236}">
                  <a16:creationId xmlns:a16="http://schemas.microsoft.com/office/drawing/2014/main" id="{ED302D87-5E03-C780-52A3-E4102B902959}"/>
                </a:ext>
              </a:extLst>
            </p:cNvPr>
            <p:cNvSpPr/>
            <p:nvPr/>
          </p:nvSpPr>
          <p:spPr>
            <a:xfrm>
              <a:off x="4615335" y="6103768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7" name="Freeform: Shape 1356">
              <a:extLst>
                <a:ext uri="{FF2B5EF4-FFF2-40B4-BE49-F238E27FC236}">
                  <a16:creationId xmlns:a16="http://schemas.microsoft.com/office/drawing/2014/main" id="{41E58A17-FBC0-02F1-09DC-9601BB6D821E}"/>
                </a:ext>
              </a:extLst>
            </p:cNvPr>
            <p:cNvSpPr/>
            <p:nvPr/>
          </p:nvSpPr>
          <p:spPr>
            <a:xfrm>
              <a:off x="4615335" y="6053657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8" name="Freeform: Shape 1357">
              <a:extLst>
                <a:ext uri="{FF2B5EF4-FFF2-40B4-BE49-F238E27FC236}">
                  <a16:creationId xmlns:a16="http://schemas.microsoft.com/office/drawing/2014/main" id="{0A16550F-A8C8-AEB5-781E-C80B51241A17}"/>
                </a:ext>
              </a:extLst>
            </p:cNvPr>
            <p:cNvSpPr/>
            <p:nvPr/>
          </p:nvSpPr>
          <p:spPr>
            <a:xfrm>
              <a:off x="4615335" y="6003546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9" name="Freeform: Shape 1358">
              <a:extLst>
                <a:ext uri="{FF2B5EF4-FFF2-40B4-BE49-F238E27FC236}">
                  <a16:creationId xmlns:a16="http://schemas.microsoft.com/office/drawing/2014/main" id="{08E451D5-0BA3-CFA7-04BB-EA37532FF05B}"/>
                </a:ext>
              </a:extLst>
            </p:cNvPr>
            <p:cNvSpPr/>
            <p:nvPr/>
          </p:nvSpPr>
          <p:spPr>
            <a:xfrm>
              <a:off x="4615335" y="5953436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0" name="Freeform: Shape 1359">
              <a:extLst>
                <a:ext uri="{FF2B5EF4-FFF2-40B4-BE49-F238E27FC236}">
                  <a16:creationId xmlns:a16="http://schemas.microsoft.com/office/drawing/2014/main" id="{47D470A6-B126-A9F2-6399-A77A20EDBC8E}"/>
                </a:ext>
              </a:extLst>
            </p:cNvPr>
            <p:cNvSpPr/>
            <p:nvPr/>
          </p:nvSpPr>
          <p:spPr>
            <a:xfrm>
              <a:off x="4615335" y="5903325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1" name="Freeform: Shape 1360">
              <a:extLst>
                <a:ext uri="{FF2B5EF4-FFF2-40B4-BE49-F238E27FC236}">
                  <a16:creationId xmlns:a16="http://schemas.microsoft.com/office/drawing/2014/main" id="{81E23EA3-E5D9-C36A-1979-DCEBC57AFCAD}"/>
                </a:ext>
              </a:extLst>
            </p:cNvPr>
            <p:cNvSpPr/>
            <p:nvPr/>
          </p:nvSpPr>
          <p:spPr>
            <a:xfrm>
              <a:off x="4615335" y="5853214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2" name="Freeform: Shape 1361">
              <a:extLst>
                <a:ext uri="{FF2B5EF4-FFF2-40B4-BE49-F238E27FC236}">
                  <a16:creationId xmlns:a16="http://schemas.microsoft.com/office/drawing/2014/main" id="{E8D0EADB-0BF8-D590-1D3C-5C03253381DC}"/>
                </a:ext>
              </a:extLst>
            </p:cNvPr>
            <p:cNvSpPr/>
            <p:nvPr/>
          </p:nvSpPr>
          <p:spPr>
            <a:xfrm>
              <a:off x="4615335" y="5803103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3" name="Freeform: Shape 1362">
              <a:extLst>
                <a:ext uri="{FF2B5EF4-FFF2-40B4-BE49-F238E27FC236}">
                  <a16:creationId xmlns:a16="http://schemas.microsoft.com/office/drawing/2014/main" id="{A45F1D8E-9E13-3ECB-9CA3-5491207D629C}"/>
                </a:ext>
              </a:extLst>
            </p:cNvPr>
            <p:cNvSpPr/>
            <p:nvPr/>
          </p:nvSpPr>
          <p:spPr>
            <a:xfrm>
              <a:off x="4615335" y="5752993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4" name="Freeform: Shape 1363">
              <a:extLst>
                <a:ext uri="{FF2B5EF4-FFF2-40B4-BE49-F238E27FC236}">
                  <a16:creationId xmlns:a16="http://schemas.microsoft.com/office/drawing/2014/main" id="{DC32EEB0-40DE-9280-83D0-97478E1A5D9C}"/>
                </a:ext>
              </a:extLst>
            </p:cNvPr>
            <p:cNvSpPr/>
            <p:nvPr/>
          </p:nvSpPr>
          <p:spPr>
            <a:xfrm>
              <a:off x="4615335" y="5702882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5" name="Freeform: Shape 1364">
              <a:extLst>
                <a:ext uri="{FF2B5EF4-FFF2-40B4-BE49-F238E27FC236}">
                  <a16:creationId xmlns:a16="http://schemas.microsoft.com/office/drawing/2014/main" id="{1618F061-A50A-B21A-498B-DE0B7422935E}"/>
                </a:ext>
              </a:extLst>
            </p:cNvPr>
            <p:cNvSpPr/>
            <p:nvPr/>
          </p:nvSpPr>
          <p:spPr>
            <a:xfrm>
              <a:off x="4615335" y="5652771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6" name="Freeform: Shape 1365">
              <a:extLst>
                <a:ext uri="{FF2B5EF4-FFF2-40B4-BE49-F238E27FC236}">
                  <a16:creationId xmlns:a16="http://schemas.microsoft.com/office/drawing/2014/main" id="{0A0AE47F-423E-D9D2-E6A0-FBB9736B56B6}"/>
                </a:ext>
              </a:extLst>
            </p:cNvPr>
            <p:cNvSpPr/>
            <p:nvPr/>
          </p:nvSpPr>
          <p:spPr>
            <a:xfrm>
              <a:off x="4615335" y="5602661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7" name="Freeform: Shape 1366">
              <a:extLst>
                <a:ext uri="{FF2B5EF4-FFF2-40B4-BE49-F238E27FC236}">
                  <a16:creationId xmlns:a16="http://schemas.microsoft.com/office/drawing/2014/main" id="{52352290-2994-9B74-EFAE-BBFB01CC1AF6}"/>
                </a:ext>
              </a:extLst>
            </p:cNvPr>
            <p:cNvSpPr/>
            <p:nvPr/>
          </p:nvSpPr>
          <p:spPr>
            <a:xfrm>
              <a:off x="4615335" y="5552423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8" name="Freeform: Shape 1367">
              <a:extLst>
                <a:ext uri="{FF2B5EF4-FFF2-40B4-BE49-F238E27FC236}">
                  <a16:creationId xmlns:a16="http://schemas.microsoft.com/office/drawing/2014/main" id="{D4D85A55-520A-92F5-FE2B-F0F7CCE4E6C9}"/>
                </a:ext>
              </a:extLst>
            </p:cNvPr>
            <p:cNvSpPr/>
            <p:nvPr/>
          </p:nvSpPr>
          <p:spPr>
            <a:xfrm>
              <a:off x="4615335" y="5502312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9" name="Freeform: Shape 1368">
              <a:extLst>
                <a:ext uri="{FF2B5EF4-FFF2-40B4-BE49-F238E27FC236}">
                  <a16:creationId xmlns:a16="http://schemas.microsoft.com/office/drawing/2014/main" id="{65FCB11E-F171-059B-D2C2-24712CCE4626}"/>
                </a:ext>
              </a:extLst>
            </p:cNvPr>
            <p:cNvSpPr/>
            <p:nvPr/>
          </p:nvSpPr>
          <p:spPr>
            <a:xfrm>
              <a:off x="4615335" y="5452201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0" name="Freeform: Shape 1369">
              <a:extLst>
                <a:ext uri="{FF2B5EF4-FFF2-40B4-BE49-F238E27FC236}">
                  <a16:creationId xmlns:a16="http://schemas.microsoft.com/office/drawing/2014/main" id="{0596898C-CC31-24DA-FDB9-94B2EACB3440}"/>
                </a:ext>
              </a:extLst>
            </p:cNvPr>
            <p:cNvSpPr/>
            <p:nvPr/>
          </p:nvSpPr>
          <p:spPr>
            <a:xfrm>
              <a:off x="4615335" y="5402090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DBC795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1" name="Freeform: Shape 1370">
              <a:extLst>
                <a:ext uri="{FF2B5EF4-FFF2-40B4-BE49-F238E27FC236}">
                  <a16:creationId xmlns:a16="http://schemas.microsoft.com/office/drawing/2014/main" id="{A42EFCEE-7351-D587-C24D-2F08B0CFD738}"/>
                </a:ext>
              </a:extLst>
            </p:cNvPr>
            <p:cNvSpPr/>
            <p:nvPr/>
          </p:nvSpPr>
          <p:spPr>
            <a:xfrm>
              <a:off x="4615335" y="5351980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2" name="Freeform: Shape 1371">
              <a:extLst>
                <a:ext uri="{FF2B5EF4-FFF2-40B4-BE49-F238E27FC236}">
                  <a16:creationId xmlns:a16="http://schemas.microsoft.com/office/drawing/2014/main" id="{840B0C87-4712-14C5-6664-B73F20D1462D}"/>
                </a:ext>
              </a:extLst>
            </p:cNvPr>
            <p:cNvSpPr/>
            <p:nvPr/>
          </p:nvSpPr>
          <p:spPr>
            <a:xfrm>
              <a:off x="4615335" y="5301869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3" name="Freeform: Shape 1372">
              <a:extLst>
                <a:ext uri="{FF2B5EF4-FFF2-40B4-BE49-F238E27FC236}">
                  <a16:creationId xmlns:a16="http://schemas.microsoft.com/office/drawing/2014/main" id="{9E5672C5-FDCE-E92F-20D2-B49EC50C4BED}"/>
                </a:ext>
              </a:extLst>
            </p:cNvPr>
            <p:cNvSpPr/>
            <p:nvPr/>
          </p:nvSpPr>
          <p:spPr>
            <a:xfrm>
              <a:off x="4615335" y="5251758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4" name="Freeform: Shape 1373">
              <a:extLst>
                <a:ext uri="{FF2B5EF4-FFF2-40B4-BE49-F238E27FC236}">
                  <a16:creationId xmlns:a16="http://schemas.microsoft.com/office/drawing/2014/main" id="{26DE18A9-2792-DE1D-24F8-C98F6F04307B}"/>
                </a:ext>
              </a:extLst>
            </p:cNvPr>
            <p:cNvSpPr/>
            <p:nvPr/>
          </p:nvSpPr>
          <p:spPr>
            <a:xfrm>
              <a:off x="4615335" y="5201648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5" name="Freeform: Shape 1374">
              <a:extLst>
                <a:ext uri="{FF2B5EF4-FFF2-40B4-BE49-F238E27FC236}">
                  <a16:creationId xmlns:a16="http://schemas.microsoft.com/office/drawing/2014/main" id="{6AFD6481-64B4-70D7-8B2D-3A8836345346}"/>
                </a:ext>
              </a:extLst>
            </p:cNvPr>
            <p:cNvSpPr/>
            <p:nvPr/>
          </p:nvSpPr>
          <p:spPr>
            <a:xfrm>
              <a:off x="4615335" y="5151537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6" name="Freeform: Shape 1375">
              <a:extLst>
                <a:ext uri="{FF2B5EF4-FFF2-40B4-BE49-F238E27FC236}">
                  <a16:creationId xmlns:a16="http://schemas.microsoft.com/office/drawing/2014/main" id="{C56C7E94-82A2-894F-7995-1FF36DDCF0E3}"/>
                </a:ext>
              </a:extLst>
            </p:cNvPr>
            <p:cNvSpPr/>
            <p:nvPr/>
          </p:nvSpPr>
          <p:spPr>
            <a:xfrm>
              <a:off x="4615335" y="5101426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7" name="Freeform: Shape 1376">
              <a:extLst>
                <a:ext uri="{FF2B5EF4-FFF2-40B4-BE49-F238E27FC236}">
                  <a16:creationId xmlns:a16="http://schemas.microsoft.com/office/drawing/2014/main" id="{23DBAD69-A894-A56D-5F11-60EE923BF798}"/>
                </a:ext>
              </a:extLst>
            </p:cNvPr>
            <p:cNvSpPr/>
            <p:nvPr/>
          </p:nvSpPr>
          <p:spPr>
            <a:xfrm>
              <a:off x="4615335" y="5051315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8" name="Freeform: Shape 1377">
              <a:extLst>
                <a:ext uri="{FF2B5EF4-FFF2-40B4-BE49-F238E27FC236}">
                  <a16:creationId xmlns:a16="http://schemas.microsoft.com/office/drawing/2014/main" id="{12D0F056-AADB-7BE6-4C5F-C644906641D5}"/>
                </a:ext>
              </a:extLst>
            </p:cNvPr>
            <p:cNvSpPr/>
            <p:nvPr/>
          </p:nvSpPr>
          <p:spPr>
            <a:xfrm>
              <a:off x="4615335" y="5001205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9" name="Freeform: Shape 1378">
              <a:extLst>
                <a:ext uri="{FF2B5EF4-FFF2-40B4-BE49-F238E27FC236}">
                  <a16:creationId xmlns:a16="http://schemas.microsoft.com/office/drawing/2014/main" id="{24307249-C255-ACDF-EA94-959ACA2F10B8}"/>
                </a:ext>
              </a:extLst>
            </p:cNvPr>
            <p:cNvSpPr/>
            <p:nvPr/>
          </p:nvSpPr>
          <p:spPr>
            <a:xfrm>
              <a:off x="4615335" y="4951094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0" name="Freeform: Shape 1379">
              <a:extLst>
                <a:ext uri="{FF2B5EF4-FFF2-40B4-BE49-F238E27FC236}">
                  <a16:creationId xmlns:a16="http://schemas.microsoft.com/office/drawing/2014/main" id="{2A0B348B-8426-F275-9FEA-956A8D0C14A6}"/>
                </a:ext>
              </a:extLst>
            </p:cNvPr>
            <p:cNvSpPr/>
            <p:nvPr/>
          </p:nvSpPr>
          <p:spPr>
            <a:xfrm>
              <a:off x="4615335" y="4900983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1" name="Freeform: Shape 1380">
              <a:extLst>
                <a:ext uri="{FF2B5EF4-FFF2-40B4-BE49-F238E27FC236}">
                  <a16:creationId xmlns:a16="http://schemas.microsoft.com/office/drawing/2014/main" id="{AE3A5A62-555B-52D8-D703-99F642B7656A}"/>
                </a:ext>
              </a:extLst>
            </p:cNvPr>
            <p:cNvSpPr/>
            <p:nvPr/>
          </p:nvSpPr>
          <p:spPr>
            <a:xfrm>
              <a:off x="4615335" y="4850872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2" name="Freeform: Shape 1381">
              <a:extLst>
                <a:ext uri="{FF2B5EF4-FFF2-40B4-BE49-F238E27FC236}">
                  <a16:creationId xmlns:a16="http://schemas.microsoft.com/office/drawing/2014/main" id="{6E53E29B-2AA6-2AD4-606F-34DC7C97FBF2}"/>
                </a:ext>
              </a:extLst>
            </p:cNvPr>
            <p:cNvSpPr/>
            <p:nvPr/>
          </p:nvSpPr>
          <p:spPr>
            <a:xfrm>
              <a:off x="4615335" y="4800762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3" name="Freeform: Shape 1382">
              <a:extLst>
                <a:ext uri="{FF2B5EF4-FFF2-40B4-BE49-F238E27FC236}">
                  <a16:creationId xmlns:a16="http://schemas.microsoft.com/office/drawing/2014/main" id="{10C20CF7-A46F-D99E-C1FA-946DA248DE60}"/>
                </a:ext>
              </a:extLst>
            </p:cNvPr>
            <p:cNvSpPr/>
            <p:nvPr/>
          </p:nvSpPr>
          <p:spPr>
            <a:xfrm>
              <a:off x="4615335" y="4750651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4" name="Freeform: Shape 1383">
              <a:extLst>
                <a:ext uri="{FF2B5EF4-FFF2-40B4-BE49-F238E27FC236}">
                  <a16:creationId xmlns:a16="http://schemas.microsoft.com/office/drawing/2014/main" id="{6C9B4EB4-69E7-E953-0A63-387F3C78254D}"/>
                </a:ext>
              </a:extLst>
            </p:cNvPr>
            <p:cNvSpPr/>
            <p:nvPr/>
          </p:nvSpPr>
          <p:spPr>
            <a:xfrm>
              <a:off x="4615335" y="4700413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5" name="Freeform: Shape 1384">
              <a:extLst>
                <a:ext uri="{FF2B5EF4-FFF2-40B4-BE49-F238E27FC236}">
                  <a16:creationId xmlns:a16="http://schemas.microsoft.com/office/drawing/2014/main" id="{F9678770-47CD-98CE-A645-2DFFE03466C4}"/>
                </a:ext>
              </a:extLst>
            </p:cNvPr>
            <p:cNvSpPr/>
            <p:nvPr/>
          </p:nvSpPr>
          <p:spPr>
            <a:xfrm>
              <a:off x="4615335" y="4650302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6" name="Freeform: Shape 1385">
              <a:extLst>
                <a:ext uri="{FF2B5EF4-FFF2-40B4-BE49-F238E27FC236}">
                  <a16:creationId xmlns:a16="http://schemas.microsoft.com/office/drawing/2014/main" id="{0A3FCE9A-C936-6042-0287-AF05E40E842F}"/>
                </a:ext>
              </a:extLst>
            </p:cNvPr>
            <p:cNvSpPr/>
            <p:nvPr/>
          </p:nvSpPr>
          <p:spPr>
            <a:xfrm>
              <a:off x="4615335" y="4600192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7" name="Freeform: Shape 1386">
              <a:extLst>
                <a:ext uri="{FF2B5EF4-FFF2-40B4-BE49-F238E27FC236}">
                  <a16:creationId xmlns:a16="http://schemas.microsoft.com/office/drawing/2014/main" id="{ACEFC028-AADC-1E66-0C20-877025EF14DA}"/>
                </a:ext>
              </a:extLst>
            </p:cNvPr>
            <p:cNvSpPr/>
            <p:nvPr/>
          </p:nvSpPr>
          <p:spPr>
            <a:xfrm>
              <a:off x="4615335" y="4550081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8" name="Freeform: Shape 1387">
              <a:extLst>
                <a:ext uri="{FF2B5EF4-FFF2-40B4-BE49-F238E27FC236}">
                  <a16:creationId xmlns:a16="http://schemas.microsoft.com/office/drawing/2014/main" id="{B7AB5B59-607B-8E4D-5BA9-7C157AA58071}"/>
                </a:ext>
              </a:extLst>
            </p:cNvPr>
            <p:cNvSpPr/>
            <p:nvPr/>
          </p:nvSpPr>
          <p:spPr>
            <a:xfrm>
              <a:off x="4615335" y="4499970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9" name="Freeform: Shape 1388">
              <a:extLst>
                <a:ext uri="{FF2B5EF4-FFF2-40B4-BE49-F238E27FC236}">
                  <a16:creationId xmlns:a16="http://schemas.microsoft.com/office/drawing/2014/main" id="{12BFB686-0CCA-9615-58EA-695805E58C65}"/>
                </a:ext>
              </a:extLst>
            </p:cNvPr>
            <p:cNvSpPr/>
            <p:nvPr/>
          </p:nvSpPr>
          <p:spPr>
            <a:xfrm>
              <a:off x="4615335" y="4449859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0" name="Freeform: Shape 1389">
              <a:extLst>
                <a:ext uri="{FF2B5EF4-FFF2-40B4-BE49-F238E27FC236}">
                  <a16:creationId xmlns:a16="http://schemas.microsoft.com/office/drawing/2014/main" id="{A7966126-66A1-4C15-456E-829F78E7124E}"/>
                </a:ext>
              </a:extLst>
            </p:cNvPr>
            <p:cNvSpPr/>
            <p:nvPr/>
          </p:nvSpPr>
          <p:spPr>
            <a:xfrm>
              <a:off x="4615335" y="4399749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1" name="Freeform: Shape 1390">
              <a:extLst>
                <a:ext uri="{FF2B5EF4-FFF2-40B4-BE49-F238E27FC236}">
                  <a16:creationId xmlns:a16="http://schemas.microsoft.com/office/drawing/2014/main" id="{484560F0-8A37-C6F4-6338-0D6AA3B1EDF2}"/>
                </a:ext>
              </a:extLst>
            </p:cNvPr>
            <p:cNvSpPr/>
            <p:nvPr/>
          </p:nvSpPr>
          <p:spPr>
            <a:xfrm>
              <a:off x="4615335" y="4349638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2" name="Freeform: Shape 1391">
              <a:extLst>
                <a:ext uri="{FF2B5EF4-FFF2-40B4-BE49-F238E27FC236}">
                  <a16:creationId xmlns:a16="http://schemas.microsoft.com/office/drawing/2014/main" id="{858AA0D2-0F58-E436-5296-2984FF777158}"/>
                </a:ext>
              </a:extLst>
            </p:cNvPr>
            <p:cNvSpPr/>
            <p:nvPr/>
          </p:nvSpPr>
          <p:spPr>
            <a:xfrm>
              <a:off x="4615335" y="4299527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3" name="Freeform: Shape 1392">
              <a:extLst>
                <a:ext uri="{FF2B5EF4-FFF2-40B4-BE49-F238E27FC236}">
                  <a16:creationId xmlns:a16="http://schemas.microsoft.com/office/drawing/2014/main" id="{1CF4EBDA-5798-30A5-B8F6-4A565EEC2E21}"/>
                </a:ext>
              </a:extLst>
            </p:cNvPr>
            <p:cNvSpPr/>
            <p:nvPr/>
          </p:nvSpPr>
          <p:spPr>
            <a:xfrm>
              <a:off x="4615335" y="4249417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4" name="Freeform: Shape 1393">
              <a:extLst>
                <a:ext uri="{FF2B5EF4-FFF2-40B4-BE49-F238E27FC236}">
                  <a16:creationId xmlns:a16="http://schemas.microsoft.com/office/drawing/2014/main" id="{4E5E5FA1-D9B5-B4AE-57E3-F3BDFBC1D070}"/>
                </a:ext>
              </a:extLst>
            </p:cNvPr>
            <p:cNvSpPr/>
            <p:nvPr/>
          </p:nvSpPr>
          <p:spPr>
            <a:xfrm>
              <a:off x="4615335" y="4199306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5" name="Freeform: Shape 1394">
              <a:extLst>
                <a:ext uri="{FF2B5EF4-FFF2-40B4-BE49-F238E27FC236}">
                  <a16:creationId xmlns:a16="http://schemas.microsoft.com/office/drawing/2014/main" id="{1AB5FC20-307B-5801-1CDC-7DC4D35A8D21}"/>
                </a:ext>
              </a:extLst>
            </p:cNvPr>
            <p:cNvSpPr/>
            <p:nvPr/>
          </p:nvSpPr>
          <p:spPr>
            <a:xfrm>
              <a:off x="4615335" y="4149195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6" name="Freeform: Shape 1395">
              <a:extLst>
                <a:ext uri="{FF2B5EF4-FFF2-40B4-BE49-F238E27FC236}">
                  <a16:creationId xmlns:a16="http://schemas.microsoft.com/office/drawing/2014/main" id="{BFB17A7A-AB5E-8324-B56A-9A5D56C1E314}"/>
                </a:ext>
              </a:extLst>
            </p:cNvPr>
            <p:cNvSpPr/>
            <p:nvPr/>
          </p:nvSpPr>
          <p:spPr>
            <a:xfrm>
              <a:off x="4615335" y="4099084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7" name="Freeform: Shape 1396">
              <a:extLst>
                <a:ext uri="{FF2B5EF4-FFF2-40B4-BE49-F238E27FC236}">
                  <a16:creationId xmlns:a16="http://schemas.microsoft.com/office/drawing/2014/main" id="{E0703982-1008-2A76-503E-18F2340EF8FB}"/>
                </a:ext>
              </a:extLst>
            </p:cNvPr>
            <p:cNvSpPr/>
            <p:nvPr/>
          </p:nvSpPr>
          <p:spPr>
            <a:xfrm>
              <a:off x="4615335" y="4048974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8" name="Freeform: Shape 1397">
              <a:extLst>
                <a:ext uri="{FF2B5EF4-FFF2-40B4-BE49-F238E27FC236}">
                  <a16:creationId xmlns:a16="http://schemas.microsoft.com/office/drawing/2014/main" id="{9ADE91C7-99F6-B91A-4F1A-B2291DE0137F}"/>
                </a:ext>
              </a:extLst>
            </p:cNvPr>
            <p:cNvSpPr/>
            <p:nvPr/>
          </p:nvSpPr>
          <p:spPr>
            <a:xfrm>
              <a:off x="4615335" y="3998863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9" name="Freeform: Shape 1398">
              <a:extLst>
                <a:ext uri="{FF2B5EF4-FFF2-40B4-BE49-F238E27FC236}">
                  <a16:creationId xmlns:a16="http://schemas.microsoft.com/office/drawing/2014/main" id="{E8BA78D7-BAAD-CACD-6E91-088E7C835415}"/>
                </a:ext>
              </a:extLst>
            </p:cNvPr>
            <p:cNvSpPr/>
            <p:nvPr/>
          </p:nvSpPr>
          <p:spPr>
            <a:xfrm>
              <a:off x="4615335" y="3948752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0" name="Freeform: Shape 1399">
              <a:extLst>
                <a:ext uri="{FF2B5EF4-FFF2-40B4-BE49-F238E27FC236}">
                  <a16:creationId xmlns:a16="http://schemas.microsoft.com/office/drawing/2014/main" id="{66C97ADC-C400-3DE5-4F73-1BFAF68A5D50}"/>
                </a:ext>
              </a:extLst>
            </p:cNvPr>
            <p:cNvSpPr/>
            <p:nvPr/>
          </p:nvSpPr>
          <p:spPr>
            <a:xfrm>
              <a:off x="4615335" y="3898514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1" name="Freeform: Shape 1400">
              <a:extLst>
                <a:ext uri="{FF2B5EF4-FFF2-40B4-BE49-F238E27FC236}">
                  <a16:creationId xmlns:a16="http://schemas.microsoft.com/office/drawing/2014/main" id="{DFFAB96C-8B90-1AA4-D6DD-16DC1036C357}"/>
                </a:ext>
              </a:extLst>
            </p:cNvPr>
            <p:cNvSpPr/>
            <p:nvPr/>
          </p:nvSpPr>
          <p:spPr>
            <a:xfrm>
              <a:off x="4615335" y="3848403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2" name="Freeform: Shape 1401">
              <a:extLst>
                <a:ext uri="{FF2B5EF4-FFF2-40B4-BE49-F238E27FC236}">
                  <a16:creationId xmlns:a16="http://schemas.microsoft.com/office/drawing/2014/main" id="{6E474BEA-162F-35C5-2A03-3D182A0262BB}"/>
                </a:ext>
              </a:extLst>
            </p:cNvPr>
            <p:cNvSpPr/>
            <p:nvPr/>
          </p:nvSpPr>
          <p:spPr>
            <a:xfrm>
              <a:off x="4615335" y="3798293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3" name="Freeform: Shape 1402">
              <a:extLst>
                <a:ext uri="{FF2B5EF4-FFF2-40B4-BE49-F238E27FC236}">
                  <a16:creationId xmlns:a16="http://schemas.microsoft.com/office/drawing/2014/main" id="{2CE0257A-6F5C-2D3C-6025-74D169CED946}"/>
                </a:ext>
              </a:extLst>
            </p:cNvPr>
            <p:cNvSpPr/>
            <p:nvPr/>
          </p:nvSpPr>
          <p:spPr>
            <a:xfrm>
              <a:off x="4615335" y="3748182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4" name="Freeform: Shape 1403">
              <a:extLst>
                <a:ext uri="{FF2B5EF4-FFF2-40B4-BE49-F238E27FC236}">
                  <a16:creationId xmlns:a16="http://schemas.microsoft.com/office/drawing/2014/main" id="{2FE53523-6635-CF6D-9B07-EEFC922F707B}"/>
                </a:ext>
              </a:extLst>
            </p:cNvPr>
            <p:cNvSpPr/>
            <p:nvPr/>
          </p:nvSpPr>
          <p:spPr>
            <a:xfrm>
              <a:off x="4615335" y="3698071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5" name="Freeform: Shape 1404">
              <a:extLst>
                <a:ext uri="{FF2B5EF4-FFF2-40B4-BE49-F238E27FC236}">
                  <a16:creationId xmlns:a16="http://schemas.microsoft.com/office/drawing/2014/main" id="{5011EDBB-FA9E-87C3-36AE-BACFAD77B7A7}"/>
                </a:ext>
              </a:extLst>
            </p:cNvPr>
            <p:cNvSpPr/>
            <p:nvPr/>
          </p:nvSpPr>
          <p:spPr>
            <a:xfrm>
              <a:off x="4615335" y="3647961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6" name="Freeform: Shape 1405">
              <a:extLst>
                <a:ext uri="{FF2B5EF4-FFF2-40B4-BE49-F238E27FC236}">
                  <a16:creationId xmlns:a16="http://schemas.microsoft.com/office/drawing/2014/main" id="{D2A23BBF-3775-F320-2539-4491A78FA1A8}"/>
                </a:ext>
              </a:extLst>
            </p:cNvPr>
            <p:cNvSpPr/>
            <p:nvPr/>
          </p:nvSpPr>
          <p:spPr>
            <a:xfrm>
              <a:off x="4615335" y="3597850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7" name="Freeform: Shape 1406">
              <a:extLst>
                <a:ext uri="{FF2B5EF4-FFF2-40B4-BE49-F238E27FC236}">
                  <a16:creationId xmlns:a16="http://schemas.microsoft.com/office/drawing/2014/main" id="{18EC44FB-EC10-3AA5-CCAA-4A07E5FC9A22}"/>
                </a:ext>
              </a:extLst>
            </p:cNvPr>
            <p:cNvSpPr/>
            <p:nvPr/>
          </p:nvSpPr>
          <p:spPr>
            <a:xfrm>
              <a:off x="4615335" y="3547739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8" name="Freeform: Shape 1407">
              <a:extLst>
                <a:ext uri="{FF2B5EF4-FFF2-40B4-BE49-F238E27FC236}">
                  <a16:creationId xmlns:a16="http://schemas.microsoft.com/office/drawing/2014/main" id="{0FA621EB-4742-BC09-348C-D8765489441E}"/>
                </a:ext>
              </a:extLst>
            </p:cNvPr>
            <p:cNvSpPr/>
            <p:nvPr/>
          </p:nvSpPr>
          <p:spPr>
            <a:xfrm>
              <a:off x="4615335" y="3497628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9" name="Freeform: Shape 1408">
              <a:extLst>
                <a:ext uri="{FF2B5EF4-FFF2-40B4-BE49-F238E27FC236}">
                  <a16:creationId xmlns:a16="http://schemas.microsoft.com/office/drawing/2014/main" id="{F79549F9-A0A1-3F74-68A6-4C26E472AEC0}"/>
                </a:ext>
              </a:extLst>
            </p:cNvPr>
            <p:cNvSpPr/>
            <p:nvPr/>
          </p:nvSpPr>
          <p:spPr>
            <a:xfrm>
              <a:off x="4615335" y="3447518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0" name="Freeform: Shape 1409">
              <a:extLst>
                <a:ext uri="{FF2B5EF4-FFF2-40B4-BE49-F238E27FC236}">
                  <a16:creationId xmlns:a16="http://schemas.microsoft.com/office/drawing/2014/main" id="{06FA49C4-9B9A-3DE1-B757-1445762D7D8B}"/>
                </a:ext>
              </a:extLst>
            </p:cNvPr>
            <p:cNvSpPr/>
            <p:nvPr/>
          </p:nvSpPr>
          <p:spPr>
            <a:xfrm>
              <a:off x="4615335" y="3397407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1" name="Freeform: Shape 1410">
              <a:extLst>
                <a:ext uri="{FF2B5EF4-FFF2-40B4-BE49-F238E27FC236}">
                  <a16:creationId xmlns:a16="http://schemas.microsoft.com/office/drawing/2014/main" id="{3D1A716A-C2BE-938D-E7B1-28A1DB41B92A}"/>
                </a:ext>
              </a:extLst>
            </p:cNvPr>
            <p:cNvSpPr/>
            <p:nvPr/>
          </p:nvSpPr>
          <p:spPr>
            <a:xfrm>
              <a:off x="4615335" y="3347296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2" name="Freeform: Shape 1411">
              <a:extLst>
                <a:ext uri="{FF2B5EF4-FFF2-40B4-BE49-F238E27FC236}">
                  <a16:creationId xmlns:a16="http://schemas.microsoft.com/office/drawing/2014/main" id="{11BC3F57-6388-44B2-C774-EAD2A4B1B112}"/>
                </a:ext>
              </a:extLst>
            </p:cNvPr>
            <p:cNvSpPr/>
            <p:nvPr/>
          </p:nvSpPr>
          <p:spPr>
            <a:xfrm>
              <a:off x="4615335" y="3297185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3" name="Freeform: Shape 1412">
              <a:extLst>
                <a:ext uri="{FF2B5EF4-FFF2-40B4-BE49-F238E27FC236}">
                  <a16:creationId xmlns:a16="http://schemas.microsoft.com/office/drawing/2014/main" id="{3CEDA7C6-4F8E-B161-0AED-637A807A61B8}"/>
                </a:ext>
              </a:extLst>
            </p:cNvPr>
            <p:cNvSpPr/>
            <p:nvPr/>
          </p:nvSpPr>
          <p:spPr>
            <a:xfrm>
              <a:off x="4615335" y="3247075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4" name="Freeform: Shape 1413">
              <a:extLst>
                <a:ext uri="{FF2B5EF4-FFF2-40B4-BE49-F238E27FC236}">
                  <a16:creationId xmlns:a16="http://schemas.microsoft.com/office/drawing/2014/main" id="{695E1432-570F-6682-C3A9-EBB9CF1EEAF9}"/>
                </a:ext>
              </a:extLst>
            </p:cNvPr>
            <p:cNvSpPr/>
            <p:nvPr/>
          </p:nvSpPr>
          <p:spPr>
            <a:xfrm>
              <a:off x="4615335" y="3196964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5" name="Freeform: Shape 1414">
              <a:extLst>
                <a:ext uri="{FF2B5EF4-FFF2-40B4-BE49-F238E27FC236}">
                  <a16:creationId xmlns:a16="http://schemas.microsoft.com/office/drawing/2014/main" id="{7C6258C5-44F0-43D9-A069-5B62ADFBF98B}"/>
                </a:ext>
              </a:extLst>
            </p:cNvPr>
            <p:cNvSpPr/>
            <p:nvPr/>
          </p:nvSpPr>
          <p:spPr>
            <a:xfrm>
              <a:off x="4615335" y="3146853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6" name="Freeform: Shape 1415">
              <a:extLst>
                <a:ext uri="{FF2B5EF4-FFF2-40B4-BE49-F238E27FC236}">
                  <a16:creationId xmlns:a16="http://schemas.microsoft.com/office/drawing/2014/main" id="{DAF71801-2AB2-B26E-F61B-400D5AEE2558}"/>
                </a:ext>
              </a:extLst>
            </p:cNvPr>
            <p:cNvSpPr/>
            <p:nvPr/>
          </p:nvSpPr>
          <p:spPr>
            <a:xfrm>
              <a:off x="4615335" y="3096615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7" name="Freeform: Shape 1416">
              <a:extLst>
                <a:ext uri="{FF2B5EF4-FFF2-40B4-BE49-F238E27FC236}">
                  <a16:creationId xmlns:a16="http://schemas.microsoft.com/office/drawing/2014/main" id="{098815ED-B9CF-B88E-FDD1-888959559E04}"/>
                </a:ext>
              </a:extLst>
            </p:cNvPr>
            <p:cNvSpPr/>
            <p:nvPr/>
          </p:nvSpPr>
          <p:spPr>
            <a:xfrm>
              <a:off x="4615335" y="3046505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8" name="Freeform: Shape 1417">
              <a:extLst>
                <a:ext uri="{FF2B5EF4-FFF2-40B4-BE49-F238E27FC236}">
                  <a16:creationId xmlns:a16="http://schemas.microsoft.com/office/drawing/2014/main" id="{A5199F08-BF85-3E67-5906-164646CBC5CA}"/>
                </a:ext>
              </a:extLst>
            </p:cNvPr>
            <p:cNvSpPr/>
            <p:nvPr/>
          </p:nvSpPr>
          <p:spPr>
            <a:xfrm>
              <a:off x="4615335" y="2996394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FFFFFF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9" name="Freeform: Shape 1418">
              <a:extLst>
                <a:ext uri="{FF2B5EF4-FFF2-40B4-BE49-F238E27FC236}">
                  <a16:creationId xmlns:a16="http://schemas.microsoft.com/office/drawing/2014/main" id="{C012D7EC-0365-58A9-F875-45C0682954AD}"/>
                </a:ext>
              </a:extLst>
            </p:cNvPr>
            <p:cNvSpPr/>
            <p:nvPr/>
          </p:nvSpPr>
          <p:spPr>
            <a:xfrm>
              <a:off x="4615335" y="2946283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0" name="Freeform: Shape 1419">
              <a:extLst>
                <a:ext uri="{FF2B5EF4-FFF2-40B4-BE49-F238E27FC236}">
                  <a16:creationId xmlns:a16="http://schemas.microsoft.com/office/drawing/2014/main" id="{875D7B2C-93F5-E9B3-E06A-52CBDD5315AE}"/>
                </a:ext>
              </a:extLst>
            </p:cNvPr>
            <p:cNvSpPr/>
            <p:nvPr/>
          </p:nvSpPr>
          <p:spPr>
            <a:xfrm>
              <a:off x="4615335" y="2896172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1" name="Freeform: Shape 1420">
              <a:extLst>
                <a:ext uri="{FF2B5EF4-FFF2-40B4-BE49-F238E27FC236}">
                  <a16:creationId xmlns:a16="http://schemas.microsoft.com/office/drawing/2014/main" id="{25080A0D-2E69-3D85-CEF1-A934A18ECFF2}"/>
                </a:ext>
              </a:extLst>
            </p:cNvPr>
            <p:cNvSpPr/>
            <p:nvPr/>
          </p:nvSpPr>
          <p:spPr>
            <a:xfrm>
              <a:off x="4615335" y="2846062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2" name="Freeform: Shape 1421">
              <a:extLst>
                <a:ext uri="{FF2B5EF4-FFF2-40B4-BE49-F238E27FC236}">
                  <a16:creationId xmlns:a16="http://schemas.microsoft.com/office/drawing/2014/main" id="{2E2A2F0A-48B4-1816-FE8E-CD1588BD0562}"/>
                </a:ext>
              </a:extLst>
            </p:cNvPr>
            <p:cNvSpPr/>
            <p:nvPr/>
          </p:nvSpPr>
          <p:spPr>
            <a:xfrm>
              <a:off x="4615335" y="2795951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3" name="Freeform: Shape 1422">
              <a:extLst>
                <a:ext uri="{FF2B5EF4-FFF2-40B4-BE49-F238E27FC236}">
                  <a16:creationId xmlns:a16="http://schemas.microsoft.com/office/drawing/2014/main" id="{66B107CD-1780-D9D4-A8C6-3A2D0CCBD189}"/>
                </a:ext>
              </a:extLst>
            </p:cNvPr>
            <p:cNvSpPr/>
            <p:nvPr/>
          </p:nvSpPr>
          <p:spPr>
            <a:xfrm>
              <a:off x="4615335" y="2745840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4" name="Freeform: Shape 1423">
              <a:extLst>
                <a:ext uri="{FF2B5EF4-FFF2-40B4-BE49-F238E27FC236}">
                  <a16:creationId xmlns:a16="http://schemas.microsoft.com/office/drawing/2014/main" id="{EE204831-FDE8-EDFA-D97C-302C1811CFDB}"/>
                </a:ext>
              </a:extLst>
            </p:cNvPr>
            <p:cNvSpPr/>
            <p:nvPr/>
          </p:nvSpPr>
          <p:spPr>
            <a:xfrm>
              <a:off x="4615335" y="2695730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5" name="Freeform: Shape 1424">
              <a:extLst>
                <a:ext uri="{FF2B5EF4-FFF2-40B4-BE49-F238E27FC236}">
                  <a16:creationId xmlns:a16="http://schemas.microsoft.com/office/drawing/2014/main" id="{E8C56183-9239-4CFB-C590-502D01DF218C}"/>
                </a:ext>
              </a:extLst>
            </p:cNvPr>
            <p:cNvSpPr/>
            <p:nvPr/>
          </p:nvSpPr>
          <p:spPr>
            <a:xfrm>
              <a:off x="4615335" y="2645619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6" name="Freeform: Shape 1425">
              <a:extLst>
                <a:ext uri="{FF2B5EF4-FFF2-40B4-BE49-F238E27FC236}">
                  <a16:creationId xmlns:a16="http://schemas.microsoft.com/office/drawing/2014/main" id="{227C9CCC-5741-A13F-B3FD-B09AA5EEA087}"/>
                </a:ext>
              </a:extLst>
            </p:cNvPr>
            <p:cNvSpPr/>
            <p:nvPr/>
          </p:nvSpPr>
          <p:spPr>
            <a:xfrm>
              <a:off x="4615335" y="2595508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7" name="Freeform: Shape 1426">
              <a:extLst>
                <a:ext uri="{FF2B5EF4-FFF2-40B4-BE49-F238E27FC236}">
                  <a16:creationId xmlns:a16="http://schemas.microsoft.com/office/drawing/2014/main" id="{F8C099D0-0EFC-1732-2203-5B3A98C30753}"/>
                </a:ext>
              </a:extLst>
            </p:cNvPr>
            <p:cNvSpPr/>
            <p:nvPr/>
          </p:nvSpPr>
          <p:spPr>
            <a:xfrm>
              <a:off x="4615335" y="2545397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8" name="Freeform: Shape 1427">
              <a:extLst>
                <a:ext uri="{FF2B5EF4-FFF2-40B4-BE49-F238E27FC236}">
                  <a16:creationId xmlns:a16="http://schemas.microsoft.com/office/drawing/2014/main" id="{226105D8-6D4E-3D8D-373B-10FB9D692E5A}"/>
                </a:ext>
              </a:extLst>
            </p:cNvPr>
            <p:cNvSpPr/>
            <p:nvPr/>
          </p:nvSpPr>
          <p:spPr>
            <a:xfrm>
              <a:off x="4615335" y="2495287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9" name="Freeform: Shape 1428">
              <a:extLst>
                <a:ext uri="{FF2B5EF4-FFF2-40B4-BE49-F238E27FC236}">
                  <a16:creationId xmlns:a16="http://schemas.microsoft.com/office/drawing/2014/main" id="{A9995935-77B6-CFF2-F9E0-58ED4B9C95A1}"/>
                </a:ext>
              </a:extLst>
            </p:cNvPr>
            <p:cNvSpPr/>
            <p:nvPr/>
          </p:nvSpPr>
          <p:spPr>
            <a:xfrm>
              <a:off x="4615335" y="2445176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0" name="Freeform: Shape 1429">
              <a:extLst>
                <a:ext uri="{FF2B5EF4-FFF2-40B4-BE49-F238E27FC236}">
                  <a16:creationId xmlns:a16="http://schemas.microsoft.com/office/drawing/2014/main" id="{E61CE511-3A59-5A6A-DB00-52CD43C9390A}"/>
                </a:ext>
              </a:extLst>
            </p:cNvPr>
            <p:cNvSpPr/>
            <p:nvPr/>
          </p:nvSpPr>
          <p:spPr>
            <a:xfrm>
              <a:off x="4615335" y="2395065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1" name="Freeform: Shape 1430">
              <a:extLst>
                <a:ext uri="{FF2B5EF4-FFF2-40B4-BE49-F238E27FC236}">
                  <a16:creationId xmlns:a16="http://schemas.microsoft.com/office/drawing/2014/main" id="{9ED70DFE-1709-A781-FAAF-1D8BC6DD45DC}"/>
                </a:ext>
              </a:extLst>
            </p:cNvPr>
            <p:cNvSpPr/>
            <p:nvPr/>
          </p:nvSpPr>
          <p:spPr>
            <a:xfrm>
              <a:off x="4615335" y="2344954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2" name="Freeform: Shape 1431">
              <a:extLst>
                <a:ext uri="{FF2B5EF4-FFF2-40B4-BE49-F238E27FC236}">
                  <a16:creationId xmlns:a16="http://schemas.microsoft.com/office/drawing/2014/main" id="{F3A9452E-166C-727F-D0F5-41B5B6CCAD2F}"/>
                </a:ext>
              </a:extLst>
            </p:cNvPr>
            <p:cNvSpPr/>
            <p:nvPr/>
          </p:nvSpPr>
          <p:spPr>
            <a:xfrm>
              <a:off x="4615335" y="2294716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3" name="Freeform: Shape 1432">
              <a:extLst>
                <a:ext uri="{FF2B5EF4-FFF2-40B4-BE49-F238E27FC236}">
                  <a16:creationId xmlns:a16="http://schemas.microsoft.com/office/drawing/2014/main" id="{84AB8220-B6A8-E0AA-4EB7-FAB18DBAB8B8}"/>
                </a:ext>
              </a:extLst>
            </p:cNvPr>
            <p:cNvSpPr/>
            <p:nvPr/>
          </p:nvSpPr>
          <p:spPr>
            <a:xfrm>
              <a:off x="4615335" y="2244606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4" name="Freeform: Shape 1433">
              <a:extLst>
                <a:ext uri="{FF2B5EF4-FFF2-40B4-BE49-F238E27FC236}">
                  <a16:creationId xmlns:a16="http://schemas.microsoft.com/office/drawing/2014/main" id="{2DD5F288-3DF5-5F2F-3A07-78024B6D797A}"/>
                </a:ext>
              </a:extLst>
            </p:cNvPr>
            <p:cNvSpPr/>
            <p:nvPr/>
          </p:nvSpPr>
          <p:spPr>
            <a:xfrm>
              <a:off x="4615335" y="2194495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5" name="Freeform: Shape 1434">
              <a:extLst>
                <a:ext uri="{FF2B5EF4-FFF2-40B4-BE49-F238E27FC236}">
                  <a16:creationId xmlns:a16="http://schemas.microsoft.com/office/drawing/2014/main" id="{13CCD584-B55B-A840-CBEF-D97AA2226022}"/>
                </a:ext>
              </a:extLst>
            </p:cNvPr>
            <p:cNvSpPr/>
            <p:nvPr/>
          </p:nvSpPr>
          <p:spPr>
            <a:xfrm>
              <a:off x="4615335" y="2144384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6" name="Freeform: Shape 1435">
              <a:extLst>
                <a:ext uri="{FF2B5EF4-FFF2-40B4-BE49-F238E27FC236}">
                  <a16:creationId xmlns:a16="http://schemas.microsoft.com/office/drawing/2014/main" id="{E85CD7EF-10E6-FA8C-A02E-9D608C7BA3CC}"/>
                </a:ext>
              </a:extLst>
            </p:cNvPr>
            <p:cNvSpPr/>
            <p:nvPr/>
          </p:nvSpPr>
          <p:spPr>
            <a:xfrm>
              <a:off x="4615335" y="2094274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7" name="Freeform: Shape 1436">
              <a:extLst>
                <a:ext uri="{FF2B5EF4-FFF2-40B4-BE49-F238E27FC236}">
                  <a16:creationId xmlns:a16="http://schemas.microsoft.com/office/drawing/2014/main" id="{ABCCE6DE-F57A-7B28-5E31-2763B4380EBA}"/>
                </a:ext>
              </a:extLst>
            </p:cNvPr>
            <p:cNvSpPr/>
            <p:nvPr/>
          </p:nvSpPr>
          <p:spPr>
            <a:xfrm>
              <a:off x="4615335" y="2044163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8" name="Freeform: Shape 1437">
              <a:extLst>
                <a:ext uri="{FF2B5EF4-FFF2-40B4-BE49-F238E27FC236}">
                  <a16:creationId xmlns:a16="http://schemas.microsoft.com/office/drawing/2014/main" id="{A29DE6C5-E98A-F4FA-FFDF-2F6F77B379DC}"/>
                </a:ext>
              </a:extLst>
            </p:cNvPr>
            <p:cNvSpPr/>
            <p:nvPr/>
          </p:nvSpPr>
          <p:spPr>
            <a:xfrm>
              <a:off x="4615335" y="1994052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9" name="Freeform: Shape 1438">
              <a:extLst>
                <a:ext uri="{FF2B5EF4-FFF2-40B4-BE49-F238E27FC236}">
                  <a16:creationId xmlns:a16="http://schemas.microsoft.com/office/drawing/2014/main" id="{1D824099-8F65-A178-DEEF-D23E032DBD01}"/>
                </a:ext>
              </a:extLst>
            </p:cNvPr>
            <p:cNvSpPr/>
            <p:nvPr/>
          </p:nvSpPr>
          <p:spPr>
            <a:xfrm>
              <a:off x="4615335" y="1943941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0" name="Freeform: Shape 1439">
              <a:extLst>
                <a:ext uri="{FF2B5EF4-FFF2-40B4-BE49-F238E27FC236}">
                  <a16:creationId xmlns:a16="http://schemas.microsoft.com/office/drawing/2014/main" id="{87AAB201-F409-2C5C-DDFA-584336CED82F}"/>
                </a:ext>
              </a:extLst>
            </p:cNvPr>
            <p:cNvSpPr/>
            <p:nvPr/>
          </p:nvSpPr>
          <p:spPr>
            <a:xfrm>
              <a:off x="4615335" y="1893831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1" name="Freeform: Shape 1440">
              <a:extLst>
                <a:ext uri="{FF2B5EF4-FFF2-40B4-BE49-F238E27FC236}">
                  <a16:creationId xmlns:a16="http://schemas.microsoft.com/office/drawing/2014/main" id="{10B91550-1398-FEF9-EB0B-7612697CD134}"/>
                </a:ext>
              </a:extLst>
            </p:cNvPr>
            <p:cNvSpPr/>
            <p:nvPr/>
          </p:nvSpPr>
          <p:spPr>
            <a:xfrm>
              <a:off x="4615335" y="1843720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2" name="Freeform: Shape 1441">
              <a:extLst>
                <a:ext uri="{FF2B5EF4-FFF2-40B4-BE49-F238E27FC236}">
                  <a16:creationId xmlns:a16="http://schemas.microsoft.com/office/drawing/2014/main" id="{713FA1D4-3FD8-9436-F239-3D4D38FD8740}"/>
                </a:ext>
              </a:extLst>
            </p:cNvPr>
            <p:cNvSpPr/>
            <p:nvPr/>
          </p:nvSpPr>
          <p:spPr>
            <a:xfrm>
              <a:off x="4615335" y="1793609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3" name="Freeform: Shape 1442">
              <a:extLst>
                <a:ext uri="{FF2B5EF4-FFF2-40B4-BE49-F238E27FC236}">
                  <a16:creationId xmlns:a16="http://schemas.microsoft.com/office/drawing/2014/main" id="{21C1A5C1-1E92-3D5B-FA33-FF8E23912B01}"/>
                </a:ext>
              </a:extLst>
            </p:cNvPr>
            <p:cNvSpPr/>
            <p:nvPr/>
          </p:nvSpPr>
          <p:spPr>
            <a:xfrm>
              <a:off x="4615335" y="1743498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4" name="Freeform: Shape 1443">
              <a:extLst>
                <a:ext uri="{FF2B5EF4-FFF2-40B4-BE49-F238E27FC236}">
                  <a16:creationId xmlns:a16="http://schemas.microsoft.com/office/drawing/2014/main" id="{B947B4FE-1EE2-7CFB-A118-33D4FE10A20A}"/>
                </a:ext>
              </a:extLst>
            </p:cNvPr>
            <p:cNvSpPr/>
            <p:nvPr/>
          </p:nvSpPr>
          <p:spPr>
            <a:xfrm>
              <a:off x="4615335" y="1693388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5" name="Freeform: Shape 1444">
              <a:extLst>
                <a:ext uri="{FF2B5EF4-FFF2-40B4-BE49-F238E27FC236}">
                  <a16:creationId xmlns:a16="http://schemas.microsoft.com/office/drawing/2014/main" id="{E0F05A24-EB96-4EEA-3EC3-45F598087682}"/>
                </a:ext>
              </a:extLst>
            </p:cNvPr>
            <p:cNvSpPr/>
            <p:nvPr/>
          </p:nvSpPr>
          <p:spPr>
            <a:xfrm>
              <a:off x="4615335" y="1643277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6" name="Freeform: Shape 1445">
              <a:extLst>
                <a:ext uri="{FF2B5EF4-FFF2-40B4-BE49-F238E27FC236}">
                  <a16:creationId xmlns:a16="http://schemas.microsoft.com/office/drawing/2014/main" id="{C3EB4436-FB79-CCE3-CB83-C2CB2567B472}"/>
                </a:ext>
              </a:extLst>
            </p:cNvPr>
            <p:cNvSpPr/>
            <p:nvPr/>
          </p:nvSpPr>
          <p:spPr>
            <a:xfrm>
              <a:off x="4615335" y="1593166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7" name="Freeform: Shape 1446">
              <a:extLst>
                <a:ext uri="{FF2B5EF4-FFF2-40B4-BE49-F238E27FC236}">
                  <a16:creationId xmlns:a16="http://schemas.microsoft.com/office/drawing/2014/main" id="{74333FBB-9FE3-BB0B-FF54-87AD707F0605}"/>
                </a:ext>
              </a:extLst>
            </p:cNvPr>
            <p:cNvSpPr/>
            <p:nvPr/>
          </p:nvSpPr>
          <p:spPr>
            <a:xfrm>
              <a:off x="4615335" y="1543056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8" name="Freeform: Shape 1447">
              <a:extLst>
                <a:ext uri="{FF2B5EF4-FFF2-40B4-BE49-F238E27FC236}">
                  <a16:creationId xmlns:a16="http://schemas.microsoft.com/office/drawing/2014/main" id="{7B4236D1-353D-34FD-2742-D0209FF46235}"/>
                </a:ext>
              </a:extLst>
            </p:cNvPr>
            <p:cNvSpPr/>
            <p:nvPr/>
          </p:nvSpPr>
          <p:spPr>
            <a:xfrm>
              <a:off x="4615335" y="1492945"/>
              <a:ext cx="105606" cy="50110"/>
            </a:xfrm>
            <a:custGeom>
              <a:avLst/>
              <a:gdLst>
                <a:gd name="connsiteX0" fmla="*/ 745 w 105606"/>
                <a:gd name="connsiteY0" fmla="*/ -455 h 50110"/>
                <a:gd name="connsiteX1" fmla="*/ 106351 w 105606"/>
                <a:gd name="connsiteY1" fmla="*/ -455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5"/>
                  </a:moveTo>
                  <a:lnTo>
                    <a:pt x="106351" y="-455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9" name="Freeform: Shape 1448">
              <a:extLst>
                <a:ext uri="{FF2B5EF4-FFF2-40B4-BE49-F238E27FC236}">
                  <a16:creationId xmlns:a16="http://schemas.microsoft.com/office/drawing/2014/main" id="{3F124D39-B4C1-4367-47F9-2F31A1D59031}"/>
                </a:ext>
              </a:extLst>
            </p:cNvPr>
            <p:cNvSpPr/>
            <p:nvPr/>
          </p:nvSpPr>
          <p:spPr>
            <a:xfrm>
              <a:off x="4615335" y="1442707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0" name="Freeform: Shape 1449">
              <a:extLst>
                <a:ext uri="{FF2B5EF4-FFF2-40B4-BE49-F238E27FC236}">
                  <a16:creationId xmlns:a16="http://schemas.microsoft.com/office/drawing/2014/main" id="{EEA940F6-7785-622D-3857-69CA424D554B}"/>
                </a:ext>
              </a:extLst>
            </p:cNvPr>
            <p:cNvSpPr/>
            <p:nvPr/>
          </p:nvSpPr>
          <p:spPr>
            <a:xfrm>
              <a:off x="4615335" y="1392596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1" name="Freeform: Shape 1450">
              <a:extLst>
                <a:ext uri="{FF2B5EF4-FFF2-40B4-BE49-F238E27FC236}">
                  <a16:creationId xmlns:a16="http://schemas.microsoft.com/office/drawing/2014/main" id="{E402F55D-C416-5B76-455E-545065C2FFA0}"/>
                </a:ext>
              </a:extLst>
            </p:cNvPr>
            <p:cNvSpPr/>
            <p:nvPr/>
          </p:nvSpPr>
          <p:spPr>
            <a:xfrm>
              <a:off x="4615335" y="1342485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2" name="Freeform: Shape 1451">
              <a:extLst>
                <a:ext uri="{FF2B5EF4-FFF2-40B4-BE49-F238E27FC236}">
                  <a16:creationId xmlns:a16="http://schemas.microsoft.com/office/drawing/2014/main" id="{6E2FE334-DB0F-8973-48C8-41287A26F5E0}"/>
                </a:ext>
              </a:extLst>
            </p:cNvPr>
            <p:cNvSpPr/>
            <p:nvPr/>
          </p:nvSpPr>
          <p:spPr>
            <a:xfrm>
              <a:off x="4615335" y="1292375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3" name="Freeform: Shape 1452">
              <a:extLst>
                <a:ext uri="{FF2B5EF4-FFF2-40B4-BE49-F238E27FC236}">
                  <a16:creationId xmlns:a16="http://schemas.microsoft.com/office/drawing/2014/main" id="{E6121C2B-E7ED-9EAA-E2CD-015FAB3EE840}"/>
                </a:ext>
              </a:extLst>
            </p:cNvPr>
            <p:cNvSpPr/>
            <p:nvPr/>
          </p:nvSpPr>
          <p:spPr>
            <a:xfrm>
              <a:off x="4615335" y="1242264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B2D4AD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4" name="Freeform: Shape 1453">
              <a:extLst>
                <a:ext uri="{FF2B5EF4-FFF2-40B4-BE49-F238E27FC236}">
                  <a16:creationId xmlns:a16="http://schemas.microsoft.com/office/drawing/2014/main" id="{9FA59048-D5E6-076F-143D-1DA33CA70EB8}"/>
                </a:ext>
              </a:extLst>
            </p:cNvPr>
            <p:cNvSpPr/>
            <p:nvPr/>
          </p:nvSpPr>
          <p:spPr>
            <a:xfrm>
              <a:off x="4615335" y="1192153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5" name="Freeform: Shape 1454">
              <a:extLst>
                <a:ext uri="{FF2B5EF4-FFF2-40B4-BE49-F238E27FC236}">
                  <a16:creationId xmlns:a16="http://schemas.microsoft.com/office/drawing/2014/main" id="{25318C97-F40D-43CC-64BB-FC57436679FF}"/>
                </a:ext>
              </a:extLst>
            </p:cNvPr>
            <p:cNvSpPr/>
            <p:nvPr/>
          </p:nvSpPr>
          <p:spPr>
            <a:xfrm>
              <a:off x="4615335" y="1142043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6" name="Freeform: Shape 1455">
              <a:extLst>
                <a:ext uri="{FF2B5EF4-FFF2-40B4-BE49-F238E27FC236}">
                  <a16:creationId xmlns:a16="http://schemas.microsoft.com/office/drawing/2014/main" id="{66F7B066-8ECD-49F8-35BB-5B942B66CFE6}"/>
                </a:ext>
              </a:extLst>
            </p:cNvPr>
            <p:cNvSpPr/>
            <p:nvPr/>
          </p:nvSpPr>
          <p:spPr>
            <a:xfrm>
              <a:off x="4615335" y="1091932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7" name="Freeform: Shape 1456">
              <a:extLst>
                <a:ext uri="{FF2B5EF4-FFF2-40B4-BE49-F238E27FC236}">
                  <a16:creationId xmlns:a16="http://schemas.microsoft.com/office/drawing/2014/main" id="{3B349C2C-E4E3-A983-D2D0-F51E50F568B5}"/>
                </a:ext>
              </a:extLst>
            </p:cNvPr>
            <p:cNvSpPr/>
            <p:nvPr/>
          </p:nvSpPr>
          <p:spPr>
            <a:xfrm>
              <a:off x="4615335" y="1041821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8" name="Freeform: Shape 1457">
              <a:extLst>
                <a:ext uri="{FF2B5EF4-FFF2-40B4-BE49-F238E27FC236}">
                  <a16:creationId xmlns:a16="http://schemas.microsoft.com/office/drawing/2014/main" id="{4FA645C9-FA77-3948-819E-3F05AB400B12}"/>
                </a:ext>
              </a:extLst>
            </p:cNvPr>
            <p:cNvSpPr/>
            <p:nvPr/>
          </p:nvSpPr>
          <p:spPr>
            <a:xfrm>
              <a:off x="4615335" y="991710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9" name="Freeform: Shape 1458">
              <a:extLst>
                <a:ext uri="{FF2B5EF4-FFF2-40B4-BE49-F238E27FC236}">
                  <a16:creationId xmlns:a16="http://schemas.microsoft.com/office/drawing/2014/main" id="{3E1A97B9-9B0A-6ED9-CD2C-2A77A41FC4C4}"/>
                </a:ext>
              </a:extLst>
            </p:cNvPr>
            <p:cNvSpPr/>
            <p:nvPr/>
          </p:nvSpPr>
          <p:spPr>
            <a:xfrm>
              <a:off x="4615335" y="941600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0" name="Freeform: Shape 1459">
              <a:extLst>
                <a:ext uri="{FF2B5EF4-FFF2-40B4-BE49-F238E27FC236}">
                  <a16:creationId xmlns:a16="http://schemas.microsoft.com/office/drawing/2014/main" id="{9321AA1A-7D0F-0C38-DD59-1B31291F3643}"/>
                </a:ext>
              </a:extLst>
            </p:cNvPr>
            <p:cNvSpPr/>
            <p:nvPr/>
          </p:nvSpPr>
          <p:spPr>
            <a:xfrm>
              <a:off x="4615335" y="891489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1" name="Freeform: Shape 1460">
              <a:extLst>
                <a:ext uri="{FF2B5EF4-FFF2-40B4-BE49-F238E27FC236}">
                  <a16:creationId xmlns:a16="http://schemas.microsoft.com/office/drawing/2014/main" id="{16F0C76D-BAD9-7E95-2C24-C44117CB2C72}"/>
                </a:ext>
              </a:extLst>
            </p:cNvPr>
            <p:cNvSpPr/>
            <p:nvPr/>
          </p:nvSpPr>
          <p:spPr>
            <a:xfrm>
              <a:off x="4615335" y="841378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559E83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2" name="Freeform: Shape 1461">
              <a:extLst>
                <a:ext uri="{FF2B5EF4-FFF2-40B4-BE49-F238E27FC236}">
                  <a16:creationId xmlns:a16="http://schemas.microsoft.com/office/drawing/2014/main" id="{E7394BA0-D189-7C69-B1D2-79A0607B4F2A}"/>
                </a:ext>
              </a:extLst>
            </p:cNvPr>
            <p:cNvSpPr/>
            <p:nvPr/>
          </p:nvSpPr>
          <p:spPr>
            <a:xfrm>
              <a:off x="4615335" y="791267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3" name="Freeform: Shape 1462">
              <a:extLst>
                <a:ext uri="{FF2B5EF4-FFF2-40B4-BE49-F238E27FC236}">
                  <a16:creationId xmlns:a16="http://schemas.microsoft.com/office/drawing/2014/main" id="{C741A4E6-28AC-CB8F-15D9-D13CCB7AD39E}"/>
                </a:ext>
              </a:extLst>
            </p:cNvPr>
            <p:cNvSpPr/>
            <p:nvPr/>
          </p:nvSpPr>
          <p:spPr>
            <a:xfrm>
              <a:off x="4615335" y="741157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4" name="Freeform: Shape 1463">
              <a:extLst>
                <a:ext uri="{FF2B5EF4-FFF2-40B4-BE49-F238E27FC236}">
                  <a16:creationId xmlns:a16="http://schemas.microsoft.com/office/drawing/2014/main" id="{06AEA5F4-CA01-0364-C8F9-27278774B5BC}"/>
                </a:ext>
              </a:extLst>
            </p:cNvPr>
            <p:cNvSpPr/>
            <p:nvPr/>
          </p:nvSpPr>
          <p:spPr>
            <a:xfrm>
              <a:off x="4615335" y="691046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5" name="Freeform: Shape 1464">
              <a:extLst>
                <a:ext uri="{FF2B5EF4-FFF2-40B4-BE49-F238E27FC236}">
                  <a16:creationId xmlns:a16="http://schemas.microsoft.com/office/drawing/2014/main" id="{7BB60754-6E85-C887-8A97-4E2783702A95}"/>
                </a:ext>
              </a:extLst>
            </p:cNvPr>
            <p:cNvSpPr/>
            <p:nvPr/>
          </p:nvSpPr>
          <p:spPr>
            <a:xfrm>
              <a:off x="4615335" y="640808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6" name="Freeform: Shape 1465">
              <a:extLst>
                <a:ext uri="{FF2B5EF4-FFF2-40B4-BE49-F238E27FC236}">
                  <a16:creationId xmlns:a16="http://schemas.microsoft.com/office/drawing/2014/main" id="{DE3B22A3-6D9E-FED5-755F-78399DF66876}"/>
                </a:ext>
              </a:extLst>
            </p:cNvPr>
            <p:cNvSpPr/>
            <p:nvPr/>
          </p:nvSpPr>
          <p:spPr>
            <a:xfrm>
              <a:off x="4615335" y="590697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7 h 50110"/>
                <a:gd name="connsiteX3" fmla="*/ 745 w 105606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7"/>
                  </a:lnTo>
                  <a:lnTo>
                    <a:pt x="745" y="49657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7" name="Freeform: Shape 1466">
              <a:extLst>
                <a:ext uri="{FF2B5EF4-FFF2-40B4-BE49-F238E27FC236}">
                  <a16:creationId xmlns:a16="http://schemas.microsoft.com/office/drawing/2014/main" id="{4A36BD21-0C0D-AA7F-F479-0AFD72EA5994}"/>
                </a:ext>
              </a:extLst>
            </p:cNvPr>
            <p:cNvSpPr/>
            <p:nvPr/>
          </p:nvSpPr>
          <p:spPr>
            <a:xfrm>
              <a:off x="4615335" y="540587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8" name="Freeform: Shape 1467">
              <a:extLst>
                <a:ext uri="{FF2B5EF4-FFF2-40B4-BE49-F238E27FC236}">
                  <a16:creationId xmlns:a16="http://schemas.microsoft.com/office/drawing/2014/main" id="{CC9C69E5-DF3C-9B54-79F5-5D9204A5EB39}"/>
                </a:ext>
              </a:extLst>
            </p:cNvPr>
            <p:cNvSpPr/>
            <p:nvPr/>
          </p:nvSpPr>
          <p:spPr>
            <a:xfrm>
              <a:off x="4615335" y="490476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9" name="Freeform: Shape 1468">
              <a:extLst>
                <a:ext uri="{FF2B5EF4-FFF2-40B4-BE49-F238E27FC236}">
                  <a16:creationId xmlns:a16="http://schemas.microsoft.com/office/drawing/2014/main" id="{C27FF2CE-52C4-5F56-8362-9797D8574F0F}"/>
                </a:ext>
              </a:extLst>
            </p:cNvPr>
            <p:cNvSpPr/>
            <p:nvPr/>
          </p:nvSpPr>
          <p:spPr>
            <a:xfrm>
              <a:off x="4615335" y="440365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0" name="Freeform: Shape 1469">
              <a:extLst>
                <a:ext uri="{FF2B5EF4-FFF2-40B4-BE49-F238E27FC236}">
                  <a16:creationId xmlns:a16="http://schemas.microsoft.com/office/drawing/2014/main" id="{03A91B2F-8771-959F-CD0F-7BC3B0E188AD}"/>
                </a:ext>
              </a:extLst>
            </p:cNvPr>
            <p:cNvSpPr/>
            <p:nvPr/>
          </p:nvSpPr>
          <p:spPr>
            <a:xfrm>
              <a:off x="4615335" y="390254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1" name="Freeform: Shape 1470">
              <a:extLst>
                <a:ext uri="{FF2B5EF4-FFF2-40B4-BE49-F238E27FC236}">
                  <a16:creationId xmlns:a16="http://schemas.microsoft.com/office/drawing/2014/main" id="{51E165BD-121A-C553-07D5-C70E7FBD4402}"/>
                </a:ext>
              </a:extLst>
            </p:cNvPr>
            <p:cNvSpPr/>
            <p:nvPr/>
          </p:nvSpPr>
          <p:spPr>
            <a:xfrm>
              <a:off x="4615335" y="340144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2" name="Freeform: Shape 1471">
              <a:extLst>
                <a:ext uri="{FF2B5EF4-FFF2-40B4-BE49-F238E27FC236}">
                  <a16:creationId xmlns:a16="http://schemas.microsoft.com/office/drawing/2014/main" id="{CA394F12-C4D6-0847-39B2-CB7C00575C13}"/>
                </a:ext>
              </a:extLst>
            </p:cNvPr>
            <p:cNvSpPr/>
            <p:nvPr/>
          </p:nvSpPr>
          <p:spPr>
            <a:xfrm>
              <a:off x="4615335" y="290033"/>
              <a:ext cx="105606" cy="50110"/>
            </a:xfrm>
            <a:custGeom>
              <a:avLst/>
              <a:gdLst>
                <a:gd name="connsiteX0" fmla="*/ 745 w 105606"/>
                <a:gd name="connsiteY0" fmla="*/ -454 h 50110"/>
                <a:gd name="connsiteX1" fmla="*/ 106351 w 105606"/>
                <a:gd name="connsiteY1" fmla="*/ -454 h 50110"/>
                <a:gd name="connsiteX2" fmla="*/ 106351 w 105606"/>
                <a:gd name="connsiteY2" fmla="*/ 49656 h 50110"/>
                <a:gd name="connsiteX3" fmla="*/ 745 w 105606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06" h="50110">
                  <a:moveTo>
                    <a:pt x="745" y="-454"/>
                  </a:moveTo>
                  <a:lnTo>
                    <a:pt x="106351" y="-454"/>
                  </a:lnTo>
                  <a:lnTo>
                    <a:pt x="106351" y="49656"/>
                  </a:lnTo>
                  <a:lnTo>
                    <a:pt x="745" y="49656"/>
                  </a:lnTo>
                  <a:close/>
                </a:path>
              </a:pathLst>
            </a:custGeom>
            <a:solidFill>
              <a:srgbClr val="AE5A41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3" name="Freeform: Shape 1472">
              <a:extLst>
                <a:ext uri="{FF2B5EF4-FFF2-40B4-BE49-F238E27FC236}">
                  <a16:creationId xmlns:a16="http://schemas.microsoft.com/office/drawing/2014/main" id="{9A0624F8-7173-7FBF-B5FF-1D3862288F24}"/>
                </a:ext>
              </a:extLst>
            </p:cNvPr>
            <p:cNvSpPr/>
            <p:nvPr/>
          </p:nvSpPr>
          <p:spPr>
            <a:xfrm>
              <a:off x="3255792" y="6830501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4" name="Freeform: Shape 1473">
              <a:extLst>
                <a:ext uri="{FF2B5EF4-FFF2-40B4-BE49-F238E27FC236}">
                  <a16:creationId xmlns:a16="http://schemas.microsoft.com/office/drawing/2014/main" id="{F9F726CB-79FE-896A-65C5-4F99E54C9B7E}"/>
                </a:ext>
              </a:extLst>
            </p:cNvPr>
            <p:cNvSpPr/>
            <p:nvPr/>
          </p:nvSpPr>
          <p:spPr>
            <a:xfrm>
              <a:off x="3647272" y="678039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5" name="Freeform: Shape 1474">
              <a:extLst>
                <a:ext uri="{FF2B5EF4-FFF2-40B4-BE49-F238E27FC236}">
                  <a16:creationId xmlns:a16="http://schemas.microsoft.com/office/drawing/2014/main" id="{DFD730F9-568F-3553-D851-A6E47C9D927E}"/>
                </a:ext>
              </a:extLst>
            </p:cNvPr>
            <p:cNvSpPr/>
            <p:nvPr/>
          </p:nvSpPr>
          <p:spPr>
            <a:xfrm>
              <a:off x="3647272" y="673027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6" name="Freeform: Shape 1475">
              <a:extLst>
                <a:ext uri="{FF2B5EF4-FFF2-40B4-BE49-F238E27FC236}">
                  <a16:creationId xmlns:a16="http://schemas.microsoft.com/office/drawing/2014/main" id="{645DC847-9180-893E-4CFE-80B54BA96450}"/>
                </a:ext>
              </a:extLst>
            </p:cNvPr>
            <p:cNvSpPr/>
            <p:nvPr/>
          </p:nvSpPr>
          <p:spPr>
            <a:xfrm>
              <a:off x="2864505" y="6680168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7" name="Freeform: Shape 1476">
              <a:extLst>
                <a:ext uri="{FF2B5EF4-FFF2-40B4-BE49-F238E27FC236}">
                  <a16:creationId xmlns:a16="http://schemas.microsoft.com/office/drawing/2014/main" id="{1B749731-EACD-33D8-A1B6-946CE6469F01}"/>
                </a:ext>
              </a:extLst>
            </p:cNvPr>
            <p:cNvSpPr/>
            <p:nvPr/>
          </p:nvSpPr>
          <p:spPr>
            <a:xfrm>
              <a:off x="3647272" y="663005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8" name="Freeform: Shape 1477">
              <a:extLst>
                <a:ext uri="{FF2B5EF4-FFF2-40B4-BE49-F238E27FC236}">
                  <a16:creationId xmlns:a16="http://schemas.microsoft.com/office/drawing/2014/main" id="{3386D2EC-9D2E-EF7D-EFC7-1D77043F2993}"/>
                </a:ext>
              </a:extLst>
            </p:cNvPr>
            <p:cNvSpPr/>
            <p:nvPr/>
          </p:nvSpPr>
          <p:spPr>
            <a:xfrm>
              <a:off x="3647272" y="657994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9" name="Freeform: Shape 1478">
              <a:extLst>
                <a:ext uri="{FF2B5EF4-FFF2-40B4-BE49-F238E27FC236}">
                  <a16:creationId xmlns:a16="http://schemas.microsoft.com/office/drawing/2014/main" id="{EB41DB27-5A42-1AB8-95E7-70265451F7A7}"/>
                </a:ext>
              </a:extLst>
            </p:cNvPr>
            <p:cNvSpPr/>
            <p:nvPr/>
          </p:nvSpPr>
          <p:spPr>
            <a:xfrm>
              <a:off x="2473025" y="6529836"/>
              <a:ext cx="1565533" cy="12718"/>
            </a:xfrm>
            <a:custGeom>
              <a:avLst/>
              <a:gdLst>
                <a:gd name="connsiteX0" fmla="*/ 744 w 1565533"/>
                <a:gd name="connsiteY0" fmla="*/ -454 h 12718"/>
                <a:gd name="connsiteX1" fmla="*/ 1566278 w 156553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533" h="12718">
                  <a:moveTo>
                    <a:pt x="744" y="-454"/>
                  </a:moveTo>
                  <a:lnTo>
                    <a:pt x="156627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0" name="Freeform: Shape 1479">
              <a:extLst>
                <a:ext uri="{FF2B5EF4-FFF2-40B4-BE49-F238E27FC236}">
                  <a16:creationId xmlns:a16="http://schemas.microsoft.com/office/drawing/2014/main" id="{AB8A912B-8FA6-AB68-95E2-7DF0B6005757}"/>
                </a:ext>
              </a:extLst>
            </p:cNvPr>
            <p:cNvSpPr/>
            <p:nvPr/>
          </p:nvSpPr>
          <p:spPr>
            <a:xfrm>
              <a:off x="3647272" y="647972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1" name="Freeform: Shape 1480">
              <a:extLst>
                <a:ext uri="{FF2B5EF4-FFF2-40B4-BE49-F238E27FC236}">
                  <a16:creationId xmlns:a16="http://schemas.microsoft.com/office/drawing/2014/main" id="{CA061C75-07B9-1217-E4E0-5ABE4A8A8CBF}"/>
                </a:ext>
              </a:extLst>
            </p:cNvPr>
            <p:cNvSpPr/>
            <p:nvPr/>
          </p:nvSpPr>
          <p:spPr>
            <a:xfrm>
              <a:off x="3647272" y="642961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2" name="Freeform: Shape 1481">
              <a:extLst>
                <a:ext uri="{FF2B5EF4-FFF2-40B4-BE49-F238E27FC236}">
                  <a16:creationId xmlns:a16="http://schemas.microsoft.com/office/drawing/2014/main" id="{39B56306-F7E2-0981-DCB8-AE28750D9A95}"/>
                </a:ext>
              </a:extLst>
            </p:cNvPr>
            <p:cNvSpPr/>
            <p:nvPr/>
          </p:nvSpPr>
          <p:spPr>
            <a:xfrm>
              <a:off x="3255792" y="6379377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3" name="Freeform: Shape 1482">
              <a:extLst>
                <a:ext uri="{FF2B5EF4-FFF2-40B4-BE49-F238E27FC236}">
                  <a16:creationId xmlns:a16="http://schemas.microsoft.com/office/drawing/2014/main" id="{90B4E7AE-9342-CB47-9E27-0A31703BCE8E}"/>
                </a:ext>
              </a:extLst>
            </p:cNvPr>
            <p:cNvSpPr/>
            <p:nvPr/>
          </p:nvSpPr>
          <p:spPr>
            <a:xfrm>
              <a:off x="3647272" y="632926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4" name="Freeform: Shape 1483">
              <a:extLst>
                <a:ext uri="{FF2B5EF4-FFF2-40B4-BE49-F238E27FC236}">
                  <a16:creationId xmlns:a16="http://schemas.microsoft.com/office/drawing/2014/main" id="{9835F9D6-1B51-AA33-9A6F-FBCFCF1A1DDB}"/>
                </a:ext>
              </a:extLst>
            </p:cNvPr>
            <p:cNvSpPr/>
            <p:nvPr/>
          </p:nvSpPr>
          <p:spPr>
            <a:xfrm>
              <a:off x="3647272" y="6279155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5" name="Freeform: Shape 1484">
              <a:extLst>
                <a:ext uri="{FF2B5EF4-FFF2-40B4-BE49-F238E27FC236}">
                  <a16:creationId xmlns:a16="http://schemas.microsoft.com/office/drawing/2014/main" id="{0D387DC4-C610-79DB-3EBE-7B67881897D5}"/>
                </a:ext>
              </a:extLst>
            </p:cNvPr>
            <p:cNvSpPr/>
            <p:nvPr/>
          </p:nvSpPr>
          <p:spPr>
            <a:xfrm>
              <a:off x="3647272" y="6229045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6" name="Freeform: Shape 1485">
              <a:extLst>
                <a:ext uri="{FF2B5EF4-FFF2-40B4-BE49-F238E27FC236}">
                  <a16:creationId xmlns:a16="http://schemas.microsoft.com/office/drawing/2014/main" id="{EFF8A7E4-489B-6B31-3472-A2C2806654E8}"/>
                </a:ext>
              </a:extLst>
            </p:cNvPr>
            <p:cNvSpPr/>
            <p:nvPr/>
          </p:nvSpPr>
          <p:spPr>
            <a:xfrm>
              <a:off x="3647272" y="6178934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7" name="Freeform: Shape 1486">
              <a:extLst>
                <a:ext uri="{FF2B5EF4-FFF2-40B4-BE49-F238E27FC236}">
                  <a16:creationId xmlns:a16="http://schemas.microsoft.com/office/drawing/2014/main" id="{FEDA8B90-2646-0131-E1D4-6AE2B3EFB955}"/>
                </a:ext>
              </a:extLst>
            </p:cNvPr>
            <p:cNvSpPr/>
            <p:nvPr/>
          </p:nvSpPr>
          <p:spPr>
            <a:xfrm>
              <a:off x="3647272" y="6128823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8" name="Freeform: Shape 1487">
              <a:extLst>
                <a:ext uri="{FF2B5EF4-FFF2-40B4-BE49-F238E27FC236}">
                  <a16:creationId xmlns:a16="http://schemas.microsoft.com/office/drawing/2014/main" id="{4C6AA799-D240-9EC3-E37E-0146103D4711}"/>
                </a:ext>
              </a:extLst>
            </p:cNvPr>
            <p:cNvSpPr/>
            <p:nvPr/>
          </p:nvSpPr>
          <p:spPr>
            <a:xfrm>
              <a:off x="3647272" y="6078713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9" name="Freeform: Shape 1488">
              <a:extLst>
                <a:ext uri="{FF2B5EF4-FFF2-40B4-BE49-F238E27FC236}">
                  <a16:creationId xmlns:a16="http://schemas.microsoft.com/office/drawing/2014/main" id="{2D0AF341-15A5-D047-816E-5FFFA4B541D2}"/>
                </a:ext>
              </a:extLst>
            </p:cNvPr>
            <p:cNvSpPr/>
            <p:nvPr/>
          </p:nvSpPr>
          <p:spPr>
            <a:xfrm>
              <a:off x="3647272" y="6028602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0" name="Freeform: Shape 1489">
              <a:extLst>
                <a:ext uri="{FF2B5EF4-FFF2-40B4-BE49-F238E27FC236}">
                  <a16:creationId xmlns:a16="http://schemas.microsoft.com/office/drawing/2014/main" id="{8AC5F4A9-56C5-5EBC-DA1B-DC70A4721FFF}"/>
                </a:ext>
              </a:extLst>
            </p:cNvPr>
            <p:cNvSpPr/>
            <p:nvPr/>
          </p:nvSpPr>
          <p:spPr>
            <a:xfrm>
              <a:off x="2081739" y="5978491"/>
              <a:ext cx="1956820" cy="12718"/>
            </a:xfrm>
            <a:custGeom>
              <a:avLst/>
              <a:gdLst>
                <a:gd name="connsiteX0" fmla="*/ 744 w 1956820"/>
                <a:gd name="connsiteY0" fmla="*/ -454 h 12718"/>
                <a:gd name="connsiteX1" fmla="*/ 1957565 w 195682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6820" h="12718">
                  <a:moveTo>
                    <a:pt x="744" y="-454"/>
                  </a:moveTo>
                  <a:lnTo>
                    <a:pt x="195756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1" name="Freeform: Shape 1490">
              <a:extLst>
                <a:ext uri="{FF2B5EF4-FFF2-40B4-BE49-F238E27FC236}">
                  <a16:creationId xmlns:a16="http://schemas.microsoft.com/office/drawing/2014/main" id="{56F49AF4-B635-C9A4-F5B2-C9CE3B77D25B}"/>
                </a:ext>
              </a:extLst>
            </p:cNvPr>
            <p:cNvSpPr/>
            <p:nvPr/>
          </p:nvSpPr>
          <p:spPr>
            <a:xfrm>
              <a:off x="3647272" y="592838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2" name="Freeform: Shape 1491">
              <a:extLst>
                <a:ext uri="{FF2B5EF4-FFF2-40B4-BE49-F238E27FC236}">
                  <a16:creationId xmlns:a16="http://schemas.microsoft.com/office/drawing/2014/main" id="{6B3648EA-C5EA-46A4-0485-500DE3E4C96A}"/>
                </a:ext>
              </a:extLst>
            </p:cNvPr>
            <p:cNvSpPr/>
            <p:nvPr/>
          </p:nvSpPr>
          <p:spPr>
            <a:xfrm>
              <a:off x="3647272" y="587827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3" name="Freeform: Shape 1492">
              <a:extLst>
                <a:ext uri="{FF2B5EF4-FFF2-40B4-BE49-F238E27FC236}">
                  <a16:creationId xmlns:a16="http://schemas.microsoft.com/office/drawing/2014/main" id="{E8B714C7-99B0-AE22-F817-736812D36291}"/>
                </a:ext>
              </a:extLst>
            </p:cNvPr>
            <p:cNvSpPr/>
            <p:nvPr/>
          </p:nvSpPr>
          <p:spPr>
            <a:xfrm>
              <a:off x="3647272" y="582815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4" name="Freeform: Shape 1493">
              <a:extLst>
                <a:ext uri="{FF2B5EF4-FFF2-40B4-BE49-F238E27FC236}">
                  <a16:creationId xmlns:a16="http://schemas.microsoft.com/office/drawing/2014/main" id="{9A590410-F57B-5DED-C9E4-6A14F96890F2}"/>
                </a:ext>
              </a:extLst>
            </p:cNvPr>
            <p:cNvSpPr/>
            <p:nvPr/>
          </p:nvSpPr>
          <p:spPr>
            <a:xfrm>
              <a:off x="3647272" y="577804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5" name="Freeform: Shape 1494">
              <a:extLst>
                <a:ext uri="{FF2B5EF4-FFF2-40B4-BE49-F238E27FC236}">
                  <a16:creationId xmlns:a16="http://schemas.microsoft.com/office/drawing/2014/main" id="{93931B0C-7A09-B944-91F1-440C145CD9D9}"/>
                </a:ext>
              </a:extLst>
            </p:cNvPr>
            <p:cNvSpPr/>
            <p:nvPr/>
          </p:nvSpPr>
          <p:spPr>
            <a:xfrm>
              <a:off x="3647272" y="572793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6" name="Freeform: Shape 1495">
              <a:extLst>
                <a:ext uri="{FF2B5EF4-FFF2-40B4-BE49-F238E27FC236}">
                  <a16:creationId xmlns:a16="http://schemas.microsoft.com/office/drawing/2014/main" id="{556CA21E-0A9F-2FB2-02AD-E42F8173907B}"/>
                </a:ext>
              </a:extLst>
            </p:cNvPr>
            <p:cNvSpPr/>
            <p:nvPr/>
          </p:nvSpPr>
          <p:spPr>
            <a:xfrm>
              <a:off x="3647272" y="567782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7" name="Freeform: Shape 1496">
              <a:extLst>
                <a:ext uri="{FF2B5EF4-FFF2-40B4-BE49-F238E27FC236}">
                  <a16:creationId xmlns:a16="http://schemas.microsoft.com/office/drawing/2014/main" id="{B8BE73A4-C280-5054-BC4B-8013161EDAC0}"/>
                </a:ext>
              </a:extLst>
            </p:cNvPr>
            <p:cNvSpPr/>
            <p:nvPr/>
          </p:nvSpPr>
          <p:spPr>
            <a:xfrm>
              <a:off x="3647272" y="562771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8" name="Freeform: Shape 1497">
              <a:extLst>
                <a:ext uri="{FF2B5EF4-FFF2-40B4-BE49-F238E27FC236}">
                  <a16:creationId xmlns:a16="http://schemas.microsoft.com/office/drawing/2014/main" id="{C1C8A2D7-989F-0F73-70AB-29AFBAD46E76}"/>
                </a:ext>
              </a:extLst>
            </p:cNvPr>
            <p:cNvSpPr/>
            <p:nvPr/>
          </p:nvSpPr>
          <p:spPr>
            <a:xfrm>
              <a:off x="3647272" y="557760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9" name="Freeform: Shape 1498">
              <a:extLst>
                <a:ext uri="{FF2B5EF4-FFF2-40B4-BE49-F238E27FC236}">
                  <a16:creationId xmlns:a16="http://schemas.microsoft.com/office/drawing/2014/main" id="{2793E116-3494-42A4-6D0E-17821F01381E}"/>
                </a:ext>
              </a:extLst>
            </p:cNvPr>
            <p:cNvSpPr/>
            <p:nvPr/>
          </p:nvSpPr>
          <p:spPr>
            <a:xfrm>
              <a:off x="3647272" y="552736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0" name="Freeform: Shape 1499">
              <a:extLst>
                <a:ext uri="{FF2B5EF4-FFF2-40B4-BE49-F238E27FC236}">
                  <a16:creationId xmlns:a16="http://schemas.microsoft.com/office/drawing/2014/main" id="{EBFFE282-C402-61D5-B099-5FBF0B38FB74}"/>
                </a:ext>
              </a:extLst>
            </p:cNvPr>
            <p:cNvSpPr/>
            <p:nvPr/>
          </p:nvSpPr>
          <p:spPr>
            <a:xfrm>
              <a:off x="3647272" y="547725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1" name="Freeform: Shape 1500">
              <a:extLst>
                <a:ext uri="{FF2B5EF4-FFF2-40B4-BE49-F238E27FC236}">
                  <a16:creationId xmlns:a16="http://schemas.microsoft.com/office/drawing/2014/main" id="{B1A23B5F-D95F-7AA3-C8C7-3CBCDE18F86B}"/>
                </a:ext>
              </a:extLst>
            </p:cNvPr>
            <p:cNvSpPr/>
            <p:nvPr/>
          </p:nvSpPr>
          <p:spPr>
            <a:xfrm>
              <a:off x="3647272" y="542714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2" name="Freeform: Shape 1501">
              <a:extLst>
                <a:ext uri="{FF2B5EF4-FFF2-40B4-BE49-F238E27FC236}">
                  <a16:creationId xmlns:a16="http://schemas.microsoft.com/office/drawing/2014/main" id="{424C46E9-A7F9-A4D0-1348-56CE074B1E3F}"/>
                </a:ext>
              </a:extLst>
            </p:cNvPr>
            <p:cNvSpPr/>
            <p:nvPr/>
          </p:nvSpPr>
          <p:spPr>
            <a:xfrm>
              <a:off x="3647272" y="537703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3" name="Freeform: Shape 1502">
              <a:extLst>
                <a:ext uri="{FF2B5EF4-FFF2-40B4-BE49-F238E27FC236}">
                  <a16:creationId xmlns:a16="http://schemas.microsoft.com/office/drawing/2014/main" id="{E26500D7-66E8-2005-2E52-5310A6404DD5}"/>
                </a:ext>
              </a:extLst>
            </p:cNvPr>
            <p:cNvSpPr/>
            <p:nvPr/>
          </p:nvSpPr>
          <p:spPr>
            <a:xfrm>
              <a:off x="3647272" y="5326924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4" name="Freeform: Shape 1503">
              <a:extLst>
                <a:ext uri="{FF2B5EF4-FFF2-40B4-BE49-F238E27FC236}">
                  <a16:creationId xmlns:a16="http://schemas.microsoft.com/office/drawing/2014/main" id="{4C4F07A7-C198-0CD4-79D9-229686DEB77F}"/>
                </a:ext>
              </a:extLst>
            </p:cNvPr>
            <p:cNvSpPr/>
            <p:nvPr/>
          </p:nvSpPr>
          <p:spPr>
            <a:xfrm>
              <a:off x="2473025" y="5276814"/>
              <a:ext cx="1565533" cy="12718"/>
            </a:xfrm>
            <a:custGeom>
              <a:avLst/>
              <a:gdLst>
                <a:gd name="connsiteX0" fmla="*/ 744 w 1565533"/>
                <a:gd name="connsiteY0" fmla="*/ -454 h 12718"/>
                <a:gd name="connsiteX1" fmla="*/ 1566278 w 156553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533" h="12718">
                  <a:moveTo>
                    <a:pt x="744" y="-454"/>
                  </a:moveTo>
                  <a:lnTo>
                    <a:pt x="156627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5" name="Freeform: Shape 1504">
              <a:extLst>
                <a:ext uri="{FF2B5EF4-FFF2-40B4-BE49-F238E27FC236}">
                  <a16:creationId xmlns:a16="http://schemas.microsoft.com/office/drawing/2014/main" id="{47896A8D-5FFF-D5B2-A66F-0E04567C6D7C}"/>
                </a:ext>
              </a:extLst>
            </p:cNvPr>
            <p:cNvSpPr/>
            <p:nvPr/>
          </p:nvSpPr>
          <p:spPr>
            <a:xfrm>
              <a:off x="3647272" y="5226703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6" name="Freeform: Shape 1505">
              <a:extLst>
                <a:ext uri="{FF2B5EF4-FFF2-40B4-BE49-F238E27FC236}">
                  <a16:creationId xmlns:a16="http://schemas.microsoft.com/office/drawing/2014/main" id="{82E82CB2-F503-E6D8-5685-E084E5BB73D2}"/>
                </a:ext>
              </a:extLst>
            </p:cNvPr>
            <p:cNvSpPr/>
            <p:nvPr/>
          </p:nvSpPr>
          <p:spPr>
            <a:xfrm>
              <a:off x="3647272" y="5176592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7" name="Freeform: Shape 1506">
              <a:extLst>
                <a:ext uri="{FF2B5EF4-FFF2-40B4-BE49-F238E27FC236}">
                  <a16:creationId xmlns:a16="http://schemas.microsoft.com/office/drawing/2014/main" id="{FBD05C89-2A3F-A8D6-B2EC-F9B59204E02C}"/>
                </a:ext>
              </a:extLst>
            </p:cNvPr>
            <p:cNvSpPr/>
            <p:nvPr/>
          </p:nvSpPr>
          <p:spPr>
            <a:xfrm>
              <a:off x="3255792" y="5126481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8" name="Freeform: Shape 1507">
              <a:extLst>
                <a:ext uri="{FF2B5EF4-FFF2-40B4-BE49-F238E27FC236}">
                  <a16:creationId xmlns:a16="http://schemas.microsoft.com/office/drawing/2014/main" id="{132C54FB-1303-8542-0186-D3D9B899AC73}"/>
                </a:ext>
              </a:extLst>
            </p:cNvPr>
            <p:cNvSpPr/>
            <p:nvPr/>
          </p:nvSpPr>
          <p:spPr>
            <a:xfrm>
              <a:off x="3255792" y="5076371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9" name="Freeform: Shape 1508">
              <a:extLst>
                <a:ext uri="{FF2B5EF4-FFF2-40B4-BE49-F238E27FC236}">
                  <a16:creationId xmlns:a16="http://schemas.microsoft.com/office/drawing/2014/main" id="{C6E940D6-85D0-6B0B-3E98-E62C400B487D}"/>
                </a:ext>
              </a:extLst>
            </p:cNvPr>
            <p:cNvSpPr/>
            <p:nvPr/>
          </p:nvSpPr>
          <p:spPr>
            <a:xfrm>
              <a:off x="3255792" y="5026260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0" name="Freeform: Shape 1509">
              <a:extLst>
                <a:ext uri="{FF2B5EF4-FFF2-40B4-BE49-F238E27FC236}">
                  <a16:creationId xmlns:a16="http://schemas.microsoft.com/office/drawing/2014/main" id="{AB1C274E-1510-09E8-D9E1-87021F2F84EB}"/>
                </a:ext>
              </a:extLst>
            </p:cNvPr>
            <p:cNvSpPr/>
            <p:nvPr/>
          </p:nvSpPr>
          <p:spPr>
            <a:xfrm>
              <a:off x="3255792" y="4976149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1" name="Freeform: Shape 1510">
              <a:extLst>
                <a:ext uri="{FF2B5EF4-FFF2-40B4-BE49-F238E27FC236}">
                  <a16:creationId xmlns:a16="http://schemas.microsoft.com/office/drawing/2014/main" id="{8D43BAEB-A91E-FC10-0A36-7B933686EC11}"/>
                </a:ext>
              </a:extLst>
            </p:cNvPr>
            <p:cNvSpPr/>
            <p:nvPr/>
          </p:nvSpPr>
          <p:spPr>
            <a:xfrm>
              <a:off x="3255792" y="4926039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2" name="Freeform: Shape 1511">
              <a:extLst>
                <a:ext uri="{FF2B5EF4-FFF2-40B4-BE49-F238E27FC236}">
                  <a16:creationId xmlns:a16="http://schemas.microsoft.com/office/drawing/2014/main" id="{1AF01097-F1AA-B501-CEFC-6B8F9B4B5A78}"/>
                </a:ext>
              </a:extLst>
            </p:cNvPr>
            <p:cNvSpPr/>
            <p:nvPr/>
          </p:nvSpPr>
          <p:spPr>
            <a:xfrm>
              <a:off x="3255792" y="4875928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3" name="Freeform: Shape 1512">
              <a:extLst>
                <a:ext uri="{FF2B5EF4-FFF2-40B4-BE49-F238E27FC236}">
                  <a16:creationId xmlns:a16="http://schemas.microsoft.com/office/drawing/2014/main" id="{250BA6E5-633C-6EB4-1662-096F6D682DE3}"/>
                </a:ext>
              </a:extLst>
            </p:cNvPr>
            <p:cNvSpPr/>
            <p:nvPr/>
          </p:nvSpPr>
          <p:spPr>
            <a:xfrm>
              <a:off x="3647272" y="482581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4" name="Freeform: Shape 1513">
              <a:extLst>
                <a:ext uri="{FF2B5EF4-FFF2-40B4-BE49-F238E27FC236}">
                  <a16:creationId xmlns:a16="http://schemas.microsoft.com/office/drawing/2014/main" id="{018B68A6-1504-F217-0483-3B8A65DB03EB}"/>
                </a:ext>
              </a:extLst>
            </p:cNvPr>
            <p:cNvSpPr/>
            <p:nvPr/>
          </p:nvSpPr>
          <p:spPr>
            <a:xfrm>
              <a:off x="3647272" y="477570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5" name="Freeform: Shape 1514">
              <a:extLst>
                <a:ext uri="{FF2B5EF4-FFF2-40B4-BE49-F238E27FC236}">
                  <a16:creationId xmlns:a16="http://schemas.microsoft.com/office/drawing/2014/main" id="{CAAFCE91-2717-0F24-40C5-0AD753E27274}"/>
                </a:ext>
              </a:extLst>
            </p:cNvPr>
            <p:cNvSpPr/>
            <p:nvPr/>
          </p:nvSpPr>
          <p:spPr>
            <a:xfrm>
              <a:off x="3647272" y="472546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6" name="Freeform: Shape 1515">
              <a:extLst>
                <a:ext uri="{FF2B5EF4-FFF2-40B4-BE49-F238E27FC236}">
                  <a16:creationId xmlns:a16="http://schemas.microsoft.com/office/drawing/2014/main" id="{78D2C9E6-967F-51BB-01A9-461C0CFC4BD2}"/>
                </a:ext>
              </a:extLst>
            </p:cNvPr>
            <p:cNvSpPr/>
            <p:nvPr/>
          </p:nvSpPr>
          <p:spPr>
            <a:xfrm>
              <a:off x="3647272" y="467535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7" name="Freeform: Shape 1516">
              <a:extLst>
                <a:ext uri="{FF2B5EF4-FFF2-40B4-BE49-F238E27FC236}">
                  <a16:creationId xmlns:a16="http://schemas.microsoft.com/office/drawing/2014/main" id="{D8F81AC7-33B3-1C92-84A8-B5DE68225C77}"/>
                </a:ext>
              </a:extLst>
            </p:cNvPr>
            <p:cNvSpPr/>
            <p:nvPr/>
          </p:nvSpPr>
          <p:spPr>
            <a:xfrm>
              <a:off x="3647272" y="462524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8" name="Freeform: Shape 1517">
              <a:extLst>
                <a:ext uri="{FF2B5EF4-FFF2-40B4-BE49-F238E27FC236}">
                  <a16:creationId xmlns:a16="http://schemas.microsoft.com/office/drawing/2014/main" id="{03894E21-985B-6EC3-7872-46E4703E6FE4}"/>
                </a:ext>
              </a:extLst>
            </p:cNvPr>
            <p:cNvSpPr/>
            <p:nvPr/>
          </p:nvSpPr>
          <p:spPr>
            <a:xfrm>
              <a:off x="3647272" y="457513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9" name="Freeform: Shape 1518">
              <a:extLst>
                <a:ext uri="{FF2B5EF4-FFF2-40B4-BE49-F238E27FC236}">
                  <a16:creationId xmlns:a16="http://schemas.microsoft.com/office/drawing/2014/main" id="{09802185-28B4-ECA8-4004-1D6205AE975F}"/>
                </a:ext>
              </a:extLst>
            </p:cNvPr>
            <p:cNvSpPr/>
            <p:nvPr/>
          </p:nvSpPr>
          <p:spPr>
            <a:xfrm>
              <a:off x="3647272" y="452502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0" name="Freeform: Shape 1519">
              <a:extLst>
                <a:ext uri="{FF2B5EF4-FFF2-40B4-BE49-F238E27FC236}">
                  <a16:creationId xmlns:a16="http://schemas.microsoft.com/office/drawing/2014/main" id="{476E77A2-7663-1F30-EF5F-F3FC8D129F14}"/>
                </a:ext>
              </a:extLst>
            </p:cNvPr>
            <p:cNvSpPr/>
            <p:nvPr/>
          </p:nvSpPr>
          <p:spPr>
            <a:xfrm>
              <a:off x="3647272" y="447491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1" name="Freeform: Shape 1520">
              <a:extLst>
                <a:ext uri="{FF2B5EF4-FFF2-40B4-BE49-F238E27FC236}">
                  <a16:creationId xmlns:a16="http://schemas.microsoft.com/office/drawing/2014/main" id="{B72C1078-3981-29DD-5FD4-D08DB2242654}"/>
                </a:ext>
              </a:extLst>
            </p:cNvPr>
            <p:cNvSpPr/>
            <p:nvPr/>
          </p:nvSpPr>
          <p:spPr>
            <a:xfrm>
              <a:off x="3647272" y="4424804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2" name="Freeform: Shape 1521">
              <a:extLst>
                <a:ext uri="{FF2B5EF4-FFF2-40B4-BE49-F238E27FC236}">
                  <a16:creationId xmlns:a16="http://schemas.microsoft.com/office/drawing/2014/main" id="{3F9C21C9-AEAD-903B-19C6-0EDC0F27CE08}"/>
                </a:ext>
              </a:extLst>
            </p:cNvPr>
            <p:cNvSpPr/>
            <p:nvPr/>
          </p:nvSpPr>
          <p:spPr>
            <a:xfrm>
              <a:off x="3647272" y="4374693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3" name="Freeform: Shape 1522">
              <a:extLst>
                <a:ext uri="{FF2B5EF4-FFF2-40B4-BE49-F238E27FC236}">
                  <a16:creationId xmlns:a16="http://schemas.microsoft.com/office/drawing/2014/main" id="{DC05E210-9DC3-BD91-165C-A8E88B8F6FCC}"/>
                </a:ext>
              </a:extLst>
            </p:cNvPr>
            <p:cNvSpPr/>
            <p:nvPr/>
          </p:nvSpPr>
          <p:spPr>
            <a:xfrm>
              <a:off x="3647272" y="4324583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4" name="Freeform: Shape 1523">
              <a:extLst>
                <a:ext uri="{FF2B5EF4-FFF2-40B4-BE49-F238E27FC236}">
                  <a16:creationId xmlns:a16="http://schemas.microsoft.com/office/drawing/2014/main" id="{6B6727B9-F1AA-1FEE-D805-F0F49CF31053}"/>
                </a:ext>
              </a:extLst>
            </p:cNvPr>
            <p:cNvSpPr/>
            <p:nvPr/>
          </p:nvSpPr>
          <p:spPr>
            <a:xfrm>
              <a:off x="3647272" y="4274472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5" name="Freeform: Shape 1524">
              <a:extLst>
                <a:ext uri="{FF2B5EF4-FFF2-40B4-BE49-F238E27FC236}">
                  <a16:creationId xmlns:a16="http://schemas.microsoft.com/office/drawing/2014/main" id="{0E58A8EA-6467-2117-2BB6-FC717A15B8CB}"/>
                </a:ext>
              </a:extLst>
            </p:cNvPr>
            <p:cNvSpPr/>
            <p:nvPr/>
          </p:nvSpPr>
          <p:spPr>
            <a:xfrm>
              <a:off x="3647272" y="4224361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6" name="Freeform: Shape 1525">
              <a:extLst>
                <a:ext uri="{FF2B5EF4-FFF2-40B4-BE49-F238E27FC236}">
                  <a16:creationId xmlns:a16="http://schemas.microsoft.com/office/drawing/2014/main" id="{8DCB61DA-3E60-D1C3-86A4-853E3D60E258}"/>
                </a:ext>
              </a:extLst>
            </p:cNvPr>
            <p:cNvSpPr/>
            <p:nvPr/>
          </p:nvSpPr>
          <p:spPr>
            <a:xfrm>
              <a:off x="3647272" y="4174250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7" name="Freeform: Shape 1526">
              <a:extLst>
                <a:ext uri="{FF2B5EF4-FFF2-40B4-BE49-F238E27FC236}">
                  <a16:creationId xmlns:a16="http://schemas.microsoft.com/office/drawing/2014/main" id="{15CD8C1E-5481-98AF-FB27-53737201EACF}"/>
                </a:ext>
              </a:extLst>
            </p:cNvPr>
            <p:cNvSpPr/>
            <p:nvPr/>
          </p:nvSpPr>
          <p:spPr>
            <a:xfrm>
              <a:off x="3647272" y="4124140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8" name="Freeform: Shape 1527">
              <a:extLst>
                <a:ext uri="{FF2B5EF4-FFF2-40B4-BE49-F238E27FC236}">
                  <a16:creationId xmlns:a16="http://schemas.microsoft.com/office/drawing/2014/main" id="{6CB7D441-920B-F590-AAD9-FD7444B9786C}"/>
                </a:ext>
              </a:extLst>
            </p:cNvPr>
            <p:cNvSpPr/>
            <p:nvPr/>
          </p:nvSpPr>
          <p:spPr>
            <a:xfrm>
              <a:off x="3255792" y="4074029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9" name="Freeform: Shape 1528">
              <a:extLst>
                <a:ext uri="{FF2B5EF4-FFF2-40B4-BE49-F238E27FC236}">
                  <a16:creationId xmlns:a16="http://schemas.microsoft.com/office/drawing/2014/main" id="{58638007-6772-1AFD-9944-4B51BFE6B749}"/>
                </a:ext>
              </a:extLst>
            </p:cNvPr>
            <p:cNvSpPr/>
            <p:nvPr/>
          </p:nvSpPr>
          <p:spPr>
            <a:xfrm>
              <a:off x="3255792" y="4023918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0" name="Freeform: Shape 1529">
              <a:extLst>
                <a:ext uri="{FF2B5EF4-FFF2-40B4-BE49-F238E27FC236}">
                  <a16:creationId xmlns:a16="http://schemas.microsoft.com/office/drawing/2014/main" id="{A0A166C0-267D-A948-EAF2-82D4E953347F}"/>
                </a:ext>
              </a:extLst>
            </p:cNvPr>
            <p:cNvSpPr/>
            <p:nvPr/>
          </p:nvSpPr>
          <p:spPr>
            <a:xfrm>
              <a:off x="3255792" y="3973807"/>
              <a:ext cx="782766" cy="12718"/>
            </a:xfrm>
            <a:custGeom>
              <a:avLst/>
              <a:gdLst>
                <a:gd name="connsiteX0" fmla="*/ 744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1" name="Freeform: Shape 1530">
              <a:extLst>
                <a:ext uri="{FF2B5EF4-FFF2-40B4-BE49-F238E27FC236}">
                  <a16:creationId xmlns:a16="http://schemas.microsoft.com/office/drawing/2014/main" id="{46B1E24E-947D-2F3D-D8C7-9BB29856F2C2}"/>
                </a:ext>
              </a:extLst>
            </p:cNvPr>
            <p:cNvSpPr/>
            <p:nvPr/>
          </p:nvSpPr>
          <p:spPr>
            <a:xfrm>
              <a:off x="3647272" y="392357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2" name="Freeform: Shape 1531">
              <a:extLst>
                <a:ext uri="{FF2B5EF4-FFF2-40B4-BE49-F238E27FC236}">
                  <a16:creationId xmlns:a16="http://schemas.microsoft.com/office/drawing/2014/main" id="{EF4936DF-D022-87E7-90EB-D2E850ACB5A7}"/>
                </a:ext>
              </a:extLst>
            </p:cNvPr>
            <p:cNvSpPr/>
            <p:nvPr/>
          </p:nvSpPr>
          <p:spPr>
            <a:xfrm>
              <a:off x="3647272" y="387345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3" name="Freeform: Shape 1532">
              <a:extLst>
                <a:ext uri="{FF2B5EF4-FFF2-40B4-BE49-F238E27FC236}">
                  <a16:creationId xmlns:a16="http://schemas.microsoft.com/office/drawing/2014/main" id="{CD43DE74-59FF-7D3F-F9CE-43199590B3D8}"/>
                </a:ext>
              </a:extLst>
            </p:cNvPr>
            <p:cNvSpPr/>
            <p:nvPr/>
          </p:nvSpPr>
          <p:spPr>
            <a:xfrm>
              <a:off x="3255792" y="3823348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4" name="Freeform: Shape 1533">
              <a:extLst>
                <a:ext uri="{FF2B5EF4-FFF2-40B4-BE49-F238E27FC236}">
                  <a16:creationId xmlns:a16="http://schemas.microsoft.com/office/drawing/2014/main" id="{891F2699-3245-767C-E701-4B8160EB9DEF}"/>
                </a:ext>
              </a:extLst>
            </p:cNvPr>
            <p:cNvSpPr/>
            <p:nvPr/>
          </p:nvSpPr>
          <p:spPr>
            <a:xfrm>
              <a:off x="3255792" y="3773237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5" name="Freeform: Shape 1534">
              <a:extLst>
                <a:ext uri="{FF2B5EF4-FFF2-40B4-BE49-F238E27FC236}">
                  <a16:creationId xmlns:a16="http://schemas.microsoft.com/office/drawing/2014/main" id="{09E9CCE3-039A-F3F8-ED8F-F79310C371CD}"/>
                </a:ext>
              </a:extLst>
            </p:cNvPr>
            <p:cNvSpPr/>
            <p:nvPr/>
          </p:nvSpPr>
          <p:spPr>
            <a:xfrm>
              <a:off x="3647272" y="3723127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6" name="Freeform: Shape 1535">
              <a:extLst>
                <a:ext uri="{FF2B5EF4-FFF2-40B4-BE49-F238E27FC236}">
                  <a16:creationId xmlns:a16="http://schemas.microsoft.com/office/drawing/2014/main" id="{9503A67A-02AE-F3BB-F517-27A439E59A5E}"/>
                </a:ext>
              </a:extLst>
            </p:cNvPr>
            <p:cNvSpPr/>
            <p:nvPr/>
          </p:nvSpPr>
          <p:spPr>
            <a:xfrm>
              <a:off x="3647272" y="367301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7" name="Freeform: Shape 1536">
              <a:extLst>
                <a:ext uri="{FF2B5EF4-FFF2-40B4-BE49-F238E27FC236}">
                  <a16:creationId xmlns:a16="http://schemas.microsoft.com/office/drawing/2014/main" id="{B1E3802C-502E-1202-B0D0-19E01225B636}"/>
                </a:ext>
              </a:extLst>
            </p:cNvPr>
            <p:cNvSpPr/>
            <p:nvPr/>
          </p:nvSpPr>
          <p:spPr>
            <a:xfrm>
              <a:off x="3647272" y="362290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8" name="Freeform: Shape 1537">
              <a:extLst>
                <a:ext uri="{FF2B5EF4-FFF2-40B4-BE49-F238E27FC236}">
                  <a16:creationId xmlns:a16="http://schemas.microsoft.com/office/drawing/2014/main" id="{9199F507-532D-730D-611C-33FB7B656926}"/>
                </a:ext>
              </a:extLst>
            </p:cNvPr>
            <p:cNvSpPr/>
            <p:nvPr/>
          </p:nvSpPr>
          <p:spPr>
            <a:xfrm>
              <a:off x="3647272" y="3572794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9" name="Freeform: Shape 1538">
              <a:extLst>
                <a:ext uri="{FF2B5EF4-FFF2-40B4-BE49-F238E27FC236}">
                  <a16:creationId xmlns:a16="http://schemas.microsoft.com/office/drawing/2014/main" id="{148C3843-C158-DF93-6FCE-1850DB807F09}"/>
                </a:ext>
              </a:extLst>
            </p:cNvPr>
            <p:cNvSpPr/>
            <p:nvPr/>
          </p:nvSpPr>
          <p:spPr>
            <a:xfrm>
              <a:off x="3255792" y="3522684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0" name="Freeform: Shape 1539">
              <a:extLst>
                <a:ext uri="{FF2B5EF4-FFF2-40B4-BE49-F238E27FC236}">
                  <a16:creationId xmlns:a16="http://schemas.microsoft.com/office/drawing/2014/main" id="{F8530D5E-CC27-97CE-099D-4A1C53601027}"/>
                </a:ext>
              </a:extLst>
            </p:cNvPr>
            <p:cNvSpPr/>
            <p:nvPr/>
          </p:nvSpPr>
          <p:spPr>
            <a:xfrm>
              <a:off x="3255792" y="3472573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1" name="Freeform: Shape 1540">
              <a:extLst>
                <a:ext uri="{FF2B5EF4-FFF2-40B4-BE49-F238E27FC236}">
                  <a16:creationId xmlns:a16="http://schemas.microsoft.com/office/drawing/2014/main" id="{BADBFC2C-88CB-F938-F7AE-7CB4B21B68C2}"/>
                </a:ext>
              </a:extLst>
            </p:cNvPr>
            <p:cNvSpPr/>
            <p:nvPr/>
          </p:nvSpPr>
          <p:spPr>
            <a:xfrm>
              <a:off x="3647272" y="3422462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2" name="Freeform: Shape 1541">
              <a:extLst>
                <a:ext uri="{FF2B5EF4-FFF2-40B4-BE49-F238E27FC236}">
                  <a16:creationId xmlns:a16="http://schemas.microsoft.com/office/drawing/2014/main" id="{97E5A94E-7748-C62F-1D02-0CAE7AD51703}"/>
                </a:ext>
              </a:extLst>
            </p:cNvPr>
            <p:cNvSpPr/>
            <p:nvPr/>
          </p:nvSpPr>
          <p:spPr>
            <a:xfrm>
              <a:off x="3647272" y="3372352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3" name="Freeform: Shape 1542">
              <a:extLst>
                <a:ext uri="{FF2B5EF4-FFF2-40B4-BE49-F238E27FC236}">
                  <a16:creationId xmlns:a16="http://schemas.microsoft.com/office/drawing/2014/main" id="{F64B6D40-5D3A-30FA-7563-1F868454708E}"/>
                </a:ext>
              </a:extLst>
            </p:cNvPr>
            <p:cNvSpPr/>
            <p:nvPr/>
          </p:nvSpPr>
          <p:spPr>
            <a:xfrm>
              <a:off x="3647272" y="3322241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4" name="Freeform: Shape 1543">
              <a:extLst>
                <a:ext uri="{FF2B5EF4-FFF2-40B4-BE49-F238E27FC236}">
                  <a16:creationId xmlns:a16="http://schemas.microsoft.com/office/drawing/2014/main" id="{E706C639-777A-799B-3C59-D0D9DD5F7C62}"/>
                </a:ext>
              </a:extLst>
            </p:cNvPr>
            <p:cNvSpPr/>
            <p:nvPr/>
          </p:nvSpPr>
          <p:spPr>
            <a:xfrm>
              <a:off x="3647272" y="327213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5" name="Freeform: Shape 1544">
              <a:extLst>
                <a:ext uri="{FF2B5EF4-FFF2-40B4-BE49-F238E27FC236}">
                  <a16:creationId xmlns:a16="http://schemas.microsoft.com/office/drawing/2014/main" id="{4B478A6A-CC03-A9D4-6A05-CECFF0EC678C}"/>
                </a:ext>
              </a:extLst>
            </p:cNvPr>
            <p:cNvSpPr/>
            <p:nvPr/>
          </p:nvSpPr>
          <p:spPr>
            <a:xfrm>
              <a:off x="3647272" y="322201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6" name="Freeform: Shape 1545">
              <a:extLst>
                <a:ext uri="{FF2B5EF4-FFF2-40B4-BE49-F238E27FC236}">
                  <a16:creationId xmlns:a16="http://schemas.microsoft.com/office/drawing/2014/main" id="{6CCF5716-4119-BF6E-D3B1-B036246396D0}"/>
                </a:ext>
              </a:extLst>
            </p:cNvPr>
            <p:cNvSpPr/>
            <p:nvPr/>
          </p:nvSpPr>
          <p:spPr>
            <a:xfrm>
              <a:off x="3647272" y="317190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7" name="Freeform: Shape 1546">
              <a:extLst>
                <a:ext uri="{FF2B5EF4-FFF2-40B4-BE49-F238E27FC236}">
                  <a16:creationId xmlns:a16="http://schemas.microsoft.com/office/drawing/2014/main" id="{225590A3-E99E-8E62-314A-E9050B003BCC}"/>
                </a:ext>
              </a:extLst>
            </p:cNvPr>
            <p:cNvSpPr/>
            <p:nvPr/>
          </p:nvSpPr>
          <p:spPr>
            <a:xfrm>
              <a:off x="3647272" y="3121798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8" name="Freeform: Shape 1547">
              <a:extLst>
                <a:ext uri="{FF2B5EF4-FFF2-40B4-BE49-F238E27FC236}">
                  <a16:creationId xmlns:a16="http://schemas.microsoft.com/office/drawing/2014/main" id="{AE087F32-7A8F-5B2E-8140-75BB7B1A5DA4}"/>
                </a:ext>
              </a:extLst>
            </p:cNvPr>
            <p:cNvSpPr/>
            <p:nvPr/>
          </p:nvSpPr>
          <p:spPr>
            <a:xfrm>
              <a:off x="3647272" y="3071560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9" name="Freeform: Shape 1548">
              <a:extLst>
                <a:ext uri="{FF2B5EF4-FFF2-40B4-BE49-F238E27FC236}">
                  <a16:creationId xmlns:a16="http://schemas.microsoft.com/office/drawing/2014/main" id="{B68C0C0A-F153-805F-FEBE-619F58A8F9FA}"/>
                </a:ext>
              </a:extLst>
            </p:cNvPr>
            <p:cNvSpPr/>
            <p:nvPr/>
          </p:nvSpPr>
          <p:spPr>
            <a:xfrm>
              <a:off x="3255792" y="3021449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0" name="Freeform: Shape 1549">
              <a:extLst>
                <a:ext uri="{FF2B5EF4-FFF2-40B4-BE49-F238E27FC236}">
                  <a16:creationId xmlns:a16="http://schemas.microsoft.com/office/drawing/2014/main" id="{C366A30B-41A1-31E0-A0AA-FD7FC572E878}"/>
                </a:ext>
              </a:extLst>
            </p:cNvPr>
            <p:cNvSpPr/>
            <p:nvPr/>
          </p:nvSpPr>
          <p:spPr>
            <a:xfrm>
              <a:off x="3647272" y="297133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1" name="Freeform: Shape 1550">
              <a:extLst>
                <a:ext uri="{FF2B5EF4-FFF2-40B4-BE49-F238E27FC236}">
                  <a16:creationId xmlns:a16="http://schemas.microsoft.com/office/drawing/2014/main" id="{54485092-7611-5F26-7314-0C85B5E374D7}"/>
                </a:ext>
              </a:extLst>
            </p:cNvPr>
            <p:cNvSpPr/>
            <p:nvPr/>
          </p:nvSpPr>
          <p:spPr>
            <a:xfrm>
              <a:off x="3647272" y="292122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2" name="Freeform: Shape 1551">
              <a:extLst>
                <a:ext uri="{FF2B5EF4-FFF2-40B4-BE49-F238E27FC236}">
                  <a16:creationId xmlns:a16="http://schemas.microsoft.com/office/drawing/2014/main" id="{C546132B-692C-32FA-D905-8E338CB0D9FC}"/>
                </a:ext>
              </a:extLst>
            </p:cNvPr>
            <p:cNvSpPr/>
            <p:nvPr/>
          </p:nvSpPr>
          <p:spPr>
            <a:xfrm>
              <a:off x="3255792" y="2871117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3" name="Freeform: Shape 1552">
              <a:extLst>
                <a:ext uri="{FF2B5EF4-FFF2-40B4-BE49-F238E27FC236}">
                  <a16:creationId xmlns:a16="http://schemas.microsoft.com/office/drawing/2014/main" id="{0BD03A3C-3E8C-0867-6977-5C6F28477229}"/>
                </a:ext>
              </a:extLst>
            </p:cNvPr>
            <p:cNvSpPr/>
            <p:nvPr/>
          </p:nvSpPr>
          <p:spPr>
            <a:xfrm>
              <a:off x="3255792" y="2821006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4" name="Freeform: Shape 1553">
              <a:extLst>
                <a:ext uri="{FF2B5EF4-FFF2-40B4-BE49-F238E27FC236}">
                  <a16:creationId xmlns:a16="http://schemas.microsoft.com/office/drawing/2014/main" id="{F1669815-1A8A-BD48-775E-1CFD0122653D}"/>
                </a:ext>
              </a:extLst>
            </p:cNvPr>
            <p:cNvSpPr/>
            <p:nvPr/>
          </p:nvSpPr>
          <p:spPr>
            <a:xfrm>
              <a:off x="3255792" y="2770896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5" name="Freeform: Shape 1554">
              <a:extLst>
                <a:ext uri="{FF2B5EF4-FFF2-40B4-BE49-F238E27FC236}">
                  <a16:creationId xmlns:a16="http://schemas.microsoft.com/office/drawing/2014/main" id="{6762B247-5060-488C-F703-EA1D45338CA0}"/>
                </a:ext>
              </a:extLst>
            </p:cNvPr>
            <p:cNvSpPr/>
            <p:nvPr/>
          </p:nvSpPr>
          <p:spPr>
            <a:xfrm>
              <a:off x="3255792" y="2720785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6" name="Freeform: Shape 1555">
              <a:extLst>
                <a:ext uri="{FF2B5EF4-FFF2-40B4-BE49-F238E27FC236}">
                  <a16:creationId xmlns:a16="http://schemas.microsoft.com/office/drawing/2014/main" id="{3534216C-4A7F-F248-36A0-43E3ECA1F6AC}"/>
                </a:ext>
              </a:extLst>
            </p:cNvPr>
            <p:cNvSpPr/>
            <p:nvPr/>
          </p:nvSpPr>
          <p:spPr>
            <a:xfrm>
              <a:off x="3647272" y="2670674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7" name="Freeform: Shape 1556">
              <a:extLst>
                <a:ext uri="{FF2B5EF4-FFF2-40B4-BE49-F238E27FC236}">
                  <a16:creationId xmlns:a16="http://schemas.microsoft.com/office/drawing/2014/main" id="{F3E03D53-EC7D-4BEA-552C-65E7148D7753}"/>
                </a:ext>
              </a:extLst>
            </p:cNvPr>
            <p:cNvSpPr/>
            <p:nvPr/>
          </p:nvSpPr>
          <p:spPr>
            <a:xfrm>
              <a:off x="3647272" y="2620563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8" name="Freeform: Shape 1557">
              <a:extLst>
                <a:ext uri="{FF2B5EF4-FFF2-40B4-BE49-F238E27FC236}">
                  <a16:creationId xmlns:a16="http://schemas.microsoft.com/office/drawing/2014/main" id="{26DC33C9-B0A8-C244-257E-B445B96B3531}"/>
                </a:ext>
              </a:extLst>
            </p:cNvPr>
            <p:cNvSpPr/>
            <p:nvPr/>
          </p:nvSpPr>
          <p:spPr>
            <a:xfrm>
              <a:off x="3647272" y="2570453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9" name="Freeform: Shape 1558">
              <a:extLst>
                <a:ext uri="{FF2B5EF4-FFF2-40B4-BE49-F238E27FC236}">
                  <a16:creationId xmlns:a16="http://schemas.microsoft.com/office/drawing/2014/main" id="{786BCD1A-4451-EAA7-F716-DA0F772FF71C}"/>
                </a:ext>
              </a:extLst>
            </p:cNvPr>
            <p:cNvSpPr/>
            <p:nvPr/>
          </p:nvSpPr>
          <p:spPr>
            <a:xfrm>
              <a:off x="3647272" y="2520342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0" name="Freeform: Shape 1559">
              <a:extLst>
                <a:ext uri="{FF2B5EF4-FFF2-40B4-BE49-F238E27FC236}">
                  <a16:creationId xmlns:a16="http://schemas.microsoft.com/office/drawing/2014/main" id="{088E61A2-F7CD-CFB4-91C8-A37ADDDE36E3}"/>
                </a:ext>
              </a:extLst>
            </p:cNvPr>
            <p:cNvSpPr/>
            <p:nvPr/>
          </p:nvSpPr>
          <p:spPr>
            <a:xfrm>
              <a:off x="3647272" y="2470231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1" name="Freeform: Shape 1560">
              <a:extLst>
                <a:ext uri="{FF2B5EF4-FFF2-40B4-BE49-F238E27FC236}">
                  <a16:creationId xmlns:a16="http://schemas.microsoft.com/office/drawing/2014/main" id="{21DE6F91-2FA1-29CE-9E59-E89E21B3A4DF}"/>
                </a:ext>
              </a:extLst>
            </p:cNvPr>
            <p:cNvSpPr/>
            <p:nvPr/>
          </p:nvSpPr>
          <p:spPr>
            <a:xfrm>
              <a:off x="3647272" y="2420121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2" name="Freeform: Shape 1561">
              <a:extLst>
                <a:ext uri="{FF2B5EF4-FFF2-40B4-BE49-F238E27FC236}">
                  <a16:creationId xmlns:a16="http://schemas.microsoft.com/office/drawing/2014/main" id="{636DBBF5-B058-7C9A-DA90-B87F90B38692}"/>
                </a:ext>
              </a:extLst>
            </p:cNvPr>
            <p:cNvSpPr/>
            <p:nvPr/>
          </p:nvSpPr>
          <p:spPr>
            <a:xfrm>
              <a:off x="3647272" y="237001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3" name="Freeform: Shape 1562">
              <a:extLst>
                <a:ext uri="{FF2B5EF4-FFF2-40B4-BE49-F238E27FC236}">
                  <a16:creationId xmlns:a16="http://schemas.microsoft.com/office/drawing/2014/main" id="{F95CCF87-EA8B-3449-2499-B3815E352A5F}"/>
                </a:ext>
              </a:extLst>
            </p:cNvPr>
            <p:cNvSpPr/>
            <p:nvPr/>
          </p:nvSpPr>
          <p:spPr>
            <a:xfrm>
              <a:off x="3647272" y="231989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4" name="Freeform: Shape 1563">
              <a:extLst>
                <a:ext uri="{FF2B5EF4-FFF2-40B4-BE49-F238E27FC236}">
                  <a16:creationId xmlns:a16="http://schemas.microsoft.com/office/drawing/2014/main" id="{B92319CA-103B-07D5-87A2-8A80E0435B28}"/>
                </a:ext>
              </a:extLst>
            </p:cNvPr>
            <p:cNvSpPr/>
            <p:nvPr/>
          </p:nvSpPr>
          <p:spPr>
            <a:xfrm>
              <a:off x="3647272" y="2269661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5" name="Freeform: Shape 1564">
              <a:extLst>
                <a:ext uri="{FF2B5EF4-FFF2-40B4-BE49-F238E27FC236}">
                  <a16:creationId xmlns:a16="http://schemas.microsoft.com/office/drawing/2014/main" id="{91FE15FF-0714-C1E9-D4F6-A93136C8A321}"/>
                </a:ext>
              </a:extLst>
            </p:cNvPr>
            <p:cNvSpPr/>
            <p:nvPr/>
          </p:nvSpPr>
          <p:spPr>
            <a:xfrm>
              <a:off x="3647272" y="2219550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6" name="Freeform: Shape 1565">
              <a:extLst>
                <a:ext uri="{FF2B5EF4-FFF2-40B4-BE49-F238E27FC236}">
                  <a16:creationId xmlns:a16="http://schemas.microsoft.com/office/drawing/2014/main" id="{4706EAB0-91E8-5CDF-851D-D6D61AD43FB8}"/>
                </a:ext>
              </a:extLst>
            </p:cNvPr>
            <p:cNvSpPr/>
            <p:nvPr/>
          </p:nvSpPr>
          <p:spPr>
            <a:xfrm>
              <a:off x="3647272" y="2169440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7" name="Freeform: Shape 1566">
              <a:extLst>
                <a:ext uri="{FF2B5EF4-FFF2-40B4-BE49-F238E27FC236}">
                  <a16:creationId xmlns:a16="http://schemas.microsoft.com/office/drawing/2014/main" id="{3AEC4AD1-4ACF-E873-A2F1-402D5280546A}"/>
                </a:ext>
              </a:extLst>
            </p:cNvPr>
            <p:cNvSpPr/>
            <p:nvPr/>
          </p:nvSpPr>
          <p:spPr>
            <a:xfrm>
              <a:off x="3647272" y="2119329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8" name="Freeform: Shape 1567">
              <a:extLst>
                <a:ext uri="{FF2B5EF4-FFF2-40B4-BE49-F238E27FC236}">
                  <a16:creationId xmlns:a16="http://schemas.microsoft.com/office/drawing/2014/main" id="{FEF83719-FF91-08F2-C651-773C6DF6B89B}"/>
                </a:ext>
              </a:extLst>
            </p:cNvPr>
            <p:cNvSpPr/>
            <p:nvPr/>
          </p:nvSpPr>
          <p:spPr>
            <a:xfrm>
              <a:off x="3647272" y="2069218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9" name="Freeform: Shape 1568">
              <a:extLst>
                <a:ext uri="{FF2B5EF4-FFF2-40B4-BE49-F238E27FC236}">
                  <a16:creationId xmlns:a16="http://schemas.microsoft.com/office/drawing/2014/main" id="{33A55B24-3D7C-1C2D-1BD0-40A7738CCF5B}"/>
                </a:ext>
              </a:extLst>
            </p:cNvPr>
            <p:cNvSpPr/>
            <p:nvPr/>
          </p:nvSpPr>
          <p:spPr>
            <a:xfrm>
              <a:off x="3647272" y="2019107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0" name="Freeform: Shape 1569">
              <a:extLst>
                <a:ext uri="{FF2B5EF4-FFF2-40B4-BE49-F238E27FC236}">
                  <a16:creationId xmlns:a16="http://schemas.microsoft.com/office/drawing/2014/main" id="{C9983B16-9319-60FE-C26F-AA3EA010E31C}"/>
                </a:ext>
              </a:extLst>
            </p:cNvPr>
            <p:cNvSpPr/>
            <p:nvPr/>
          </p:nvSpPr>
          <p:spPr>
            <a:xfrm>
              <a:off x="3255792" y="1968997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1" name="Freeform: Shape 1570">
              <a:extLst>
                <a:ext uri="{FF2B5EF4-FFF2-40B4-BE49-F238E27FC236}">
                  <a16:creationId xmlns:a16="http://schemas.microsoft.com/office/drawing/2014/main" id="{BF4AF047-FF7A-16F4-C100-E3AD939E8D62}"/>
                </a:ext>
              </a:extLst>
            </p:cNvPr>
            <p:cNvSpPr/>
            <p:nvPr/>
          </p:nvSpPr>
          <p:spPr>
            <a:xfrm>
              <a:off x="3255792" y="1918886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2" name="Freeform: Shape 1571">
              <a:extLst>
                <a:ext uri="{FF2B5EF4-FFF2-40B4-BE49-F238E27FC236}">
                  <a16:creationId xmlns:a16="http://schemas.microsoft.com/office/drawing/2014/main" id="{A7017E14-E9DE-AC82-B090-7E2EB6E587F7}"/>
                </a:ext>
              </a:extLst>
            </p:cNvPr>
            <p:cNvSpPr/>
            <p:nvPr/>
          </p:nvSpPr>
          <p:spPr>
            <a:xfrm>
              <a:off x="3255792" y="1868775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3" name="Freeform: Shape 1572">
              <a:extLst>
                <a:ext uri="{FF2B5EF4-FFF2-40B4-BE49-F238E27FC236}">
                  <a16:creationId xmlns:a16="http://schemas.microsoft.com/office/drawing/2014/main" id="{1F7ABBDA-89CC-7A2B-519E-D644CB7A7354}"/>
                </a:ext>
              </a:extLst>
            </p:cNvPr>
            <p:cNvSpPr/>
            <p:nvPr/>
          </p:nvSpPr>
          <p:spPr>
            <a:xfrm>
              <a:off x="3255792" y="1818665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4" name="Freeform: Shape 1573">
              <a:extLst>
                <a:ext uri="{FF2B5EF4-FFF2-40B4-BE49-F238E27FC236}">
                  <a16:creationId xmlns:a16="http://schemas.microsoft.com/office/drawing/2014/main" id="{D2C482A5-0633-5148-C9B6-1DEAA2A0B6AE}"/>
                </a:ext>
              </a:extLst>
            </p:cNvPr>
            <p:cNvSpPr/>
            <p:nvPr/>
          </p:nvSpPr>
          <p:spPr>
            <a:xfrm>
              <a:off x="3255792" y="1768554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5" name="Freeform: Shape 1574">
              <a:extLst>
                <a:ext uri="{FF2B5EF4-FFF2-40B4-BE49-F238E27FC236}">
                  <a16:creationId xmlns:a16="http://schemas.microsoft.com/office/drawing/2014/main" id="{51A2D9DA-74F6-B5D8-ABBB-2AB6F2588538}"/>
                </a:ext>
              </a:extLst>
            </p:cNvPr>
            <p:cNvSpPr/>
            <p:nvPr/>
          </p:nvSpPr>
          <p:spPr>
            <a:xfrm>
              <a:off x="3255792" y="1718443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6" name="Freeform: Shape 1575">
              <a:extLst>
                <a:ext uri="{FF2B5EF4-FFF2-40B4-BE49-F238E27FC236}">
                  <a16:creationId xmlns:a16="http://schemas.microsoft.com/office/drawing/2014/main" id="{77EF34AF-6C73-A9CD-2580-C2131D34C5F6}"/>
                </a:ext>
              </a:extLst>
            </p:cNvPr>
            <p:cNvSpPr/>
            <p:nvPr/>
          </p:nvSpPr>
          <p:spPr>
            <a:xfrm>
              <a:off x="3255792" y="1668332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7" name="Freeform: Shape 1576">
              <a:extLst>
                <a:ext uri="{FF2B5EF4-FFF2-40B4-BE49-F238E27FC236}">
                  <a16:creationId xmlns:a16="http://schemas.microsoft.com/office/drawing/2014/main" id="{E4B4E1B6-BCC8-A08E-5CD2-25C7BDEBAA2F}"/>
                </a:ext>
              </a:extLst>
            </p:cNvPr>
            <p:cNvSpPr/>
            <p:nvPr/>
          </p:nvSpPr>
          <p:spPr>
            <a:xfrm>
              <a:off x="3255792" y="1618222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8" name="Freeform: Shape 1577">
              <a:extLst>
                <a:ext uri="{FF2B5EF4-FFF2-40B4-BE49-F238E27FC236}">
                  <a16:creationId xmlns:a16="http://schemas.microsoft.com/office/drawing/2014/main" id="{9E754BA4-D8FA-AE69-5054-5777A4B37057}"/>
                </a:ext>
              </a:extLst>
            </p:cNvPr>
            <p:cNvSpPr/>
            <p:nvPr/>
          </p:nvSpPr>
          <p:spPr>
            <a:xfrm>
              <a:off x="3255792" y="1568111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9" name="Freeform: Shape 1578">
              <a:extLst>
                <a:ext uri="{FF2B5EF4-FFF2-40B4-BE49-F238E27FC236}">
                  <a16:creationId xmlns:a16="http://schemas.microsoft.com/office/drawing/2014/main" id="{DFB64BCD-216D-8BE3-C624-58DD0C5A74C6}"/>
                </a:ext>
              </a:extLst>
            </p:cNvPr>
            <p:cNvSpPr/>
            <p:nvPr/>
          </p:nvSpPr>
          <p:spPr>
            <a:xfrm>
              <a:off x="3255792" y="1518000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0" name="Freeform: Shape 1579">
              <a:extLst>
                <a:ext uri="{FF2B5EF4-FFF2-40B4-BE49-F238E27FC236}">
                  <a16:creationId xmlns:a16="http://schemas.microsoft.com/office/drawing/2014/main" id="{B7524E6D-1E7C-9198-80BB-3EC9BC78187A}"/>
                </a:ext>
              </a:extLst>
            </p:cNvPr>
            <p:cNvSpPr/>
            <p:nvPr/>
          </p:nvSpPr>
          <p:spPr>
            <a:xfrm>
              <a:off x="3255792" y="1467762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1" name="Freeform: Shape 1580">
              <a:extLst>
                <a:ext uri="{FF2B5EF4-FFF2-40B4-BE49-F238E27FC236}">
                  <a16:creationId xmlns:a16="http://schemas.microsoft.com/office/drawing/2014/main" id="{1675C460-5B99-8E2E-E415-9E5416E1A193}"/>
                </a:ext>
              </a:extLst>
            </p:cNvPr>
            <p:cNvSpPr/>
            <p:nvPr/>
          </p:nvSpPr>
          <p:spPr>
            <a:xfrm>
              <a:off x="3255792" y="1417652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2" name="Freeform: Shape 1581">
              <a:extLst>
                <a:ext uri="{FF2B5EF4-FFF2-40B4-BE49-F238E27FC236}">
                  <a16:creationId xmlns:a16="http://schemas.microsoft.com/office/drawing/2014/main" id="{2D737A51-0F43-27FC-3710-7685C96BAE97}"/>
                </a:ext>
              </a:extLst>
            </p:cNvPr>
            <p:cNvSpPr/>
            <p:nvPr/>
          </p:nvSpPr>
          <p:spPr>
            <a:xfrm>
              <a:off x="3255792" y="1367541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3" name="Freeform: Shape 1582">
              <a:extLst>
                <a:ext uri="{FF2B5EF4-FFF2-40B4-BE49-F238E27FC236}">
                  <a16:creationId xmlns:a16="http://schemas.microsoft.com/office/drawing/2014/main" id="{5836A6EC-696B-768B-6721-DB0ED5B7F0A7}"/>
                </a:ext>
              </a:extLst>
            </p:cNvPr>
            <p:cNvSpPr/>
            <p:nvPr/>
          </p:nvSpPr>
          <p:spPr>
            <a:xfrm>
              <a:off x="3647272" y="131743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4" name="Freeform: Shape 1583">
              <a:extLst>
                <a:ext uri="{FF2B5EF4-FFF2-40B4-BE49-F238E27FC236}">
                  <a16:creationId xmlns:a16="http://schemas.microsoft.com/office/drawing/2014/main" id="{D87F09D7-D474-BC92-98C3-0DC9E70984F9}"/>
                </a:ext>
              </a:extLst>
            </p:cNvPr>
            <p:cNvSpPr/>
            <p:nvPr/>
          </p:nvSpPr>
          <p:spPr>
            <a:xfrm>
              <a:off x="3647272" y="126731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5" name="Freeform: Shape 1584">
              <a:extLst>
                <a:ext uri="{FF2B5EF4-FFF2-40B4-BE49-F238E27FC236}">
                  <a16:creationId xmlns:a16="http://schemas.microsoft.com/office/drawing/2014/main" id="{6EFA0306-9325-A57E-8037-26EAEC2CA679}"/>
                </a:ext>
              </a:extLst>
            </p:cNvPr>
            <p:cNvSpPr/>
            <p:nvPr/>
          </p:nvSpPr>
          <p:spPr>
            <a:xfrm>
              <a:off x="3647272" y="1217209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6" name="Freeform: Shape 1585">
              <a:extLst>
                <a:ext uri="{FF2B5EF4-FFF2-40B4-BE49-F238E27FC236}">
                  <a16:creationId xmlns:a16="http://schemas.microsoft.com/office/drawing/2014/main" id="{5DC60C0A-E8DD-7EB7-C388-41C7FE895FF0}"/>
                </a:ext>
              </a:extLst>
            </p:cNvPr>
            <p:cNvSpPr/>
            <p:nvPr/>
          </p:nvSpPr>
          <p:spPr>
            <a:xfrm>
              <a:off x="3647272" y="1167098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7" name="Freeform: Shape 1586">
              <a:extLst>
                <a:ext uri="{FF2B5EF4-FFF2-40B4-BE49-F238E27FC236}">
                  <a16:creationId xmlns:a16="http://schemas.microsoft.com/office/drawing/2014/main" id="{40A566D2-D701-6996-B5D6-99ECF9CDB5FF}"/>
                </a:ext>
              </a:extLst>
            </p:cNvPr>
            <p:cNvSpPr/>
            <p:nvPr/>
          </p:nvSpPr>
          <p:spPr>
            <a:xfrm>
              <a:off x="3647272" y="1116987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8" name="Freeform: Shape 1587">
              <a:extLst>
                <a:ext uri="{FF2B5EF4-FFF2-40B4-BE49-F238E27FC236}">
                  <a16:creationId xmlns:a16="http://schemas.microsoft.com/office/drawing/2014/main" id="{2D396554-30FC-C387-5006-5D8AD4A747F2}"/>
                </a:ext>
              </a:extLst>
            </p:cNvPr>
            <p:cNvSpPr/>
            <p:nvPr/>
          </p:nvSpPr>
          <p:spPr>
            <a:xfrm>
              <a:off x="3647272" y="1066876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9" name="Freeform: Shape 1588">
              <a:extLst>
                <a:ext uri="{FF2B5EF4-FFF2-40B4-BE49-F238E27FC236}">
                  <a16:creationId xmlns:a16="http://schemas.microsoft.com/office/drawing/2014/main" id="{5899F01C-3AD9-BBA0-F75F-F8E044BEE77B}"/>
                </a:ext>
              </a:extLst>
            </p:cNvPr>
            <p:cNvSpPr/>
            <p:nvPr/>
          </p:nvSpPr>
          <p:spPr>
            <a:xfrm>
              <a:off x="3647272" y="1016766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0" name="Freeform: Shape 1589">
              <a:extLst>
                <a:ext uri="{FF2B5EF4-FFF2-40B4-BE49-F238E27FC236}">
                  <a16:creationId xmlns:a16="http://schemas.microsoft.com/office/drawing/2014/main" id="{FDCFF10E-8C46-67DE-759F-EDD67BBD7E6E}"/>
                </a:ext>
              </a:extLst>
            </p:cNvPr>
            <p:cNvSpPr/>
            <p:nvPr/>
          </p:nvSpPr>
          <p:spPr>
            <a:xfrm>
              <a:off x="3647272" y="96665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1" name="Freeform: Shape 1590">
              <a:extLst>
                <a:ext uri="{FF2B5EF4-FFF2-40B4-BE49-F238E27FC236}">
                  <a16:creationId xmlns:a16="http://schemas.microsoft.com/office/drawing/2014/main" id="{D681FB74-4093-8E5F-47C4-0412C0FA23EA}"/>
                </a:ext>
              </a:extLst>
            </p:cNvPr>
            <p:cNvSpPr/>
            <p:nvPr/>
          </p:nvSpPr>
          <p:spPr>
            <a:xfrm>
              <a:off x="2473025" y="916544"/>
              <a:ext cx="1565533" cy="12718"/>
            </a:xfrm>
            <a:custGeom>
              <a:avLst/>
              <a:gdLst>
                <a:gd name="connsiteX0" fmla="*/ 744 w 1565533"/>
                <a:gd name="connsiteY0" fmla="*/ -454 h 12718"/>
                <a:gd name="connsiteX1" fmla="*/ 1566278 w 156553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533" h="12718">
                  <a:moveTo>
                    <a:pt x="744" y="-454"/>
                  </a:moveTo>
                  <a:lnTo>
                    <a:pt x="156627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2" name="Freeform: Shape 1591">
              <a:extLst>
                <a:ext uri="{FF2B5EF4-FFF2-40B4-BE49-F238E27FC236}">
                  <a16:creationId xmlns:a16="http://schemas.microsoft.com/office/drawing/2014/main" id="{5FBCDD0D-21CD-C2E3-73BA-505FE2ECE031}"/>
                </a:ext>
              </a:extLst>
            </p:cNvPr>
            <p:cNvSpPr/>
            <p:nvPr/>
          </p:nvSpPr>
          <p:spPr>
            <a:xfrm>
              <a:off x="2864505" y="866434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3" name="Freeform: Shape 1592">
              <a:extLst>
                <a:ext uri="{FF2B5EF4-FFF2-40B4-BE49-F238E27FC236}">
                  <a16:creationId xmlns:a16="http://schemas.microsoft.com/office/drawing/2014/main" id="{5F43C2B4-F0CE-E0DB-D8C8-23636E3247C2}"/>
                </a:ext>
              </a:extLst>
            </p:cNvPr>
            <p:cNvSpPr/>
            <p:nvPr/>
          </p:nvSpPr>
          <p:spPr>
            <a:xfrm>
              <a:off x="2864505" y="816323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4" name="Freeform: Shape 1593">
              <a:extLst>
                <a:ext uri="{FF2B5EF4-FFF2-40B4-BE49-F238E27FC236}">
                  <a16:creationId xmlns:a16="http://schemas.microsoft.com/office/drawing/2014/main" id="{DAA0AE0D-9A4D-2F1D-F312-DDC3BF43E6C4}"/>
                </a:ext>
              </a:extLst>
            </p:cNvPr>
            <p:cNvSpPr/>
            <p:nvPr/>
          </p:nvSpPr>
          <p:spPr>
            <a:xfrm>
              <a:off x="2864505" y="766212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5" name="Freeform: Shape 1594">
              <a:extLst>
                <a:ext uri="{FF2B5EF4-FFF2-40B4-BE49-F238E27FC236}">
                  <a16:creationId xmlns:a16="http://schemas.microsoft.com/office/drawing/2014/main" id="{9972A01C-FF01-3D3F-BA51-DE6F8DC19980}"/>
                </a:ext>
              </a:extLst>
            </p:cNvPr>
            <p:cNvSpPr/>
            <p:nvPr/>
          </p:nvSpPr>
          <p:spPr>
            <a:xfrm>
              <a:off x="2864505" y="716101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6" name="Freeform: Shape 1595">
              <a:extLst>
                <a:ext uri="{FF2B5EF4-FFF2-40B4-BE49-F238E27FC236}">
                  <a16:creationId xmlns:a16="http://schemas.microsoft.com/office/drawing/2014/main" id="{CD4F4DCC-0C72-CA3A-504C-63A0EE4BECD3}"/>
                </a:ext>
              </a:extLst>
            </p:cNvPr>
            <p:cNvSpPr/>
            <p:nvPr/>
          </p:nvSpPr>
          <p:spPr>
            <a:xfrm>
              <a:off x="2864505" y="665863"/>
              <a:ext cx="1174053" cy="12718"/>
            </a:xfrm>
            <a:custGeom>
              <a:avLst/>
              <a:gdLst>
                <a:gd name="connsiteX0" fmla="*/ 745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5" y="-454"/>
                  </a:moveTo>
                  <a:lnTo>
                    <a:pt x="117479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7" name="Freeform: Shape 1596">
              <a:extLst>
                <a:ext uri="{FF2B5EF4-FFF2-40B4-BE49-F238E27FC236}">
                  <a16:creationId xmlns:a16="http://schemas.microsoft.com/office/drawing/2014/main" id="{BF157ABF-BF36-150A-7851-F7F18AE4256D}"/>
                </a:ext>
              </a:extLst>
            </p:cNvPr>
            <p:cNvSpPr/>
            <p:nvPr/>
          </p:nvSpPr>
          <p:spPr>
            <a:xfrm>
              <a:off x="3255792" y="615753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8" name="Freeform: Shape 1597">
              <a:extLst>
                <a:ext uri="{FF2B5EF4-FFF2-40B4-BE49-F238E27FC236}">
                  <a16:creationId xmlns:a16="http://schemas.microsoft.com/office/drawing/2014/main" id="{B52E8BB6-8F25-34BF-ACAD-71C6181459B1}"/>
                </a:ext>
              </a:extLst>
            </p:cNvPr>
            <p:cNvSpPr/>
            <p:nvPr/>
          </p:nvSpPr>
          <p:spPr>
            <a:xfrm>
              <a:off x="3647272" y="565642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9" name="Freeform: Shape 1598">
              <a:extLst>
                <a:ext uri="{FF2B5EF4-FFF2-40B4-BE49-F238E27FC236}">
                  <a16:creationId xmlns:a16="http://schemas.microsoft.com/office/drawing/2014/main" id="{BB4E2873-D56F-3F9A-8DB8-FDEB0E4F854F}"/>
                </a:ext>
              </a:extLst>
            </p:cNvPr>
            <p:cNvSpPr/>
            <p:nvPr/>
          </p:nvSpPr>
          <p:spPr>
            <a:xfrm>
              <a:off x="3647272" y="515531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0" name="Freeform: Shape 1599">
              <a:extLst>
                <a:ext uri="{FF2B5EF4-FFF2-40B4-BE49-F238E27FC236}">
                  <a16:creationId xmlns:a16="http://schemas.microsoft.com/office/drawing/2014/main" id="{75E3D6EE-A5FA-84C3-81A1-5079EE91ADEC}"/>
                </a:ext>
              </a:extLst>
            </p:cNvPr>
            <p:cNvSpPr/>
            <p:nvPr/>
          </p:nvSpPr>
          <p:spPr>
            <a:xfrm>
              <a:off x="3255792" y="465420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1" name="Freeform: Shape 1600">
              <a:extLst>
                <a:ext uri="{FF2B5EF4-FFF2-40B4-BE49-F238E27FC236}">
                  <a16:creationId xmlns:a16="http://schemas.microsoft.com/office/drawing/2014/main" id="{313E076B-DE3A-0081-F89D-42C9639D2DCC}"/>
                </a:ext>
              </a:extLst>
            </p:cNvPr>
            <p:cNvSpPr/>
            <p:nvPr/>
          </p:nvSpPr>
          <p:spPr>
            <a:xfrm>
              <a:off x="3647272" y="415310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2" name="Freeform: Shape 1601">
              <a:extLst>
                <a:ext uri="{FF2B5EF4-FFF2-40B4-BE49-F238E27FC236}">
                  <a16:creationId xmlns:a16="http://schemas.microsoft.com/office/drawing/2014/main" id="{45DD0A9E-8956-3353-EA05-476D13C41E78}"/>
                </a:ext>
              </a:extLst>
            </p:cNvPr>
            <p:cNvSpPr/>
            <p:nvPr/>
          </p:nvSpPr>
          <p:spPr>
            <a:xfrm>
              <a:off x="3647272" y="365199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3" name="Freeform: Shape 1602">
              <a:extLst>
                <a:ext uri="{FF2B5EF4-FFF2-40B4-BE49-F238E27FC236}">
                  <a16:creationId xmlns:a16="http://schemas.microsoft.com/office/drawing/2014/main" id="{F0FD81C9-068A-4DE3-EEA4-6BB35E353A3A}"/>
                </a:ext>
              </a:extLst>
            </p:cNvPr>
            <p:cNvSpPr/>
            <p:nvPr/>
          </p:nvSpPr>
          <p:spPr>
            <a:xfrm>
              <a:off x="3647272" y="315088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4" name="Freeform: Shape 1603">
              <a:extLst>
                <a:ext uri="{FF2B5EF4-FFF2-40B4-BE49-F238E27FC236}">
                  <a16:creationId xmlns:a16="http://schemas.microsoft.com/office/drawing/2014/main" id="{AE28B5A9-D486-AC4F-2DA5-01DFED2B223C}"/>
                </a:ext>
              </a:extLst>
            </p:cNvPr>
            <p:cNvSpPr/>
            <p:nvPr/>
          </p:nvSpPr>
          <p:spPr>
            <a:xfrm>
              <a:off x="516011" y="6692633"/>
              <a:ext cx="2348494" cy="12718"/>
            </a:xfrm>
            <a:custGeom>
              <a:avLst/>
              <a:gdLst>
                <a:gd name="connsiteX0" fmla="*/ 744 w 2348494"/>
                <a:gd name="connsiteY0" fmla="*/ -454 h 12718"/>
                <a:gd name="connsiteX1" fmla="*/ 2349239 w 2348494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494" h="12718">
                  <a:moveTo>
                    <a:pt x="744" y="-454"/>
                  </a:moveTo>
                  <a:lnTo>
                    <a:pt x="2349239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5" name="Freeform: Shape 1604">
              <a:extLst>
                <a:ext uri="{FF2B5EF4-FFF2-40B4-BE49-F238E27FC236}">
                  <a16:creationId xmlns:a16="http://schemas.microsoft.com/office/drawing/2014/main" id="{E9B46CDB-1333-7EE5-03BB-1211805AEA23}"/>
                </a:ext>
              </a:extLst>
            </p:cNvPr>
            <p:cNvSpPr/>
            <p:nvPr/>
          </p:nvSpPr>
          <p:spPr>
            <a:xfrm>
              <a:off x="2864505" y="6792981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6" name="Freeform: Shape 1605">
              <a:extLst>
                <a:ext uri="{FF2B5EF4-FFF2-40B4-BE49-F238E27FC236}">
                  <a16:creationId xmlns:a16="http://schemas.microsoft.com/office/drawing/2014/main" id="{59628AB0-7A5A-4350-A87D-A04C22881BDD}"/>
                </a:ext>
              </a:extLst>
            </p:cNvPr>
            <p:cNvSpPr/>
            <p:nvPr/>
          </p:nvSpPr>
          <p:spPr>
            <a:xfrm>
              <a:off x="3255792" y="675533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7" name="Freeform: Shape 1606">
              <a:extLst>
                <a:ext uri="{FF2B5EF4-FFF2-40B4-BE49-F238E27FC236}">
                  <a16:creationId xmlns:a16="http://schemas.microsoft.com/office/drawing/2014/main" id="{17F750A5-EA7F-1786-0403-C4AE3A357691}"/>
                </a:ext>
              </a:extLst>
            </p:cNvPr>
            <p:cNvSpPr/>
            <p:nvPr/>
          </p:nvSpPr>
          <p:spPr>
            <a:xfrm>
              <a:off x="2864505" y="6605002"/>
              <a:ext cx="782766" cy="12718"/>
            </a:xfrm>
            <a:custGeom>
              <a:avLst/>
              <a:gdLst>
                <a:gd name="connsiteX0" fmla="*/ 745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5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8" name="Freeform: Shape 1607">
              <a:extLst>
                <a:ext uri="{FF2B5EF4-FFF2-40B4-BE49-F238E27FC236}">
                  <a16:creationId xmlns:a16="http://schemas.microsoft.com/office/drawing/2014/main" id="{218C3588-9EC8-048B-D1A3-5EE55AC46D77}"/>
                </a:ext>
              </a:extLst>
            </p:cNvPr>
            <p:cNvSpPr/>
            <p:nvPr/>
          </p:nvSpPr>
          <p:spPr>
            <a:xfrm>
              <a:off x="516011" y="3202179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9" name="Freeform: Shape 1608">
              <a:extLst>
                <a:ext uri="{FF2B5EF4-FFF2-40B4-BE49-F238E27FC236}">
                  <a16:creationId xmlns:a16="http://schemas.microsoft.com/office/drawing/2014/main" id="{6675D7CD-2AAE-6F8B-B372-FC1F12226181}"/>
                </a:ext>
              </a:extLst>
            </p:cNvPr>
            <p:cNvSpPr/>
            <p:nvPr/>
          </p:nvSpPr>
          <p:spPr>
            <a:xfrm>
              <a:off x="907491" y="6446276"/>
              <a:ext cx="1565533" cy="12718"/>
            </a:xfrm>
            <a:custGeom>
              <a:avLst/>
              <a:gdLst>
                <a:gd name="connsiteX0" fmla="*/ 744 w 1565533"/>
                <a:gd name="connsiteY0" fmla="*/ -454 h 12718"/>
                <a:gd name="connsiteX1" fmla="*/ 1566278 w 156553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533" h="12718">
                  <a:moveTo>
                    <a:pt x="744" y="-454"/>
                  </a:moveTo>
                  <a:lnTo>
                    <a:pt x="156627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0" name="Freeform: Shape 1609">
              <a:extLst>
                <a:ext uri="{FF2B5EF4-FFF2-40B4-BE49-F238E27FC236}">
                  <a16:creationId xmlns:a16="http://schemas.microsoft.com/office/drawing/2014/main" id="{6E16DD41-2650-0D9B-DF05-14190ECB4518}"/>
                </a:ext>
              </a:extLst>
            </p:cNvPr>
            <p:cNvSpPr/>
            <p:nvPr/>
          </p:nvSpPr>
          <p:spPr>
            <a:xfrm>
              <a:off x="2473025" y="6362716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5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1" name="Freeform: Shape 1610">
              <a:extLst>
                <a:ext uri="{FF2B5EF4-FFF2-40B4-BE49-F238E27FC236}">
                  <a16:creationId xmlns:a16="http://schemas.microsoft.com/office/drawing/2014/main" id="{189E3A35-80F0-3B81-7B5C-3F8D5A2D604F}"/>
                </a:ext>
              </a:extLst>
            </p:cNvPr>
            <p:cNvSpPr/>
            <p:nvPr/>
          </p:nvSpPr>
          <p:spPr>
            <a:xfrm>
              <a:off x="2864505" y="6454670"/>
              <a:ext cx="782766" cy="12718"/>
            </a:xfrm>
            <a:custGeom>
              <a:avLst/>
              <a:gdLst>
                <a:gd name="connsiteX0" fmla="*/ 745 w 782766"/>
                <a:gd name="connsiteY0" fmla="*/ -455 h 12718"/>
                <a:gd name="connsiteX1" fmla="*/ 783511 w 78276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5" y="-455"/>
                  </a:moveTo>
                  <a:lnTo>
                    <a:pt x="78351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2" name="Freeform: Shape 1611">
              <a:extLst>
                <a:ext uri="{FF2B5EF4-FFF2-40B4-BE49-F238E27FC236}">
                  <a16:creationId xmlns:a16="http://schemas.microsoft.com/office/drawing/2014/main" id="{DA6F7B52-973F-19BC-6724-295AAEACF40E}"/>
                </a:ext>
              </a:extLst>
            </p:cNvPr>
            <p:cNvSpPr/>
            <p:nvPr/>
          </p:nvSpPr>
          <p:spPr>
            <a:xfrm>
              <a:off x="2864505" y="6270888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3" name="Freeform: Shape 1612">
              <a:extLst>
                <a:ext uri="{FF2B5EF4-FFF2-40B4-BE49-F238E27FC236}">
                  <a16:creationId xmlns:a16="http://schemas.microsoft.com/office/drawing/2014/main" id="{17F433C9-BA9C-CAD7-B4D5-C588402A3CC0}"/>
                </a:ext>
              </a:extLst>
            </p:cNvPr>
            <p:cNvSpPr/>
            <p:nvPr/>
          </p:nvSpPr>
          <p:spPr>
            <a:xfrm>
              <a:off x="3255792" y="6304211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4" name="Freeform: Shape 1613">
              <a:extLst>
                <a:ext uri="{FF2B5EF4-FFF2-40B4-BE49-F238E27FC236}">
                  <a16:creationId xmlns:a16="http://schemas.microsoft.com/office/drawing/2014/main" id="{A377F718-64F6-4D0D-4A07-00BC82E94159}"/>
                </a:ext>
              </a:extLst>
            </p:cNvPr>
            <p:cNvSpPr/>
            <p:nvPr/>
          </p:nvSpPr>
          <p:spPr>
            <a:xfrm>
              <a:off x="3255792" y="6128823"/>
              <a:ext cx="391480" cy="12718"/>
            </a:xfrm>
            <a:custGeom>
              <a:avLst/>
              <a:gdLst>
                <a:gd name="connsiteX0" fmla="*/ 744 w 391480"/>
                <a:gd name="connsiteY0" fmla="*/ -455 h 12718"/>
                <a:gd name="connsiteX1" fmla="*/ 392224 w 391480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5"/>
                  </a:moveTo>
                  <a:lnTo>
                    <a:pt x="39222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5" name="Freeform: Shape 1614">
              <a:extLst>
                <a:ext uri="{FF2B5EF4-FFF2-40B4-BE49-F238E27FC236}">
                  <a16:creationId xmlns:a16="http://schemas.microsoft.com/office/drawing/2014/main" id="{2ED29B10-E754-227D-E698-F99A3AD3C289}"/>
                </a:ext>
              </a:extLst>
            </p:cNvPr>
            <p:cNvSpPr/>
            <p:nvPr/>
          </p:nvSpPr>
          <p:spPr>
            <a:xfrm>
              <a:off x="907491" y="2524030"/>
              <a:ext cx="391480" cy="12718"/>
            </a:xfrm>
            <a:custGeom>
              <a:avLst/>
              <a:gdLst>
                <a:gd name="connsiteX0" fmla="*/ 744 w 391480"/>
                <a:gd name="connsiteY0" fmla="*/ -455 h 12718"/>
                <a:gd name="connsiteX1" fmla="*/ 392225 w 391480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5"/>
                  </a:moveTo>
                  <a:lnTo>
                    <a:pt x="392225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6" name="Freeform: Shape 1615">
              <a:extLst>
                <a:ext uri="{FF2B5EF4-FFF2-40B4-BE49-F238E27FC236}">
                  <a16:creationId xmlns:a16="http://schemas.microsoft.com/office/drawing/2014/main" id="{F8DA4A5A-3B7A-20C0-55BF-C5D6F5B5B8AF}"/>
                </a:ext>
              </a:extLst>
            </p:cNvPr>
            <p:cNvSpPr/>
            <p:nvPr/>
          </p:nvSpPr>
          <p:spPr>
            <a:xfrm>
              <a:off x="1298972" y="3956256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7" name="Freeform: Shape 1616">
              <a:extLst>
                <a:ext uri="{FF2B5EF4-FFF2-40B4-BE49-F238E27FC236}">
                  <a16:creationId xmlns:a16="http://schemas.microsoft.com/office/drawing/2014/main" id="{AAAA7F75-AD74-8350-150F-A79545165221}"/>
                </a:ext>
              </a:extLst>
            </p:cNvPr>
            <p:cNvSpPr/>
            <p:nvPr/>
          </p:nvSpPr>
          <p:spPr>
            <a:xfrm>
              <a:off x="1690258" y="5482344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8" name="Freeform: Shape 1617">
              <a:extLst>
                <a:ext uri="{FF2B5EF4-FFF2-40B4-BE49-F238E27FC236}">
                  <a16:creationId xmlns:a16="http://schemas.microsoft.com/office/drawing/2014/main" id="{E5C096A7-9C78-7383-9851-DA6F001C6C3C}"/>
                </a:ext>
              </a:extLst>
            </p:cNvPr>
            <p:cNvSpPr/>
            <p:nvPr/>
          </p:nvSpPr>
          <p:spPr>
            <a:xfrm>
              <a:off x="2081739" y="5690291"/>
              <a:ext cx="1174053" cy="12718"/>
            </a:xfrm>
            <a:custGeom>
              <a:avLst/>
              <a:gdLst>
                <a:gd name="connsiteX0" fmla="*/ 744 w 1174053"/>
                <a:gd name="connsiteY0" fmla="*/ -454 h 12718"/>
                <a:gd name="connsiteX1" fmla="*/ 1174798 w 117405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053" h="12718">
                  <a:moveTo>
                    <a:pt x="744" y="-454"/>
                  </a:moveTo>
                  <a:lnTo>
                    <a:pt x="117479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9" name="Freeform: Shape 1618">
              <a:extLst>
                <a:ext uri="{FF2B5EF4-FFF2-40B4-BE49-F238E27FC236}">
                  <a16:creationId xmlns:a16="http://schemas.microsoft.com/office/drawing/2014/main" id="{8E5B740B-DD93-5444-DBFE-A3465A313A86}"/>
                </a:ext>
              </a:extLst>
            </p:cNvPr>
            <p:cNvSpPr/>
            <p:nvPr/>
          </p:nvSpPr>
          <p:spPr>
            <a:xfrm>
              <a:off x="3255792" y="5853214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0" name="Freeform: Shape 1619">
              <a:extLst>
                <a:ext uri="{FF2B5EF4-FFF2-40B4-BE49-F238E27FC236}">
                  <a16:creationId xmlns:a16="http://schemas.microsoft.com/office/drawing/2014/main" id="{3217B8F3-C9DA-4301-B35E-6A9B4985D9D5}"/>
                </a:ext>
              </a:extLst>
            </p:cNvPr>
            <p:cNvSpPr/>
            <p:nvPr/>
          </p:nvSpPr>
          <p:spPr>
            <a:xfrm>
              <a:off x="3255792" y="5527367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1" name="Freeform: Shape 1620">
              <a:extLst>
                <a:ext uri="{FF2B5EF4-FFF2-40B4-BE49-F238E27FC236}">
                  <a16:creationId xmlns:a16="http://schemas.microsoft.com/office/drawing/2014/main" id="{E9768D1F-5C64-F547-C88C-2CE2076DAEE1}"/>
                </a:ext>
              </a:extLst>
            </p:cNvPr>
            <p:cNvSpPr/>
            <p:nvPr/>
          </p:nvSpPr>
          <p:spPr>
            <a:xfrm>
              <a:off x="2081739" y="4778377"/>
              <a:ext cx="391286" cy="12718"/>
            </a:xfrm>
            <a:custGeom>
              <a:avLst/>
              <a:gdLst>
                <a:gd name="connsiteX0" fmla="*/ 744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2" name="Freeform: Shape 1621">
              <a:extLst>
                <a:ext uri="{FF2B5EF4-FFF2-40B4-BE49-F238E27FC236}">
                  <a16:creationId xmlns:a16="http://schemas.microsoft.com/office/drawing/2014/main" id="{21F7C361-C92E-7CE7-251F-7230872CB75B}"/>
                </a:ext>
              </a:extLst>
            </p:cNvPr>
            <p:cNvSpPr/>
            <p:nvPr/>
          </p:nvSpPr>
          <p:spPr>
            <a:xfrm>
              <a:off x="2473025" y="4279814"/>
              <a:ext cx="391480" cy="12718"/>
            </a:xfrm>
            <a:custGeom>
              <a:avLst/>
              <a:gdLst>
                <a:gd name="connsiteX0" fmla="*/ 744 w 391480"/>
                <a:gd name="connsiteY0" fmla="*/ -455 h 12718"/>
                <a:gd name="connsiteX1" fmla="*/ 392225 w 391480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5"/>
                  </a:moveTo>
                  <a:lnTo>
                    <a:pt x="392225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3" name="Freeform: Shape 1622">
              <a:extLst>
                <a:ext uri="{FF2B5EF4-FFF2-40B4-BE49-F238E27FC236}">
                  <a16:creationId xmlns:a16="http://schemas.microsoft.com/office/drawing/2014/main" id="{C79E2ABE-D766-2E4E-E3B1-2DAC4413A801}"/>
                </a:ext>
              </a:extLst>
            </p:cNvPr>
            <p:cNvSpPr/>
            <p:nvPr/>
          </p:nvSpPr>
          <p:spPr>
            <a:xfrm>
              <a:off x="2864505" y="5201648"/>
              <a:ext cx="782766" cy="12718"/>
            </a:xfrm>
            <a:custGeom>
              <a:avLst/>
              <a:gdLst>
                <a:gd name="connsiteX0" fmla="*/ 745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5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4" name="Freeform: Shape 1623">
              <a:extLst>
                <a:ext uri="{FF2B5EF4-FFF2-40B4-BE49-F238E27FC236}">
                  <a16:creationId xmlns:a16="http://schemas.microsoft.com/office/drawing/2014/main" id="{03FD095E-5D20-88B2-D66D-91DFACDDF8BA}"/>
                </a:ext>
              </a:extLst>
            </p:cNvPr>
            <p:cNvSpPr/>
            <p:nvPr/>
          </p:nvSpPr>
          <p:spPr>
            <a:xfrm>
              <a:off x="2864505" y="4926039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5" name="Freeform: Shape 1624">
              <a:extLst>
                <a:ext uri="{FF2B5EF4-FFF2-40B4-BE49-F238E27FC236}">
                  <a16:creationId xmlns:a16="http://schemas.microsoft.com/office/drawing/2014/main" id="{43B73B5F-B667-D61C-BB9F-F18BE962C443}"/>
                </a:ext>
              </a:extLst>
            </p:cNvPr>
            <p:cNvSpPr/>
            <p:nvPr/>
          </p:nvSpPr>
          <p:spPr>
            <a:xfrm>
              <a:off x="3255792" y="447491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6" name="Freeform: Shape 1625">
              <a:extLst>
                <a:ext uri="{FF2B5EF4-FFF2-40B4-BE49-F238E27FC236}">
                  <a16:creationId xmlns:a16="http://schemas.microsoft.com/office/drawing/2014/main" id="{D76DE946-1174-F3FE-C781-DC98D5841C82}"/>
                </a:ext>
              </a:extLst>
            </p:cNvPr>
            <p:cNvSpPr/>
            <p:nvPr/>
          </p:nvSpPr>
          <p:spPr>
            <a:xfrm>
              <a:off x="2864505" y="3801091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7" name="Freeform: Shape 1626">
              <a:extLst>
                <a:ext uri="{FF2B5EF4-FFF2-40B4-BE49-F238E27FC236}">
                  <a16:creationId xmlns:a16="http://schemas.microsoft.com/office/drawing/2014/main" id="{30E2656F-0E2A-25B8-71D7-AA9654369E7E}"/>
                </a:ext>
              </a:extLst>
            </p:cNvPr>
            <p:cNvSpPr/>
            <p:nvPr/>
          </p:nvSpPr>
          <p:spPr>
            <a:xfrm>
              <a:off x="3255792" y="3898514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8" name="Freeform: Shape 1627">
              <a:extLst>
                <a:ext uri="{FF2B5EF4-FFF2-40B4-BE49-F238E27FC236}">
                  <a16:creationId xmlns:a16="http://schemas.microsoft.com/office/drawing/2014/main" id="{75D98040-F77A-78DC-69D1-341327B3DB15}"/>
                </a:ext>
              </a:extLst>
            </p:cNvPr>
            <p:cNvSpPr/>
            <p:nvPr/>
          </p:nvSpPr>
          <p:spPr>
            <a:xfrm>
              <a:off x="3255792" y="3647961"/>
              <a:ext cx="391480" cy="12718"/>
            </a:xfrm>
            <a:custGeom>
              <a:avLst/>
              <a:gdLst>
                <a:gd name="connsiteX0" fmla="*/ 744 w 391480"/>
                <a:gd name="connsiteY0" fmla="*/ -455 h 12718"/>
                <a:gd name="connsiteX1" fmla="*/ 392224 w 391480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5"/>
                  </a:moveTo>
                  <a:lnTo>
                    <a:pt x="39222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9" name="Freeform: Shape 1628">
              <a:extLst>
                <a:ext uri="{FF2B5EF4-FFF2-40B4-BE49-F238E27FC236}">
                  <a16:creationId xmlns:a16="http://schemas.microsoft.com/office/drawing/2014/main" id="{0FE9F745-B98C-367F-C051-B331153A318C}"/>
                </a:ext>
              </a:extLst>
            </p:cNvPr>
            <p:cNvSpPr/>
            <p:nvPr/>
          </p:nvSpPr>
          <p:spPr>
            <a:xfrm>
              <a:off x="2864505" y="3190605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0" name="Freeform: Shape 1629">
              <a:extLst>
                <a:ext uri="{FF2B5EF4-FFF2-40B4-BE49-F238E27FC236}">
                  <a16:creationId xmlns:a16="http://schemas.microsoft.com/office/drawing/2014/main" id="{D61DD4D0-93C3-D139-8ADC-2640E80D70E4}"/>
                </a:ext>
              </a:extLst>
            </p:cNvPr>
            <p:cNvSpPr/>
            <p:nvPr/>
          </p:nvSpPr>
          <p:spPr>
            <a:xfrm>
              <a:off x="3255792" y="3397407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1" name="Freeform: Shape 1630">
              <a:extLst>
                <a:ext uri="{FF2B5EF4-FFF2-40B4-BE49-F238E27FC236}">
                  <a16:creationId xmlns:a16="http://schemas.microsoft.com/office/drawing/2014/main" id="{DF3F692B-E72B-AB09-E022-9F2C53D82B59}"/>
                </a:ext>
              </a:extLst>
            </p:cNvPr>
            <p:cNvSpPr/>
            <p:nvPr/>
          </p:nvSpPr>
          <p:spPr>
            <a:xfrm>
              <a:off x="3255792" y="324707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2" name="Freeform: Shape 1631">
              <a:extLst>
                <a:ext uri="{FF2B5EF4-FFF2-40B4-BE49-F238E27FC236}">
                  <a16:creationId xmlns:a16="http://schemas.microsoft.com/office/drawing/2014/main" id="{55049F28-2658-1630-AF80-62D12BB5F4DE}"/>
                </a:ext>
              </a:extLst>
            </p:cNvPr>
            <p:cNvSpPr/>
            <p:nvPr/>
          </p:nvSpPr>
          <p:spPr>
            <a:xfrm>
              <a:off x="3255792" y="309661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3" name="Freeform: Shape 1632">
              <a:extLst>
                <a:ext uri="{FF2B5EF4-FFF2-40B4-BE49-F238E27FC236}">
                  <a16:creationId xmlns:a16="http://schemas.microsoft.com/office/drawing/2014/main" id="{8C3A9773-C694-7DBD-1A14-F06D030541CA}"/>
                </a:ext>
              </a:extLst>
            </p:cNvPr>
            <p:cNvSpPr/>
            <p:nvPr/>
          </p:nvSpPr>
          <p:spPr>
            <a:xfrm>
              <a:off x="1690258" y="2430041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4" name="Freeform: Shape 1633">
              <a:extLst>
                <a:ext uri="{FF2B5EF4-FFF2-40B4-BE49-F238E27FC236}">
                  <a16:creationId xmlns:a16="http://schemas.microsoft.com/office/drawing/2014/main" id="{CF167D77-088F-F1EF-D1B8-6E1D0B1AFEC4}"/>
                </a:ext>
              </a:extLst>
            </p:cNvPr>
            <p:cNvSpPr/>
            <p:nvPr/>
          </p:nvSpPr>
          <p:spPr>
            <a:xfrm>
              <a:off x="2473025" y="2946283"/>
              <a:ext cx="1174247" cy="12718"/>
            </a:xfrm>
            <a:custGeom>
              <a:avLst/>
              <a:gdLst>
                <a:gd name="connsiteX0" fmla="*/ 744 w 1174247"/>
                <a:gd name="connsiteY0" fmla="*/ -454 h 12718"/>
                <a:gd name="connsiteX1" fmla="*/ 1174991 w 1174247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74247" h="12718">
                  <a:moveTo>
                    <a:pt x="744" y="-454"/>
                  </a:moveTo>
                  <a:lnTo>
                    <a:pt x="117499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5" name="Freeform: Shape 1634">
              <a:extLst>
                <a:ext uri="{FF2B5EF4-FFF2-40B4-BE49-F238E27FC236}">
                  <a16:creationId xmlns:a16="http://schemas.microsoft.com/office/drawing/2014/main" id="{BE945833-FFCE-363C-4D1C-35ADA8D96449}"/>
                </a:ext>
              </a:extLst>
            </p:cNvPr>
            <p:cNvSpPr/>
            <p:nvPr/>
          </p:nvSpPr>
          <p:spPr>
            <a:xfrm>
              <a:off x="2473025" y="1913671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5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6" name="Freeform: Shape 1635">
              <a:extLst>
                <a:ext uri="{FF2B5EF4-FFF2-40B4-BE49-F238E27FC236}">
                  <a16:creationId xmlns:a16="http://schemas.microsoft.com/office/drawing/2014/main" id="{20970E11-D19D-85CF-0B51-F441F1BA7B48}"/>
                </a:ext>
              </a:extLst>
            </p:cNvPr>
            <p:cNvSpPr/>
            <p:nvPr/>
          </p:nvSpPr>
          <p:spPr>
            <a:xfrm>
              <a:off x="2864505" y="2715825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7" name="Freeform: Shape 1636">
              <a:extLst>
                <a:ext uri="{FF2B5EF4-FFF2-40B4-BE49-F238E27FC236}">
                  <a16:creationId xmlns:a16="http://schemas.microsoft.com/office/drawing/2014/main" id="{9D74BA40-411E-C121-D303-BF4082091AD8}"/>
                </a:ext>
              </a:extLst>
            </p:cNvPr>
            <p:cNvSpPr/>
            <p:nvPr/>
          </p:nvSpPr>
          <p:spPr>
            <a:xfrm>
              <a:off x="3255792" y="239506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8" name="Freeform: Shape 1637">
              <a:extLst>
                <a:ext uri="{FF2B5EF4-FFF2-40B4-BE49-F238E27FC236}">
                  <a16:creationId xmlns:a16="http://schemas.microsoft.com/office/drawing/2014/main" id="{0F6701F0-E766-49F8-D25B-5B78E3D9AFE8}"/>
                </a:ext>
              </a:extLst>
            </p:cNvPr>
            <p:cNvSpPr/>
            <p:nvPr/>
          </p:nvSpPr>
          <p:spPr>
            <a:xfrm>
              <a:off x="2864505" y="1720351"/>
              <a:ext cx="391286" cy="12718"/>
            </a:xfrm>
            <a:custGeom>
              <a:avLst/>
              <a:gdLst>
                <a:gd name="connsiteX0" fmla="*/ 745 w 391286"/>
                <a:gd name="connsiteY0" fmla="*/ -455 h 12718"/>
                <a:gd name="connsiteX1" fmla="*/ 392031 w 391286"/>
                <a:gd name="connsiteY1" fmla="*/ -455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5"/>
                  </a:moveTo>
                  <a:lnTo>
                    <a:pt x="392031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9" name="Freeform: Shape 1638">
              <a:extLst>
                <a:ext uri="{FF2B5EF4-FFF2-40B4-BE49-F238E27FC236}">
                  <a16:creationId xmlns:a16="http://schemas.microsoft.com/office/drawing/2014/main" id="{60A64F94-B91F-15F9-E759-5238B0870B0F}"/>
                </a:ext>
              </a:extLst>
            </p:cNvPr>
            <p:cNvSpPr/>
            <p:nvPr/>
          </p:nvSpPr>
          <p:spPr>
            <a:xfrm>
              <a:off x="3255792" y="2044163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0" name="Freeform: Shape 1639">
              <a:extLst>
                <a:ext uri="{FF2B5EF4-FFF2-40B4-BE49-F238E27FC236}">
                  <a16:creationId xmlns:a16="http://schemas.microsoft.com/office/drawing/2014/main" id="{59D66308-6618-40C6-7D6D-ECE611FB1EAD}"/>
                </a:ext>
              </a:extLst>
            </p:cNvPr>
            <p:cNvSpPr/>
            <p:nvPr/>
          </p:nvSpPr>
          <p:spPr>
            <a:xfrm>
              <a:off x="2864505" y="1304966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1" name="Freeform: Shape 1640">
              <a:extLst>
                <a:ext uri="{FF2B5EF4-FFF2-40B4-BE49-F238E27FC236}">
                  <a16:creationId xmlns:a16="http://schemas.microsoft.com/office/drawing/2014/main" id="{208B259B-FE9B-5AAE-D44A-C4309DE7B924}"/>
                </a:ext>
              </a:extLst>
            </p:cNvPr>
            <p:cNvSpPr/>
            <p:nvPr/>
          </p:nvSpPr>
          <p:spPr>
            <a:xfrm>
              <a:off x="3255792" y="1242264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2" name="Freeform: Shape 1641">
              <a:extLst>
                <a:ext uri="{FF2B5EF4-FFF2-40B4-BE49-F238E27FC236}">
                  <a16:creationId xmlns:a16="http://schemas.microsoft.com/office/drawing/2014/main" id="{7F936B53-A31E-6BB2-7998-6566B4326ABA}"/>
                </a:ext>
              </a:extLst>
            </p:cNvPr>
            <p:cNvSpPr/>
            <p:nvPr/>
          </p:nvSpPr>
          <p:spPr>
            <a:xfrm>
              <a:off x="1298972" y="1091932"/>
              <a:ext cx="2348300" cy="12718"/>
            </a:xfrm>
            <a:custGeom>
              <a:avLst/>
              <a:gdLst>
                <a:gd name="connsiteX0" fmla="*/ 745 w 2348300"/>
                <a:gd name="connsiteY0" fmla="*/ -454 h 12718"/>
                <a:gd name="connsiteX1" fmla="*/ 2349045 w 234830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48300" h="12718">
                  <a:moveTo>
                    <a:pt x="745" y="-454"/>
                  </a:moveTo>
                  <a:lnTo>
                    <a:pt x="23490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3" name="Freeform: Shape 1642">
              <a:extLst>
                <a:ext uri="{FF2B5EF4-FFF2-40B4-BE49-F238E27FC236}">
                  <a16:creationId xmlns:a16="http://schemas.microsoft.com/office/drawing/2014/main" id="{CA7B9B01-7E9B-CC78-95FD-294396E822A8}"/>
                </a:ext>
              </a:extLst>
            </p:cNvPr>
            <p:cNvSpPr/>
            <p:nvPr/>
          </p:nvSpPr>
          <p:spPr>
            <a:xfrm>
              <a:off x="907491" y="636229"/>
              <a:ext cx="782766" cy="12718"/>
            </a:xfrm>
            <a:custGeom>
              <a:avLst/>
              <a:gdLst>
                <a:gd name="connsiteX0" fmla="*/ 744 w 782766"/>
                <a:gd name="connsiteY0" fmla="*/ -454 h 12718"/>
                <a:gd name="connsiteX1" fmla="*/ 783511 w 78276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2766" h="12718">
                  <a:moveTo>
                    <a:pt x="744" y="-454"/>
                  </a:moveTo>
                  <a:lnTo>
                    <a:pt x="78351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4" name="Freeform: Shape 1643">
              <a:extLst>
                <a:ext uri="{FF2B5EF4-FFF2-40B4-BE49-F238E27FC236}">
                  <a16:creationId xmlns:a16="http://schemas.microsoft.com/office/drawing/2014/main" id="{C4F84031-BDBD-FF76-5595-2F388A736349}"/>
                </a:ext>
              </a:extLst>
            </p:cNvPr>
            <p:cNvSpPr/>
            <p:nvPr/>
          </p:nvSpPr>
          <p:spPr>
            <a:xfrm>
              <a:off x="1690258" y="907133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5" name="Freeform: Shape 1644">
              <a:extLst>
                <a:ext uri="{FF2B5EF4-FFF2-40B4-BE49-F238E27FC236}">
                  <a16:creationId xmlns:a16="http://schemas.microsoft.com/office/drawing/2014/main" id="{5D4696E5-74EF-0267-624F-3056145CDCD8}"/>
                </a:ext>
              </a:extLst>
            </p:cNvPr>
            <p:cNvSpPr/>
            <p:nvPr/>
          </p:nvSpPr>
          <p:spPr>
            <a:xfrm>
              <a:off x="1690258" y="365199"/>
              <a:ext cx="1957013" cy="12718"/>
            </a:xfrm>
            <a:custGeom>
              <a:avLst/>
              <a:gdLst>
                <a:gd name="connsiteX0" fmla="*/ 744 w 1957013"/>
                <a:gd name="connsiteY0" fmla="*/ -454 h 12718"/>
                <a:gd name="connsiteX1" fmla="*/ 1957758 w 195701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57013" h="12718">
                  <a:moveTo>
                    <a:pt x="744" y="-454"/>
                  </a:moveTo>
                  <a:lnTo>
                    <a:pt x="195775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6" name="Freeform: Shape 1645">
              <a:extLst>
                <a:ext uri="{FF2B5EF4-FFF2-40B4-BE49-F238E27FC236}">
                  <a16:creationId xmlns:a16="http://schemas.microsoft.com/office/drawing/2014/main" id="{DDA13351-A3A0-C7C4-1E42-62F4B7CEBB99}"/>
                </a:ext>
              </a:extLst>
            </p:cNvPr>
            <p:cNvSpPr/>
            <p:nvPr/>
          </p:nvSpPr>
          <p:spPr>
            <a:xfrm>
              <a:off x="2081739" y="991710"/>
              <a:ext cx="1565533" cy="12718"/>
            </a:xfrm>
            <a:custGeom>
              <a:avLst/>
              <a:gdLst>
                <a:gd name="connsiteX0" fmla="*/ 744 w 1565533"/>
                <a:gd name="connsiteY0" fmla="*/ -454 h 12718"/>
                <a:gd name="connsiteX1" fmla="*/ 1566278 w 1565533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5533" h="12718">
                  <a:moveTo>
                    <a:pt x="744" y="-454"/>
                  </a:moveTo>
                  <a:lnTo>
                    <a:pt x="1566278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7" name="Freeform: Shape 1646">
              <a:extLst>
                <a:ext uri="{FF2B5EF4-FFF2-40B4-BE49-F238E27FC236}">
                  <a16:creationId xmlns:a16="http://schemas.microsoft.com/office/drawing/2014/main" id="{2BD95B44-4C78-F376-464E-65575E888934}"/>
                </a:ext>
              </a:extLst>
            </p:cNvPr>
            <p:cNvSpPr/>
            <p:nvPr/>
          </p:nvSpPr>
          <p:spPr>
            <a:xfrm>
              <a:off x="2081739" y="822555"/>
              <a:ext cx="391286" cy="12718"/>
            </a:xfrm>
            <a:custGeom>
              <a:avLst/>
              <a:gdLst>
                <a:gd name="connsiteX0" fmla="*/ 744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4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8" name="Freeform: Shape 1647">
              <a:extLst>
                <a:ext uri="{FF2B5EF4-FFF2-40B4-BE49-F238E27FC236}">
                  <a16:creationId xmlns:a16="http://schemas.microsoft.com/office/drawing/2014/main" id="{613542C7-CB92-CE71-1720-84670BEAD1BC}"/>
                </a:ext>
              </a:extLst>
            </p:cNvPr>
            <p:cNvSpPr/>
            <p:nvPr/>
          </p:nvSpPr>
          <p:spPr>
            <a:xfrm>
              <a:off x="2473025" y="728565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5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9" name="Freeform: Shape 1648">
              <a:extLst>
                <a:ext uri="{FF2B5EF4-FFF2-40B4-BE49-F238E27FC236}">
                  <a16:creationId xmlns:a16="http://schemas.microsoft.com/office/drawing/2014/main" id="{64DD8AB4-3039-75B5-BA72-4F72854F6186}"/>
                </a:ext>
              </a:extLst>
            </p:cNvPr>
            <p:cNvSpPr/>
            <p:nvPr/>
          </p:nvSpPr>
          <p:spPr>
            <a:xfrm>
              <a:off x="2864505" y="540587"/>
              <a:ext cx="391286" cy="12718"/>
            </a:xfrm>
            <a:custGeom>
              <a:avLst/>
              <a:gdLst>
                <a:gd name="connsiteX0" fmla="*/ 745 w 391286"/>
                <a:gd name="connsiteY0" fmla="*/ -454 h 12718"/>
                <a:gd name="connsiteX1" fmla="*/ 392031 w 391286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286" h="12718">
                  <a:moveTo>
                    <a:pt x="745" y="-454"/>
                  </a:moveTo>
                  <a:lnTo>
                    <a:pt x="392031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0" name="Freeform: Shape 1649">
              <a:extLst>
                <a:ext uri="{FF2B5EF4-FFF2-40B4-BE49-F238E27FC236}">
                  <a16:creationId xmlns:a16="http://schemas.microsoft.com/office/drawing/2014/main" id="{A3E8DB5B-8FAB-8050-340E-BBF4BBFE71B8}"/>
                </a:ext>
              </a:extLst>
            </p:cNvPr>
            <p:cNvSpPr/>
            <p:nvPr/>
          </p:nvSpPr>
          <p:spPr>
            <a:xfrm>
              <a:off x="3255792" y="540587"/>
              <a:ext cx="391480" cy="12718"/>
            </a:xfrm>
            <a:custGeom>
              <a:avLst/>
              <a:gdLst>
                <a:gd name="connsiteX0" fmla="*/ 744 w 391480"/>
                <a:gd name="connsiteY0" fmla="*/ -454 h 12718"/>
                <a:gd name="connsiteX1" fmla="*/ 392224 w 391480"/>
                <a:gd name="connsiteY1" fmla="*/ -454 h 12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91480" h="12718">
                  <a:moveTo>
                    <a:pt x="744" y="-454"/>
                  </a:moveTo>
                  <a:lnTo>
                    <a:pt x="39222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1" name="Freeform: Shape 1650">
              <a:extLst>
                <a:ext uri="{FF2B5EF4-FFF2-40B4-BE49-F238E27FC236}">
                  <a16:creationId xmlns:a16="http://schemas.microsoft.com/office/drawing/2014/main" id="{D92D58C2-77EC-EFA0-1EAF-8D157A75EFA2}"/>
                </a:ext>
              </a:extLst>
            </p:cNvPr>
            <p:cNvSpPr/>
            <p:nvPr/>
          </p:nvSpPr>
          <p:spPr>
            <a:xfrm>
              <a:off x="3255792" y="6792981"/>
              <a:ext cx="19341" cy="37519"/>
            </a:xfrm>
            <a:custGeom>
              <a:avLst/>
              <a:gdLst>
                <a:gd name="connsiteX0" fmla="*/ 744 w 19341"/>
                <a:gd name="connsiteY0" fmla="*/ -454 h 37519"/>
                <a:gd name="connsiteX1" fmla="*/ 744 w 19341"/>
                <a:gd name="connsiteY1" fmla="*/ 37065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7519">
                  <a:moveTo>
                    <a:pt x="744" y="-454"/>
                  </a:moveTo>
                  <a:lnTo>
                    <a:pt x="744" y="3706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2" name="Freeform: Shape 1651">
              <a:extLst>
                <a:ext uri="{FF2B5EF4-FFF2-40B4-BE49-F238E27FC236}">
                  <a16:creationId xmlns:a16="http://schemas.microsoft.com/office/drawing/2014/main" id="{4AFCF3D1-8970-F834-95B1-F48281591B61}"/>
                </a:ext>
              </a:extLst>
            </p:cNvPr>
            <p:cNvSpPr/>
            <p:nvPr/>
          </p:nvSpPr>
          <p:spPr>
            <a:xfrm>
              <a:off x="3647272" y="6755335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3" name="Freeform: Shape 1652">
              <a:extLst>
                <a:ext uri="{FF2B5EF4-FFF2-40B4-BE49-F238E27FC236}">
                  <a16:creationId xmlns:a16="http://schemas.microsoft.com/office/drawing/2014/main" id="{3A63005C-3EE3-1A4E-AB47-6B9CE1C2589D}"/>
                </a:ext>
              </a:extLst>
            </p:cNvPr>
            <p:cNvSpPr/>
            <p:nvPr/>
          </p:nvSpPr>
          <p:spPr>
            <a:xfrm>
              <a:off x="3647272" y="6730279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4" name="Freeform: Shape 1653">
              <a:extLst>
                <a:ext uri="{FF2B5EF4-FFF2-40B4-BE49-F238E27FC236}">
                  <a16:creationId xmlns:a16="http://schemas.microsoft.com/office/drawing/2014/main" id="{3B241E45-8675-9F7C-860A-F4B7159EEF5E}"/>
                </a:ext>
              </a:extLst>
            </p:cNvPr>
            <p:cNvSpPr/>
            <p:nvPr/>
          </p:nvSpPr>
          <p:spPr>
            <a:xfrm>
              <a:off x="2864505" y="6680168"/>
              <a:ext cx="19341" cy="12464"/>
            </a:xfrm>
            <a:custGeom>
              <a:avLst/>
              <a:gdLst>
                <a:gd name="connsiteX0" fmla="*/ 745 w 19341"/>
                <a:gd name="connsiteY0" fmla="*/ 12010 h 12464"/>
                <a:gd name="connsiteX1" fmla="*/ 745 w 19341"/>
                <a:gd name="connsiteY1" fmla="*/ -454 h 1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2464">
                  <a:moveTo>
                    <a:pt x="745" y="12010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5" name="Freeform: Shape 1654">
              <a:extLst>
                <a:ext uri="{FF2B5EF4-FFF2-40B4-BE49-F238E27FC236}">
                  <a16:creationId xmlns:a16="http://schemas.microsoft.com/office/drawing/2014/main" id="{41AE045E-6CFC-1CD2-813A-7A165ACED38D}"/>
                </a:ext>
              </a:extLst>
            </p:cNvPr>
            <p:cNvSpPr/>
            <p:nvPr/>
          </p:nvSpPr>
          <p:spPr>
            <a:xfrm>
              <a:off x="3647272" y="6605002"/>
              <a:ext cx="19341" cy="25055"/>
            </a:xfrm>
            <a:custGeom>
              <a:avLst/>
              <a:gdLst>
                <a:gd name="connsiteX0" fmla="*/ 744 w 19341"/>
                <a:gd name="connsiteY0" fmla="*/ -455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5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6" name="Freeform: Shape 1655">
              <a:extLst>
                <a:ext uri="{FF2B5EF4-FFF2-40B4-BE49-F238E27FC236}">
                  <a16:creationId xmlns:a16="http://schemas.microsoft.com/office/drawing/2014/main" id="{4312FAAB-82BF-1991-C5C0-95418A1CC525}"/>
                </a:ext>
              </a:extLst>
            </p:cNvPr>
            <p:cNvSpPr/>
            <p:nvPr/>
          </p:nvSpPr>
          <p:spPr>
            <a:xfrm>
              <a:off x="3647272" y="6579947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7" name="Freeform: Shape 1656">
              <a:extLst>
                <a:ext uri="{FF2B5EF4-FFF2-40B4-BE49-F238E27FC236}">
                  <a16:creationId xmlns:a16="http://schemas.microsoft.com/office/drawing/2014/main" id="{D4DF6CD4-E4FB-419B-8E61-29FD96525152}"/>
                </a:ext>
              </a:extLst>
            </p:cNvPr>
            <p:cNvSpPr/>
            <p:nvPr/>
          </p:nvSpPr>
          <p:spPr>
            <a:xfrm>
              <a:off x="2473025" y="6446276"/>
              <a:ext cx="19341" cy="83560"/>
            </a:xfrm>
            <a:custGeom>
              <a:avLst/>
              <a:gdLst>
                <a:gd name="connsiteX0" fmla="*/ 744 w 19341"/>
                <a:gd name="connsiteY0" fmla="*/ -454 h 83560"/>
                <a:gd name="connsiteX1" fmla="*/ 744 w 19341"/>
                <a:gd name="connsiteY1" fmla="*/ 83106 h 8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3560">
                  <a:moveTo>
                    <a:pt x="744" y="-454"/>
                  </a:moveTo>
                  <a:lnTo>
                    <a:pt x="744" y="83106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8" name="Freeform: Shape 1657">
              <a:extLst>
                <a:ext uri="{FF2B5EF4-FFF2-40B4-BE49-F238E27FC236}">
                  <a16:creationId xmlns:a16="http://schemas.microsoft.com/office/drawing/2014/main" id="{DA6E6663-3D45-9EB7-BBD6-E1ACC5BFD9F4}"/>
                </a:ext>
              </a:extLst>
            </p:cNvPr>
            <p:cNvSpPr/>
            <p:nvPr/>
          </p:nvSpPr>
          <p:spPr>
            <a:xfrm>
              <a:off x="3647272" y="6454670"/>
              <a:ext cx="19341" cy="25055"/>
            </a:xfrm>
            <a:custGeom>
              <a:avLst/>
              <a:gdLst>
                <a:gd name="connsiteX0" fmla="*/ 744 w 19341"/>
                <a:gd name="connsiteY0" fmla="*/ -455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5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9" name="Freeform: Shape 1658">
              <a:extLst>
                <a:ext uri="{FF2B5EF4-FFF2-40B4-BE49-F238E27FC236}">
                  <a16:creationId xmlns:a16="http://schemas.microsoft.com/office/drawing/2014/main" id="{91CA1932-C3D8-DEFA-BD8A-2D6E445F1CBA}"/>
                </a:ext>
              </a:extLst>
            </p:cNvPr>
            <p:cNvSpPr/>
            <p:nvPr/>
          </p:nvSpPr>
          <p:spPr>
            <a:xfrm>
              <a:off x="3647272" y="6429615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0" name="Freeform: Shape 1659">
              <a:extLst>
                <a:ext uri="{FF2B5EF4-FFF2-40B4-BE49-F238E27FC236}">
                  <a16:creationId xmlns:a16="http://schemas.microsoft.com/office/drawing/2014/main" id="{FD5A33D1-6E04-E25E-F393-899ABFBB1807}"/>
                </a:ext>
              </a:extLst>
            </p:cNvPr>
            <p:cNvSpPr/>
            <p:nvPr/>
          </p:nvSpPr>
          <p:spPr>
            <a:xfrm>
              <a:off x="3255792" y="6270888"/>
              <a:ext cx="19341" cy="108488"/>
            </a:xfrm>
            <a:custGeom>
              <a:avLst/>
              <a:gdLst>
                <a:gd name="connsiteX0" fmla="*/ 744 w 19341"/>
                <a:gd name="connsiteY0" fmla="*/ -454 h 108488"/>
                <a:gd name="connsiteX1" fmla="*/ 744 w 19341"/>
                <a:gd name="connsiteY1" fmla="*/ 108034 h 108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8488">
                  <a:moveTo>
                    <a:pt x="744" y="-454"/>
                  </a:moveTo>
                  <a:lnTo>
                    <a:pt x="744" y="10803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1" name="Freeform: Shape 1660">
              <a:extLst>
                <a:ext uri="{FF2B5EF4-FFF2-40B4-BE49-F238E27FC236}">
                  <a16:creationId xmlns:a16="http://schemas.microsoft.com/office/drawing/2014/main" id="{15F4E0C3-B61B-D120-336C-18B757DDADD8}"/>
                </a:ext>
              </a:extLst>
            </p:cNvPr>
            <p:cNvSpPr/>
            <p:nvPr/>
          </p:nvSpPr>
          <p:spPr>
            <a:xfrm>
              <a:off x="3647272" y="6304211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2" name="Freeform: Shape 1661">
              <a:extLst>
                <a:ext uri="{FF2B5EF4-FFF2-40B4-BE49-F238E27FC236}">
                  <a16:creationId xmlns:a16="http://schemas.microsoft.com/office/drawing/2014/main" id="{FA4505B0-8340-A5ED-58CE-A480CC87F358}"/>
                </a:ext>
              </a:extLst>
            </p:cNvPr>
            <p:cNvSpPr/>
            <p:nvPr/>
          </p:nvSpPr>
          <p:spPr>
            <a:xfrm>
              <a:off x="3647272" y="6279155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3" name="Freeform: Shape 1662">
              <a:extLst>
                <a:ext uri="{FF2B5EF4-FFF2-40B4-BE49-F238E27FC236}">
                  <a16:creationId xmlns:a16="http://schemas.microsoft.com/office/drawing/2014/main" id="{B19A8C96-FCF0-432A-983F-9F9AAA6C30D1}"/>
                </a:ext>
              </a:extLst>
            </p:cNvPr>
            <p:cNvSpPr/>
            <p:nvPr/>
          </p:nvSpPr>
          <p:spPr>
            <a:xfrm>
              <a:off x="3647272" y="6128823"/>
              <a:ext cx="19341" cy="100221"/>
            </a:xfrm>
            <a:custGeom>
              <a:avLst/>
              <a:gdLst>
                <a:gd name="connsiteX0" fmla="*/ 744 w 19341"/>
                <a:gd name="connsiteY0" fmla="*/ -455 h 100221"/>
                <a:gd name="connsiteX1" fmla="*/ 744 w 19341"/>
                <a:gd name="connsiteY1" fmla="*/ 99767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-455"/>
                  </a:moveTo>
                  <a:lnTo>
                    <a:pt x="744" y="99767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4" name="Freeform: Shape 1663">
              <a:extLst>
                <a:ext uri="{FF2B5EF4-FFF2-40B4-BE49-F238E27FC236}">
                  <a16:creationId xmlns:a16="http://schemas.microsoft.com/office/drawing/2014/main" id="{9878FB1B-53D4-E0C5-BD62-6AFBC14BA6A8}"/>
                </a:ext>
              </a:extLst>
            </p:cNvPr>
            <p:cNvSpPr/>
            <p:nvPr/>
          </p:nvSpPr>
          <p:spPr>
            <a:xfrm>
              <a:off x="3647272" y="6128823"/>
              <a:ext cx="19341" cy="50110"/>
            </a:xfrm>
            <a:custGeom>
              <a:avLst/>
              <a:gdLst>
                <a:gd name="connsiteX0" fmla="*/ 744 w 19341"/>
                <a:gd name="connsiteY0" fmla="*/ -455 h 50110"/>
                <a:gd name="connsiteX1" fmla="*/ 744 w 19341"/>
                <a:gd name="connsiteY1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-455"/>
                  </a:moveTo>
                  <a:lnTo>
                    <a:pt x="744" y="49656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5" name="Freeform: Shape 1664">
              <a:extLst>
                <a:ext uri="{FF2B5EF4-FFF2-40B4-BE49-F238E27FC236}">
                  <a16:creationId xmlns:a16="http://schemas.microsoft.com/office/drawing/2014/main" id="{BC781D53-594F-6F68-EB8D-FC74967230D5}"/>
                </a:ext>
              </a:extLst>
            </p:cNvPr>
            <p:cNvSpPr/>
            <p:nvPr/>
          </p:nvSpPr>
          <p:spPr>
            <a:xfrm>
              <a:off x="3647272" y="6078713"/>
              <a:ext cx="19341" cy="50110"/>
            </a:xfrm>
            <a:custGeom>
              <a:avLst/>
              <a:gdLst>
                <a:gd name="connsiteX0" fmla="*/ 744 w 19341"/>
                <a:gd name="connsiteY0" fmla="*/ 49656 h 50110"/>
                <a:gd name="connsiteX1" fmla="*/ 744 w 19341"/>
                <a:gd name="connsiteY1" fmla="*/ -455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49656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6" name="Freeform: Shape 1665">
              <a:extLst>
                <a:ext uri="{FF2B5EF4-FFF2-40B4-BE49-F238E27FC236}">
                  <a16:creationId xmlns:a16="http://schemas.microsoft.com/office/drawing/2014/main" id="{4503CC7D-0767-6E35-5698-A0B22686D750}"/>
                </a:ext>
              </a:extLst>
            </p:cNvPr>
            <p:cNvSpPr/>
            <p:nvPr/>
          </p:nvSpPr>
          <p:spPr>
            <a:xfrm>
              <a:off x="3647272" y="6028602"/>
              <a:ext cx="19341" cy="100221"/>
            </a:xfrm>
            <a:custGeom>
              <a:avLst/>
              <a:gdLst>
                <a:gd name="connsiteX0" fmla="*/ 744 w 19341"/>
                <a:gd name="connsiteY0" fmla="*/ 99767 h 100221"/>
                <a:gd name="connsiteX1" fmla="*/ 744 w 19341"/>
                <a:gd name="connsiteY1" fmla="*/ -455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99767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7" name="Freeform: Shape 1666">
              <a:extLst>
                <a:ext uri="{FF2B5EF4-FFF2-40B4-BE49-F238E27FC236}">
                  <a16:creationId xmlns:a16="http://schemas.microsoft.com/office/drawing/2014/main" id="{2FF38056-080B-D01B-5460-E317BF3DA6BE}"/>
                </a:ext>
              </a:extLst>
            </p:cNvPr>
            <p:cNvSpPr/>
            <p:nvPr/>
          </p:nvSpPr>
          <p:spPr>
            <a:xfrm>
              <a:off x="2081739" y="5482344"/>
              <a:ext cx="19341" cy="496147"/>
            </a:xfrm>
            <a:custGeom>
              <a:avLst/>
              <a:gdLst>
                <a:gd name="connsiteX0" fmla="*/ 744 w 19341"/>
                <a:gd name="connsiteY0" fmla="*/ -454 h 496147"/>
                <a:gd name="connsiteX1" fmla="*/ 744 w 19341"/>
                <a:gd name="connsiteY1" fmla="*/ 495693 h 49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96147">
                  <a:moveTo>
                    <a:pt x="744" y="-454"/>
                  </a:moveTo>
                  <a:lnTo>
                    <a:pt x="744" y="495693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8" name="Freeform: Shape 1667">
              <a:extLst>
                <a:ext uri="{FF2B5EF4-FFF2-40B4-BE49-F238E27FC236}">
                  <a16:creationId xmlns:a16="http://schemas.microsoft.com/office/drawing/2014/main" id="{F796D376-1CA3-112A-A1ED-AFD682B19CF6}"/>
                </a:ext>
              </a:extLst>
            </p:cNvPr>
            <p:cNvSpPr/>
            <p:nvPr/>
          </p:nvSpPr>
          <p:spPr>
            <a:xfrm>
              <a:off x="3647272" y="5853214"/>
              <a:ext cx="19341" cy="75166"/>
            </a:xfrm>
            <a:custGeom>
              <a:avLst/>
              <a:gdLst>
                <a:gd name="connsiteX0" fmla="*/ 744 w 19341"/>
                <a:gd name="connsiteY0" fmla="*/ -454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4"/>
                  </a:moveTo>
                  <a:lnTo>
                    <a:pt x="744" y="7471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9" name="Freeform: Shape 1668">
              <a:extLst>
                <a:ext uri="{FF2B5EF4-FFF2-40B4-BE49-F238E27FC236}">
                  <a16:creationId xmlns:a16="http://schemas.microsoft.com/office/drawing/2014/main" id="{4C61A131-F3C5-BA5B-390E-6D332E5E544E}"/>
                </a:ext>
              </a:extLst>
            </p:cNvPr>
            <p:cNvSpPr/>
            <p:nvPr/>
          </p:nvSpPr>
          <p:spPr>
            <a:xfrm>
              <a:off x="3647272" y="5853214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0" name="Freeform: Shape 1669">
              <a:extLst>
                <a:ext uri="{FF2B5EF4-FFF2-40B4-BE49-F238E27FC236}">
                  <a16:creationId xmlns:a16="http://schemas.microsoft.com/office/drawing/2014/main" id="{BBBB6860-8424-E414-9A7F-5AA0B1C244D6}"/>
                </a:ext>
              </a:extLst>
            </p:cNvPr>
            <p:cNvSpPr/>
            <p:nvPr/>
          </p:nvSpPr>
          <p:spPr>
            <a:xfrm>
              <a:off x="3647272" y="5828159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1" name="Freeform: Shape 1670">
              <a:extLst>
                <a:ext uri="{FF2B5EF4-FFF2-40B4-BE49-F238E27FC236}">
                  <a16:creationId xmlns:a16="http://schemas.microsoft.com/office/drawing/2014/main" id="{85962AE9-5093-A499-5F95-2E2A1ABC2844}"/>
                </a:ext>
              </a:extLst>
            </p:cNvPr>
            <p:cNvSpPr/>
            <p:nvPr/>
          </p:nvSpPr>
          <p:spPr>
            <a:xfrm>
              <a:off x="3647272" y="5778048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4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2" name="Freeform: Shape 1671">
              <a:extLst>
                <a:ext uri="{FF2B5EF4-FFF2-40B4-BE49-F238E27FC236}">
                  <a16:creationId xmlns:a16="http://schemas.microsoft.com/office/drawing/2014/main" id="{73796377-D594-F910-EF03-E28D091EB782}"/>
                </a:ext>
              </a:extLst>
            </p:cNvPr>
            <p:cNvSpPr/>
            <p:nvPr/>
          </p:nvSpPr>
          <p:spPr>
            <a:xfrm>
              <a:off x="3647272" y="5527367"/>
              <a:ext cx="19341" cy="200570"/>
            </a:xfrm>
            <a:custGeom>
              <a:avLst/>
              <a:gdLst>
                <a:gd name="connsiteX0" fmla="*/ 744 w 19341"/>
                <a:gd name="connsiteY0" fmla="*/ -454 h 200570"/>
                <a:gd name="connsiteX1" fmla="*/ 744 w 19341"/>
                <a:gd name="connsiteY1" fmla="*/ 200116 h 200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0570">
                  <a:moveTo>
                    <a:pt x="744" y="-454"/>
                  </a:moveTo>
                  <a:lnTo>
                    <a:pt x="744" y="200116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3" name="Freeform: Shape 1672">
              <a:extLst>
                <a:ext uri="{FF2B5EF4-FFF2-40B4-BE49-F238E27FC236}">
                  <a16:creationId xmlns:a16="http://schemas.microsoft.com/office/drawing/2014/main" id="{656E82D5-23FA-653B-FC1E-1F622385C529}"/>
                </a:ext>
              </a:extLst>
            </p:cNvPr>
            <p:cNvSpPr/>
            <p:nvPr/>
          </p:nvSpPr>
          <p:spPr>
            <a:xfrm>
              <a:off x="3647272" y="5527367"/>
              <a:ext cx="19341" cy="150459"/>
            </a:xfrm>
            <a:custGeom>
              <a:avLst/>
              <a:gdLst>
                <a:gd name="connsiteX0" fmla="*/ 744 w 19341"/>
                <a:gd name="connsiteY0" fmla="*/ -454 h 150459"/>
                <a:gd name="connsiteX1" fmla="*/ 744 w 19341"/>
                <a:gd name="connsiteY1" fmla="*/ 150005 h 150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0459">
                  <a:moveTo>
                    <a:pt x="744" y="-454"/>
                  </a:moveTo>
                  <a:lnTo>
                    <a:pt x="744" y="15000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4" name="Freeform: Shape 1673">
              <a:extLst>
                <a:ext uri="{FF2B5EF4-FFF2-40B4-BE49-F238E27FC236}">
                  <a16:creationId xmlns:a16="http://schemas.microsoft.com/office/drawing/2014/main" id="{5AE12919-23F0-E060-33C9-AB7D69206791}"/>
                </a:ext>
              </a:extLst>
            </p:cNvPr>
            <p:cNvSpPr/>
            <p:nvPr/>
          </p:nvSpPr>
          <p:spPr>
            <a:xfrm>
              <a:off x="3647272" y="5527367"/>
              <a:ext cx="19341" cy="100348"/>
            </a:xfrm>
            <a:custGeom>
              <a:avLst/>
              <a:gdLst>
                <a:gd name="connsiteX0" fmla="*/ 744 w 19341"/>
                <a:gd name="connsiteY0" fmla="*/ -454 h 100348"/>
                <a:gd name="connsiteX1" fmla="*/ 744 w 19341"/>
                <a:gd name="connsiteY1" fmla="*/ 99895 h 10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348">
                  <a:moveTo>
                    <a:pt x="744" y="-454"/>
                  </a:moveTo>
                  <a:lnTo>
                    <a:pt x="744" y="9989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5" name="Freeform: Shape 1674">
              <a:extLst>
                <a:ext uri="{FF2B5EF4-FFF2-40B4-BE49-F238E27FC236}">
                  <a16:creationId xmlns:a16="http://schemas.microsoft.com/office/drawing/2014/main" id="{AE369DED-5B80-9C56-43EF-D6FE38222CA4}"/>
                </a:ext>
              </a:extLst>
            </p:cNvPr>
            <p:cNvSpPr/>
            <p:nvPr/>
          </p:nvSpPr>
          <p:spPr>
            <a:xfrm>
              <a:off x="3647272" y="5527367"/>
              <a:ext cx="19341" cy="50237"/>
            </a:xfrm>
            <a:custGeom>
              <a:avLst/>
              <a:gdLst>
                <a:gd name="connsiteX0" fmla="*/ 744 w 19341"/>
                <a:gd name="connsiteY0" fmla="*/ -454 h 50237"/>
                <a:gd name="connsiteX1" fmla="*/ 744 w 19341"/>
                <a:gd name="connsiteY1" fmla="*/ 49784 h 5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237">
                  <a:moveTo>
                    <a:pt x="744" y="-454"/>
                  </a:moveTo>
                  <a:lnTo>
                    <a:pt x="744" y="4978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6" name="Freeform: Shape 1675">
              <a:extLst>
                <a:ext uri="{FF2B5EF4-FFF2-40B4-BE49-F238E27FC236}">
                  <a16:creationId xmlns:a16="http://schemas.microsoft.com/office/drawing/2014/main" id="{AA33815C-B8F3-FD9E-6083-B2A060762D56}"/>
                </a:ext>
              </a:extLst>
            </p:cNvPr>
            <p:cNvSpPr/>
            <p:nvPr/>
          </p:nvSpPr>
          <p:spPr>
            <a:xfrm>
              <a:off x="3647272" y="5477257"/>
              <a:ext cx="19341" cy="50110"/>
            </a:xfrm>
            <a:custGeom>
              <a:avLst/>
              <a:gdLst>
                <a:gd name="connsiteX0" fmla="*/ 744 w 19341"/>
                <a:gd name="connsiteY0" fmla="*/ 49656 h 50110"/>
                <a:gd name="connsiteX1" fmla="*/ 744 w 19341"/>
                <a:gd name="connsiteY1" fmla="*/ -454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49656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7" name="Freeform: Shape 1676">
              <a:extLst>
                <a:ext uri="{FF2B5EF4-FFF2-40B4-BE49-F238E27FC236}">
                  <a16:creationId xmlns:a16="http://schemas.microsoft.com/office/drawing/2014/main" id="{359F392B-7E4F-D81B-6756-4193DF0D3B1D}"/>
                </a:ext>
              </a:extLst>
            </p:cNvPr>
            <p:cNvSpPr/>
            <p:nvPr/>
          </p:nvSpPr>
          <p:spPr>
            <a:xfrm>
              <a:off x="3647272" y="5427146"/>
              <a:ext cx="19341" cy="100221"/>
            </a:xfrm>
            <a:custGeom>
              <a:avLst/>
              <a:gdLst>
                <a:gd name="connsiteX0" fmla="*/ 744 w 19341"/>
                <a:gd name="connsiteY0" fmla="*/ 99767 h 100221"/>
                <a:gd name="connsiteX1" fmla="*/ 744 w 19341"/>
                <a:gd name="connsiteY1" fmla="*/ -454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99767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8" name="Freeform: Shape 1677">
              <a:extLst>
                <a:ext uri="{FF2B5EF4-FFF2-40B4-BE49-F238E27FC236}">
                  <a16:creationId xmlns:a16="http://schemas.microsoft.com/office/drawing/2014/main" id="{729999C3-5F19-B53B-84FC-16F87C5749ED}"/>
                </a:ext>
              </a:extLst>
            </p:cNvPr>
            <p:cNvSpPr/>
            <p:nvPr/>
          </p:nvSpPr>
          <p:spPr>
            <a:xfrm>
              <a:off x="3647272" y="5377035"/>
              <a:ext cx="19341" cy="150332"/>
            </a:xfrm>
            <a:custGeom>
              <a:avLst/>
              <a:gdLst>
                <a:gd name="connsiteX0" fmla="*/ 744 w 19341"/>
                <a:gd name="connsiteY0" fmla="*/ 149878 h 150332"/>
                <a:gd name="connsiteX1" fmla="*/ 744 w 19341"/>
                <a:gd name="connsiteY1" fmla="*/ -454 h 15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0332">
                  <a:moveTo>
                    <a:pt x="744" y="149878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9" name="Freeform: Shape 1678">
              <a:extLst>
                <a:ext uri="{FF2B5EF4-FFF2-40B4-BE49-F238E27FC236}">
                  <a16:creationId xmlns:a16="http://schemas.microsoft.com/office/drawing/2014/main" id="{1E580427-7C2C-5A08-1DF5-6C5634C87C16}"/>
                </a:ext>
              </a:extLst>
            </p:cNvPr>
            <p:cNvSpPr/>
            <p:nvPr/>
          </p:nvSpPr>
          <p:spPr>
            <a:xfrm>
              <a:off x="3647272" y="5326924"/>
              <a:ext cx="19341" cy="200442"/>
            </a:xfrm>
            <a:custGeom>
              <a:avLst/>
              <a:gdLst>
                <a:gd name="connsiteX0" fmla="*/ 744 w 19341"/>
                <a:gd name="connsiteY0" fmla="*/ 199989 h 200442"/>
                <a:gd name="connsiteX1" fmla="*/ 744 w 19341"/>
                <a:gd name="connsiteY1" fmla="*/ -454 h 20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0442">
                  <a:moveTo>
                    <a:pt x="744" y="199989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0" name="Freeform: Shape 1679">
              <a:extLst>
                <a:ext uri="{FF2B5EF4-FFF2-40B4-BE49-F238E27FC236}">
                  <a16:creationId xmlns:a16="http://schemas.microsoft.com/office/drawing/2014/main" id="{FAE39CA2-7A4A-7BD0-F101-2B00DA71B71D}"/>
                </a:ext>
              </a:extLst>
            </p:cNvPr>
            <p:cNvSpPr/>
            <p:nvPr/>
          </p:nvSpPr>
          <p:spPr>
            <a:xfrm>
              <a:off x="2473025" y="4778377"/>
              <a:ext cx="19341" cy="498436"/>
            </a:xfrm>
            <a:custGeom>
              <a:avLst/>
              <a:gdLst>
                <a:gd name="connsiteX0" fmla="*/ 744 w 19341"/>
                <a:gd name="connsiteY0" fmla="*/ -455 h 498436"/>
                <a:gd name="connsiteX1" fmla="*/ 744 w 19341"/>
                <a:gd name="connsiteY1" fmla="*/ 497982 h 49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98436">
                  <a:moveTo>
                    <a:pt x="744" y="-455"/>
                  </a:moveTo>
                  <a:lnTo>
                    <a:pt x="744" y="49798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1" name="Freeform: Shape 1680">
              <a:extLst>
                <a:ext uri="{FF2B5EF4-FFF2-40B4-BE49-F238E27FC236}">
                  <a16:creationId xmlns:a16="http://schemas.microsoft.com/office/drawing/2014/main" id="{A40454E6-AD63-EA3A-854E-0DF574A87C30}"/>
                </a:ext>
              </a:extLst>
            </p:cNvPr>
            <p:cNvSpPr/>
            <p:nvPr/>
          </p:nvSpPr>
          <p:spPr>
            <a:xfrm>
              <a:off x="3647272" y="5201648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2" name="Freeform: Shape 1681">
              <a:extLst>
                <a:ext uri="{FF2B5EF4-FFF2-40B4-BE49-F238E27FC236}">
                  <a16:creationId xmlns:a16="http://schemas.microsoft.com/office/drawing/2014/main" id="{FCC58ADD-C6DE-B837-226C-D3C83367A136}"/>
                </a:ext>
              </a:extLst>
            </p:cNvPr>
            <p:cNvSpPr/>
            <p:nvPr/>
          </p:nvSpPr>
          <p:spPr>
            <a:xfrm>
              <a:off x="3647272" y="5176592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3" name="Freeform: Shape 1682">
              <a:extLst>
                <a:ext uri="{FF2B5EF4-FFF2-40B4-BE49-F238E27FC236}">
                  <a16:creationId xmlns:a16="http://schemas.microsoft.com/office/drawing/2014/main" id="{A434E939-7E6B-FC45-639A-09B86076225A}"/>
                </a:ext>
              </a:extLst>
            </p:cNvPr>
            <p:cNvSpPr/>
            <p:nvPr/>
          </p:nvSpPr>
          <p:spPr>
            <a:xfrm>
              <a:off x="3255792" y="4926039"/>
              <a:ext cx="19341" cy="200442"/>
            </a:xfrm>
            <a:custGeom>
              <a:avLst/>
              <a:gdLst>
                <a:gd name="connsiteX0" fmla="*/ 744 w 19341"/>
                <a:gd name="connsiteY0" fmla="*/ -454 h 200442"/>
                <a:gd name="connsiteX1" fmla="*/ 744 w 19341"/>
                <a:gd name="connsiteY1" fmla="*/ 199988 h 20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0442">
                  <a:moveTo>
                    <a:pt x="744" y="-454"/>
                  </a:moveTo>
                  <a:lnTo>
                    <a:pt x="744" y="19998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4" name="Freeform: Shape 1683">
              <a:extLst>
                <a:ext uri="{FF2B5EF4-FFF2-40B4-BE49-F238E27FC236}">
                  <a16:creationId xmlns:a16="http://schemas.microsoft.com/office/drawing/2014/main" id="{E8600357-16D7-65AB-35EB-6F89AF332140}"/>
                </a:ext>
              </a:extLst>
            </p:cNvPr>
            <p:cNvSpPr/>
            <p:nvPr/>
          </p:nvSpPr>
          <p:spPr>
            <a:xfrm>
              <a:off x="3255792" y="4926039"/>
              <a:ext cx="19341" cy="150332"/>
            </a:xfrm>
            <a:custGeom>
              <a:avLst/>
              <a:gdLst>
                <a:gd name="connsiteX0" fmla="*/ 744 w 19341"/>
                <a:gd name="connsiteY0" fmla="*/ -454 h 150332"/>
                <a:gd name="connsiteX1" fmla="*/ 744 w 19341"/>
                <a:gd name="connsiteY1" fmla="*/ 149878 h 15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0332">
                  <a:moveTo>
                    <a:pt x="744" y="-454"/>
                  </a:moveTo>
                  <a:lnTo>
                    <a:pt x="744" y="14987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5" name="Freeform: Shape 1684">
              <a:extLst>
                <a:ext uri="{FF2B5EF4-FFF2-40B4-BE49-F238E27FC236}">
                  <a16:creationId xmlns:a16="http://schemas.microsoft.com/office/drawing/2014/main" id="{FDEE78BC-7224-9836-12FF-6F60A2B5C07E}"/>
                </a:ext>
              </a:extLst>
            </p:cNvPr>
            <p:cNvSpPr/>
            <p:nvPr/>
          </p:nvSpPr>
          <p:spPr>
            <a:xfrm>
              <a:off x="3255792" y="4926039"/>
              <a:ext cx="19341" cy="100221"/>
            </a:xfrm>
            <a:custGeom>
              <a:avLst/>
              <a:gdLst>
                <a:gd name="connsiteX0" fmla="*/ 744 w 19341"/>
                <a:gd name="connsiteY0" fmla="*/ -454 h 100221"/>
                <a:gd name="connsiteX1" fmla="*/ 744 w 19341"/>
                <a:gd name="connsiteY1" fmla="*/ 99767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-454"/>
                  </a:moveTo>
                  <a:lnTo>
                    <a:pt x="744" y="99767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6" name="Freeform: Shape 1685">
              <a:extLst>
                <a:ext uri="{FF2B5EF4-FFF2-40B4-BE49-F238E27FC236}">
                  <a16:creationId xmlns:a16="http://schemas.microsoft.com/office/drawing/2014/main" id="{C5E4D5B8-76C7-A388-7901-D81C956CB9D7}"/>
                </a:ext>
              </a:extLst>
            </p:cNvPr>
            <p:cNvSpPr/>
            <p:nvPr/>
          </p:nvSpPr>
          <p:spPr>
            <a:xfrm>
              <a:off x="3255792" y="4926039"/>
              <a:ext cx="19341" cy="50110"/>
            </a:xfrm>
            <a:custGeom>
              <a:avLst/>
              <a:gdLst>
                <a:gd name="connsiteX0" fmla="*/ 744 w 19341"/>
                <a:gd name="connsiteY0" fmla="*/ -454 h 50110"/>
                <a:gd name="connsiteX1" fmla="*/ 744 w 19341"/>
                <a:gd name="connsiteY1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-454"/>
                  </a:moveTo>
                  <a:lnTo>
                    <a:pt x="744" y="49656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7" name="Freeform: Shape 1686">
              <a:extLst>
                <a:ext uri="{FF2B5EF4-FFF2-40B4-BE49-F238E27FC236}">
                  <a16:creationId xmlns:a16="http://schemas.microsoft.com/office/drawing/2014/main" id="{4F58A1B6-FC51-DF1C-B457-466D1C8A2298}"/>
                </a:ext>
              </a:extLst>
            </p:cNvPr>
            <p:cNvSpPr/>
            <p:nvPr/>
          </p:nvSpPr>
          <p:spPr>
            <a:xfrm>
              <a:off x="3255792" y="4875928"/>
              <a:ext cx="19341" cy="50110"/>
            </a:xfrm>
            <a:custGeom>
              <a:avLst/>
              <a:gdLst>
                <a:gd name="connsiteX0" fmla="*/ 744 w 19341"/>
                <a:gd name="connsiteY0" fmla="*/ 49657 h 50110"/>
                <a:gd name="connsiteX1" fmla="*/ 744 w 19341"/>
                <a:gd name="connsiteY1" fmla="*/ -454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49657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8" name="Freeform: Shape 1687">
              <a:extLst>
                <a:ext uri="{FF2B5EF4-FFF2-40B4-BE49-F238E27FC236}">
                  <a16:creationId xmlns:a16="http://schemas.microsoft.com/office/drawing/2014/main" id="{5E64E226-78AE-F571-0ECD-377B1AED1316}"/>
                </a:ext>
              </a:extLst>
            </p:cNvPr>
            <p:cNvSpPr/>
            <p:nvPr/>
          </p:nvSpPr>
          <p:spPr>
            <a:xfrm>
              <a:off x="3647272" y="4474915"/>
              <a:ext cx="19341" cy="350902"/>
            </a:xfrm>
            <a:custGeom>
              <a:avLst/>
              <a:gdLst>
                <a:gd name="connsiteX0" fmla="*/ 744 w 19341"/>
                <a:gd name="connsiteY0" fmla="*/ -454 h 350902"/>
                <a:gd name="connsiteX1" fmla="*/ 744 w 19341"/>
                <a:gd name="connsiteY1" fmla="*/ 350448 h 350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50902">
                  <a:moveTo>
                    <a:pt x="744" y="-454"/>
                  </a:moveTo>
                  <a:lnTo>
                    <a:pt x="744" y="35044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9" name="Freeform: Shape 1688">
              <a:extLst>
                <a:ext uri="{FF2B5EF4-FFF2-40B4-BE49-F238E27FC236}">
                  <a16:creationId xmlns:a16="http://schemas.microsoft.com/office/drawing/2014/main" id="{2A338563-2FAC-B97F-C225-368ABF2C07CD}"/>
                </a:ext>
              </a:extLst>
            </p:cNvPr>
            <p:cNvSpPr/>
            <p:nvPr/>
          </p:nvSpPr>
          <p:spPr>
            <a:xfrm>
              <a:off x="3647272" y="4474915"/>
              <a:ext cx="19341" cy="300791"/>
            </a:xfrm>
            <a:custGeom>
              <a:avLst/>
              <a:gdLst>
                <a:gd name="connsiteX0" fmla="*/ 744 w 19341"/>
                <a:gd name="connsiteY0" fmla="*/ -454 h 300791"/>
                <a:gd name="connsiteX1" fmla="*/ 744 w 19341"/>
                <a:gd name="connsiteY1" fmla="*/ 300338 h 300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00791">
                  <a:moveTo>
                    <a:pt x="744" y="-454"/>
                  </a:moveTo>
                  <a:lnTo>
                    <a:pt x="744" y="30033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0" name="Freeform: Shape 1689">
              <a:extLst>
                <a:ext uri="{FF2B5EF4-FFF2-40B4-BE49-F238E27FC236}">
                  <a16:creationId xmlns:a16="http://schemas.microsoft.com/office/drawing/2014/main" id="{0EEA9AD5-7854-0895-D86E-A87A97E2F2FA}"/>
                </a:ext>
              </a:extLst>
            </p:cNvPr>
            <p:cNvSpPr/>
            <p:nvPr/>
          </p:nvSpPr>
          <p:spPr>
            <a:xfrm>
              <a:off x="3647272" y="4474915"/>
              <a:ext cx="19341" cy="250553"/>
            </a:xfrm>
            <a:custGeom>
              <a:avLst/>
              <a:gdLst>
                <a:gd name="connsiteX0" fmla="*/ 744 w 19341"/>
                <a:gd name="connsiteY0" fmla="*/ -454 h 250553"/>
                <a:gd name="connsiteX1" fmla="*/ 744 w 19341"/>
                <a:gd name="connsiteY1" fmla="*/ 250099 h 25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3">
                  <a:moveTo>
                    <a:pt x="744" y="-454"/>
                  </a:moveTo>
                  <a:lnTo>
                    <a:pt x="744" y="250099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1" name="Freeform: Shape 1690">
              <a:extLst>
                <a:ext uri="{FF2B5EF4-FFF2-40B4-BE49-F238E27FC236}">
                  <a16:creationId xmlns:a16="http://schemas.microsoft.com/office/drawing/2014/main" id="{A269C75D-725C-ABE7-7927-52B05858A41A}"/>
                </a:ext>
              </a:extLst>
            </p:cNvPr>
            <p:cNvSpPr/>
            <p:nvPr/>
          </p:nvSpPr>
          <p:spPr>
            <a:xfrm>
              <a:off x="3647272" y="4474915"/>
              <a:ext cx="19341" cy="200442"/>
            </a:xfrm>
            <a:custGeom>
              <a:avLst/>
              <a:gdLst>
                <a:gd name="connsiteX0" fmla="*/ 744 w 19341"/>
                <a:gd name="connsiteY0" fmla="*/ -454 h 200442"/>
                <a:gd name="connsiteX1" fmla="*/ 744 w 19341"/>
                <a:gd name="connsiteY1" fmla="*/ 199989 h 20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0442">
                  <a:moveTo>
                    <a:pt x="744" y="-454"/>
                  </a:moveTo>
                  <a:lnTo>
                    <a:pt x="744" y="199989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2" name="Freeform: Shape 1691">
              <a:extLst>
                <a:ext uri="{FF2B5EF4-FFF2-40B4-BE49-F238E27FC236}">
                  <a16:creationId xmlns:a16="http://schemas.microsoft.com/office/drawing/2014/main" id="{18F4B3F7-304E-A489-9F6D-B05B51376118}"/>
                </a:ext>
              </a:extLst>
            </p:cNvPr>
            <p:cNvSpPr/>
            <p:nvPr/>
          </p:nvSpPr>
          <p:spPr>
            <a:xfrm>
              <a:off x="3647272" y="4474915"/>
              <a:ext cx="19341" cy="150332"/>
            </a:xfrm>
            <a:custGeom>
              <a:avLst/>
              <a:gdLst>
                <a:gd name="connsiteX0" fmla="*/ 744 w 19341"/>
                <a:gd name="connsiteY0" fmla="*/ -454 h 150332"/>
                <a:gd name="connsiteX1" fmla="*/ 744 w 19341"/>
                <a:gd name="connsiteY1" fmla="*/ 149878 h 15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0332">
                  <a:moveTo>
                    <a:pt x="744" y="-454"/>
                  </a:moveTo>
                  <a:lnTo>
                    <a:pt x="744" y="14987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3" name="Freeform: Shape 1692">
              <a:extLst>
                <a:ext uri="{FF2B5EF4-FFF2-40B4-BE49-F238E27FC236}">
                  <a16:creationId xmlns:a16="http://schemas.microsoft.com/office/drawing/2014/main" id="{8E58320D-2831-5B7F-3365-E20B9EBCF57F}"/>
                </a:ext>
              </a:extLst>
            </p:cNvPr>
            <p:cNvSpPr/>
            <p:nvPr/>
          </p:nvSpPr>
          <p:spPr>
            <a:xfrm>
              <a:off x="3647272" y="4474915"/>
              <a:ext cx="19341" cy="100221"/>
            </a:xfrm>
            <a:custGeom>
              <a:avLst/>
              <a:gdLst>
                <a:gd name="connsiteX0" fmla="*/ 744 w 19341"/>
                <a:gd name="connsiteY0" fmla="*/ -454 h 100221"/>
                <a:gd name="connsiteX1" fmla="*/ 744 w 19341"/>
                <a:gd name="connsiteY1" fmla="*/ 99767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-454"/>
                  </a:moveTo>
                  <a:lnTo>
                    <a:pt x="744" y="99767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4" name="Freeform: Shape 1693">
              <a:extLst>
                <a:ext uri="{FF2B5EF4-FFF2-40B4-BE49-F238E27FC236}">
                  <a16:creationId xmlns:a16="http://schemas.microsoft.com/office/drawing/2014/main" id="{2AB64242-5BEF-EFFB-7C3B-A714DD119F92}"/>
                </a:ext>
              </a:extLst>
            </p:cNvPr>
            <p:cNvSpPr/>
            <p:nvPr/>
          </p:nvSpPr>
          <p:spPr>
            <a:xfrm>
              <a:off x="3647272" y="4474915"/>
              <a:ext cx="19341" cy="50110"/>
            </a:xfrm>
            <a:custGeom>
              <a:avLst/>
              <a:gdLst>
                <a:gd name="connsiteX0" fmla="*/ 744 w 19341"/>
                <a:gd name="connsiteY0" fmla="*/ -454 h 50110"/>
                <a:gd name="connsiteX1" fmla="*/ 744 w 19341"/>
                <a:gd name="connsiteY1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-454"/>
                  </a:moveTo>
                  <a:lnTo>
                    <a:pt x="744" y="49656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5" name="Freeform: Shape 1694">
              <a:extLst>
                <a:ext uri="{FF2B5EF4-FFF2-40B4-BE49-F238E27FC236}">
                  <a16:creationId xmlns:a16="http://schemas.microsoft.com/office/drawing/2014/main" id="{C104099E-B653-97B6-77A1-6F685B547AF9}"/>
                </a:ext>
              </a:extLst>
            </p:cNvPr>
            <p:cNvSpPr/>
            <p:nvPr/>
          </p:nvSpPr>
          <p:spPr>
            <a:xfrm>
              <a:off x="3647272" y="4424804"/>
              <a:ext cx="19341" cy="50110"/>
            </a:xfrm>
            <a:custGeom>
              <a:avLst/>
              <a:gdLst>
                <a:gd name="connsiteX0" fmla="*/ 744 w 19341"/>
                <a:gd name="connsiteY0" fmla="*/ 49656 h 50110"/>
                <a:gd name="connsiteX1" fmla="*/ 744 w 19341"/>
                <a:gd name="connsiteY1" fmla="*/ -454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49656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6" name="Freeform: Shape 1695">
              <a:extLst>
                <a:ext uri="{FF2B5EF4-FFF2-40B4-BE49-F238E27FC236}">
                  <a16:creationId xmlns:a16="http://schemas.microsoft.com/office/drawing/2014/main" id="{51989761-8950-8A2D-39B5-25D35F396A41}"/>
                </a:ext>
              </a:extLst>
            </p:cNvPr>
            <p:cNvSpPr/>
            <p:nvPr/>
          </p:nvSpPr>
          <p:spPr>
            <a:xfrm>
              <a:off x="3647272" y="4374693"/>
              <a:ext cx="19341" cy="100221"/>
            </a:xfrm>
            <a:custGeom>
              <a:avLst/>
              <a:gdLst>
                <a:gd name="connsiteX0" fmla="*/ 744 w 19341"/>
                <a:gd name="connsiteY0" fmla="*/ 99767 h 100221"/>
                <a:gd name="connsiteX1" fmla="*/ 744 w 19341"/>
                <a:gd name="connsiteY1" fmla="*/ -454 h 100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221">
                  <a:moveTo>
                    <a:pt x="744" y="99767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7" name="Freeform: Shape 1696">
              <a:extLst>
                <a:ext uri="{FF2B5EF4-FFF2-40B4-BE49-F238E27FC236}">
                  <a16:creationId xmlns:a16="http://schemas.microsoft.com/office/drawing/2014/main" id="{6DD2EE03-386B-0D99-DF10-D94B0C10443B}"/>
                </a:ext>
              </a:extLst>
            </p:cNvPr>
            <p:cNvSpPr/>
            <p:nvPr/>
          </p:nvSpPr>
          <p:spPr>
            <a:xfrm>
              <a:off x="3647272" y="4324583"/>
              <a:ext cx="19341" cy="150332"/>
            </a:xfrm>
            <a:custGeom>
              <a:avLst/>
              <a:gdLst>
                <a:gd name="connsiteX0" fmla="*/ 744 w 19341"/>
                <a:gd name="connsiteY0" fmla="*/ 149878 h 150332"/>
                <a:gd name="connsiteX1" fmla="*/ 744 w 19341"/>
                <a:gd name="connsiteY1" fmla="*/ -454 h 150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0332">
                  <a:moveTo>
                    <a:pt x="744" y="149878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8" name="Freeform: Shape 1697">
              <a:extLst>
                <a:ext uri="{FF2B5EF4-FFF2-40B4-BE49-F238E27FC236}">
                  <a16:creationId xmlns:a16="http://schemas.microsoft.com/office/drawing/2014/main" id="{87A3AEEF-B803-772F-FAB5-9F83183E9F6C}"/>
                </a:ext>
              </a:extLst>
            </p:cNvPr>
            <p:cNvSpPr/>
            <p:nvPr/>
          </p:nvSpPr>
          <p:spPr>
            <a:xfrm>
              <a:off x="3647272" y="4274472"/>
              <a:ext cx="19341" cy="200442"/>
            </a:xfrm>
            <a:custGeom>
              <a:avLst/>
              <a:gdLst>
                <a:gd name="connsiteX0" fmla="*/ 744 w 19341"/>
                <a:gd name="connsiteY0" fmla="*/ 199989 h 200442"/>
                <a:gd name="connsiteX1" fmla="*/ 744 w 19341"/>
                <a:gd name="connsiteY1" fmla="*/ -454 h 20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0442">
                  <a:moveTo>
                    <a:pt x="744" y="199989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9" name="Freeform: Shape 1698">
              <a:extLst>
                <a:ext uri="{FF2B5EF4-FFF2-40B4-BE49-F238E27FC236}">
                  <a16:creationId xmlns:a16="http://schemas.microsoft.com/office/drawing/2014/main" id="{C9A3811C-98F4-C99D-E89E-83279C93013B}"/>
                </a:ext>
              </a:extLst>
            </p:cNvPr>
            <p:cNvSpPr/>
            <p:nvPr/>
          </p:nvSpPr>
          <p:spPr>
            <a:xfrm>
              <a:off x="3647272" y="4224361"/>
              <a:ext cx="19341" cy="250553"/>
            </a:xfrm>
            <a:custGeom>
              <a:avLst/>
              <a:gdLst>
                <a:gd name="connsiteX0" fmla="*/ 744 w 19341"/>
                <a:gd name="connsiteY0" fmla="*/ 250099 h 250553"/>
                <a:gd name="connsiteX1" fmla="*/ 744 w 19341"/>
                <a:gd name="connsiteY1" fmla="*/ -454 h 25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3">
                  <a:moveTo>
                    <a:pt x="744" y="250099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0" name="Freeform: Shape 1699">
              <a:extLst>
                <a:ext uri="{FF2B5EF4-FFF2-40B4-BE49-F238E27FC236}">
                  <a16:creationId xmlns:a16="http://schemas.microsoft.com/office/drawing/2014/main" id="{CA5B380B-7594-9A17-414E-828BB673594E}"/>
                </a:ext>
              </a:extLst>
            </p:cNvPr>
            <p:cNvSpPr/>
            <p:nvPr/>
          </p:nvSpPr>
          <p:spPr>
            <a:xfrm>
              <a:off x="3647272" y="4174250"/>
              <a:ext cx="19341" cy="300664"/>
            </a:xfrm>
            <a:custGeom>
              <a:avLst/>
              <a:gdLst>
                <a:gd name="connsiteX0" fmla="*/ 744 w 19341"/>
                <a:gd name="connsiteY0" fmla="*/ 300210 h 300664"/>
                <a:gd name="connsiteX1" fmla="*/ 744 w 19341"/>
                <a:gd name="connsiteY1" fmla="*/ -455 h 30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00664">
                  <a:moveTo>
                    <a:pt x="744" y="300210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1" name="Freeform: Shape 1700">
              <a:extLst>
                <a:ext uri="{FF2B5EF4-FFF2-40B4-BE49-F238E27FC236}">
                  <a16:creationId xmlns:a16="http://schemas.microsoft.com/office/drawing/2014/main" id="{8B873E01-9765-9EDD-75E5-501FBFBE1BC3}"/>
                </a:ext>
              </a:extLst>
            </p:cNvPr>
            <p:cNvSpPr/>
            <p:nvPr/>
          </p:nvSpPr>
          <p:spPr>
            <a:xfrm>
              <a:off x="3647272" y="4124140"/>
              <a:ext cx="19341" cy="350775"/>
            </a:xfrm>
            <a:custGeom>
              <a:avLst/>
              <a:gdLst>
                <a:gd name="connsiteX0" fmla="*/ 744 w 19341"/>
                <a:gd name="connsiteY0" fmla="*/ 350321 h 350775"/>
                <a:gd name="connsiteX1" fmla="*/ 744 w 19341"/>
                <a:gd name="connsiteY1" fmla="*/ -455 h 35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50775">
                  <a:moveTo>
                    <a:pt x="744" y="35032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2" name="Freeform: Shape 1701">
              <a:extLst>
                <a:ext uri="{FF2B5EF4-FFF2-40B4-BE49-F238E27FC236}">
                  <a16:creationId xmlns:a16="http://schemas.microsoft.com/office/drawing/2014/main" id="{848B6A27-2208-FDD1-1703-0C34BDE5ADD2}"/>
                </a:ext>
              </a:extLst>
            </p:cNvPr>
            <p:cNvSpPr/>
            <p:nvPr/>
          </p:nvSpPr>
          <p:spPr>
            <a:xfrm>
              <a:off x="3255792" y="3801091"/>
              <a:ext cx="19341" cy="272938"/>
            </a:xfrm>
            <a:custGeom>
              <a:avLst/>
              <a:gdLst>
                <a:gd name="connsiteX0" fmla="*/ 744 w 19341"/>
                <a:gd name="connsiteY0" fmla="*/ -454 h 272938"/>
                <a:gd name="connsiteX1" fmla="*/ 744 w 19341"/>
                <a:gd name="connsiteY1" fmla="*/ 272484 h 272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2938">
                  <a:moveTo>
                    <a:pt x="744" y="-454"/>
                  </a:moveTo>
                  <a:lnTo>
                    <a:pt x="744" y="27248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3" name="Freeform: Shape 1702">
              <a:extLst>
                <a:ext uri="{FF2B5EF4-FFF2-40B4-BE49-F238E27FC236}">
                  <a16:creationId xmlns:a16="http://schemas.microsoft.com/office/drawing/2014/main" id="{FC6CC272-1BA2-9707-D51B-BCAC898062E8}"/>
                </a:ext>
              </a:extLst>
            </p:cNvPr>
            <p:cNvSpPr/>
            <p:nvPr/>
          </p:nvSpPr>
          <p:spPr>
            <a:xfrm>
              <a:off x="3255792" y="3801091"/>
              <a:ext cx="19341" cy="222827"/>
            </a:xfrm>
            <a:custGeom>
              <a:avLst/>
              <a:gdLst>
                <a:gd name="connsiteX0" fmla="*/ 744 w 19341"/>
                <a:gd name="connsiteY0" fmla="*/ -454 h 222827"/>
                <a:gd name="connsiteX1" fmla="*/ 744 w 19341"/>
                <a:gd name="connsiteY1" fmla="*/ 222373 h 22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22827">
                  <a:moveTo>
                    <a:pt x="744" y="-454"/>
                  </a:moveTo>
                  <a:lnTo>
                    <a:pt x="744" y="222373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4" name="Freeform: Shape 1703">
              <a:extLst>
                <a:ext uri="{FF2B5EF4-FFF2-40B4-BE49-F238E27FC236}">
                  <a16:creationId xmlns:a16="http://schemas.microsoft.com/office/drawing/2014/main" id="{AA8AD1EB-934C-D6E3-0BAC-8F64F710AA22}"/>
                </a:ext>
              </a:extLst>
            </p:cNvPr>
            <p:cNvSpPr/>
            <p:nvPr/>
          </p:nvSpPr>
          <p:spPr>
            <a:xfrm>
              <a:off x="3255792" y="3801091"/>
              <a:ext cx="19341" cy="172716"/>
            </a:xfrm>
            <a:custGeom>
              <a:avLst/>
              <a:gdLst>
                <a:gd name="connsiteX0" fmla="*/ 744 w 19341"/>
                <a:gd name="connsiteY0" fmla="*/ -454 h 172716"/>
                <a:gd name="connsiteX1" fmla="*/ 744 w 19341"/>
                <a:gd name="connsiteY1" fmla="*/ 172262 h 17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72716">
                  <a:moveTo>
                    <a:pt x="744" y="-454"/>
                  </a:moveTo>
                  <a:lnTo>
                    <a:pt x="744" y="17226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5" name="Freeform: Shape 1704">
              <a:extLst>
                <a:ext uri="{FF2B5EF4-FFF2-40B4-BE49-F238E27FC236}">
                  <a16:creationId xmlns:a16="http://schemas.microsoft.com/office/drawing/2014/main" id="{D0626F08-99D9-400C-6313-BCB128510635}"/>
                </a:ext>
              </a:extLst>
            </p:cNvPr>
            <p:cNvSpPr/>
            <p:nvPr/>
          </p:nvSpPr>
          <p:spPr>
            <a:xfrm>
              <a:off x="3647272" y="3898514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6" name="Freeform: Shape 1705">
              <a:extLst>
                <a:ext uri="{FF2B5EF4-FFF2-40B4-BE49-F238E27FC236}">
                  <a16:creationId xmlns:a16="http://schemas.microsoft.com/office/drawing/2014/main" id="{24888E06-91D0-21EC-9E2E-31269C01C923}"/>
                </a:ext>
              </a:extLst>
            </p:cNvPr>
            <p:cNvSpPr/>
            <p:nvPr/>
          </p:nvSpPr>
          <p:spPr>
            <a:xfrm>
              <a:off x="3647272" y="3873459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7" name="Freeform: Shape 1706">
              <a:extLst>
                <a:ext uri="{FF2B5EF4-FFF2-40B4-BE49-F238E27FC236}">
                  <a16:creationId xmlns:a16="http://schemas.microsoft.com/office/drawing/2014/main" id="{A9C6F6FD-C5E5-5D1D-8D1D-04F4A467DD9C}"/>
                </a:ext>
              </a:extLst>
            </p:cNvPr>
            <p:cNvSpPr/>
            <p:nvPr/>
          </p:nvSpPr>
          <p:spPr>
            <a:xfrm>
              <a:off x="3255792" y="3801091"/>
              <a:ext cx="19341" cy="22257"/>
            </a:xfrm>
            <a:custGeom>
              <a:avLst/>
              <a:gdLst>
                <a:gd name="connsiteX0" fmla="*/ 744 w 19341"/>
                <a:gd name="connsiteY0" fmla="*/ -454 h 22257"/>
                <a:gd name="connsiteX1" fmla="*/ 744 w 19341"/>
                <a:gd name="connsiteY1" fmla="*/ 21803 h 22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2257">
                  <a:moveTo>
                    <a:pt x="744" y="-454"/>
                  </a:moveTo>
                  <a:lnTo>
                    <a:pt x="744" y="21803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8" name="Freeform: Shape 1707">
              <a:extLst>
                <a:ext uri="{FF2B5EF4-FFF2-40B4-BE49-F238E27FC236}">
                  <a16:creationId xmlns:a16="http://schemas.microsoft.com/office/drawing/2014/main" id="{45938B54-EA4F-A2A9-E0DF-401E218357AF}"/>
                </a:ext>
              </a:extLst>
            </p:cNvPr>
            <p:cNvSpPr/>
            <p:nvPr/>
          </p:nvSpPr>
          <p:spPr>
            <a:xfrm>
              <a:off x="3255792" y="3773237"/>
              <a:ext cx="19341" cy="27853"/>
            </a:xfrm>
            <a:custGeom>
              <a:avLst/>
              <a:gdLst>
                <a:gd name="connsiteX0" fmla="*/ 744 w 19341"/>
                <a:gd name="connsiteY0" fmla="*/ 27399 h 27853"/>
                <a:gd name="connsiteX1" fmla="*/ 744 w 19341"/>
                <a:gd name="connsiteY1" fmla="*/ -454 h 27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853">
                  <a:moveTo>
                    <a:pt x="744" y="27399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9" name="Freeform: Shape 1708">
              <a:extLst>
                <a:ext uri="{FF2B5EF4-FFF2-40B4-BE49-F238E27FC236}">
                  <a16:creationId xmlns:a16="http://schemas.microsoft.com/office/drawing/2014/main" id="{9AA84A98-C3B3-37DE-8472-5167E7CEB871}"/>
                </a:ext>
              </a:extLst>
            </p:cNvPr>
            <p:cNvSpPr/>
            <p:nvPr/>
          </p:nvSpPr>
          <p:spPr>
            <a:xfrm>
              <a:off x="3647272" y="3647961"/>
              <a:ext cx="19341" cy="75166"/>
            </a:xfrm>
            <a:custGeom>
              <a:avLst/>
              <a:gdLst>
                <a:gd name="connsiteX0" fmla="*/ 744 w 19341"/>
                <a:gd name="connsiteY0" fmla="*/ -455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5"/>
                  </a:moveTo>
                  <a:lnTo>
                    <a:pt x="744" y="7471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0" name="Freeform: Shape 1709">
              <a:extLst>
                <a:ext uri="{FF2B5EF4-FFF2-40B4-BE49-F238E27FC236}">
                  <a16:creationId xmlns:a16="http://schemas.microsoft.com/office/drawing/2014/main" id="{D658B315-4F9D-6AA8-4C48-D0359E641F62}"/>
                </a:ext>
              </a:extLst>
            </p:cNvPr>
            <p:cNvSpPr/>
            <p:nvPr/>
          </p:nvSpPr>
          <p:spPr>
            <a:xfrm>
              <a:off x="3647272" y="3647961"/>
              <a:ext cx="19341" cy="25055"/>
            </a:xfrm>
            <a:custGeom>
              <a:avLst/>
              <a:gdLst>
                <a:gd name="connsiteX0" fmla="*/ 744 w 19341"/>
                <a:gd name="connsiteY0" fmla="*/ -455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5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1" name="Freeform: Shape 1710">
              <a:extLst>
                <a:ext uri="{FF2B5EF4-FFF2-40B4-BE49-F238E27FC236}">
                  <a16:creationId xmlns:a16="http://schemas.microsoft.com/office/drawing/2014/main" id="{2B80726B-120D-82C1-0343-2E5EE4C2082F}"/>
                </a:ext>
              </a:extLst>
            </p:cNvPr>
            <p:cNvSpPr/>
            <p:nvPr/>
          </p:nvSpPr>
          <p:spPr>
            <a:xfrm>
              <a:off x="3647272" y="3622905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2" name="Freeform: Shape 1711">
              <a:extLst>
                <a:ext uri="{FF2B5EF4-FFF2-40B4-BE49-F238E27FC236}">
                  <a16:creationId xmlns:a16="http://schemas.microsoft.com/office/drawing/2014/main" id="{7F321B67-42EF-05E4-3F29-A1E2CB5CE348}"/>
                </a:ext>
              </a:extLst>
            </p:cNvPr>
            <p:cNvSpPr/>
            <p:nvPr/>
          </p:nvSpPr>
          <p:spPr>
            <a:xfrm>
              <a:off x="3647272" y="3572794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4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3" name="Freeform: Shape 1712">
              <a:extLst>
                <a:ext uri="{FF2B5EF4-FFF2-40B4-BE49-F238E27FC236}">
                  <a16:creationId xmlns:a16="http://schemas.microsoft.com/office/drawing/2014/main" id="{498E5BF0-654B-4D6A-69D2-C4B194B6F816}"/>
                </a:ext>
              </a:extLst>
            </p:cNvPr>
            <p:cNvSpPr/>
            <p:nvPr/>
          </p:nvSpPr>
          <p:spPr>
            <a:xfrm>
              <a:off x="3255792" y="3522684"/>
              <a:ext cx="19341" cy="278407"/>
            </a:xfrm>
            <a:custGeom>
              <a:avLst/>
              <a:gdLst>
                <a:gd name="connsiteX0" fmla="*/ 744 w 19341"/>
                <a:gd name="connsiteY0" fmla="*/ 277953 h 278407"/>
                <a:gd name="connsiteX1" fmla="*/ 744 w 19341"/>
                <a:gd name="connsiteY1" fmla="*/ -454 h 278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8407">
                  <a:moveTo>
                    <a:pt x="744" y="277953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4" name="Freeform: Shape 1713">
              <a:extLst>
                <a:ext uri="{FF2B5EF4-FFF2-40B4-BE49-F238E27FC236}">
                  <a16:creationId xmlns:a16="http://schemas.microsoft.com/office/drawing/2014/main" id="{24445604-1821-F42D-60CF-8CE952D06089}"/>
                </a:ext>
              </a:extLst>
            </p:cNvPr>
            <p:cNvSpPr/>
            <p:nvPr/>
          </p:nvSpPr>
          <p:spPr>
            <a:xfrm>
              <a:off x="3255792" y="3472573"/>
              <a:ext cx="19341" cy="328517"/>
            </a:xfrm>
            <a:custGeom>
              <a:avLst/>
              <a:gdLst>
                <a:gd name="connsiteX0" fmla="*/ 744 w 19341"/>
                <a:gd name="connsiteY0" fmla="*/ 328064 h 328517"/>
                <a:gd name="connsiteX1" fmla="*/ 744 w 19341"/>
                <a:gd name="connsiteY1" fmla="*/ -454 h 32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28517">
                  <a:moveTo>
                    <a:pt x="744" y="328064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5" name="Freeform: Shape 1714">
              <a:extLst>
                <a:ext uri="{FF2B5EF4-FFF2-40B4-BE49-F238E27FC236}">
                  <a16:creationId xmlns:a16="http://schemas.microsoft.com/office/drawing/2014/main" id="{61482D55-2773-53A7-86C0-25399F3B264F}"/>
                </a:ext>
              </a:extLst>
            </p:cNvPr>
            <p:cNvSpPr/>
            <p:nvPr/>
          </p:nvSpPr>
          <p:spPr>
            <a:xfrm>
              <a:off x="3647272" y="3397407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6" name="Freeform: Shape 1715">
              <a:extLst>
                <a:ext uri="{FF2B5EF4-FFF2-40B4-BE49-F238E27FC236}">
                  <a16:creationId xmlns:a16="http://schemas.microsoft.com/office/drawing/2014/main" id="{C2B1AA3D-6EB7-734C-2FC5-B596AA21C70D}"/>
                </a:ext>
              </a:extLst>
            </p:cNvPr>
            <p:cNvSpPr/>
            <p:nvPr/>
          </p:nvSpPr>
          <p:spPr>
            <a:xfrm>
              <a:off x="3647272" y="3372352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7" name="Freeform: Shape 1716">
              <a:extLst>
                <a:ext uri="{FF2B5EF4-FFF2-40B4-BE49-F238E27FC236}">
                  <a16:creationId xmlns:a16="http://schemas.microsoft.com/office/drawing/2014/main" id="{746D8A8B-1009-F739-5C11-434C00213B2B}"/>
                </a:ext>
              </a:extLst>
            </p:cNvPr>
            <p:cNvSpPr/>
            <p:nvPr/>
          </p:nvSpPr>
          <p:spPr>
            <a:xfrm>
              <a:off x="3647272" y="3247075"/>
              <a:ext cx="19341" cy="75166"/>
            </a:xfrm>
            <a:custGeom>
              <a:avLst/>
              <a:gdLst>
                <a:gd name="connsiteX0" fmla="*/ 744 w 19341"/>
                <a:gd name="connsiteY0" fmla="*/ -454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4"/>
                  </a:moveTo>
                  <a:lnTo>
                    <a:pt x="744" y="7471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8" name="Freeform: Shape 1717">
              <a:extLst>
                <a:ext uri="{FF2B5EF4-FFF2-40B4-BE49-F238E27FC236}">
                  <a16:creationId xmlns:a16="http://schemas.microsoft.com/office/drawing/2014/main" id="{8988F127-0805-AEF9-A14D-5AC457EF376E}"/>
                </a:ext>
              </a:extLst>
            </p:cNvPr>
            <p:cNvSpPr/>
            <p:nvPr/>
          </p:nvSpPr>
          <p:spPr>
            <a:xfrm>
              <a:off x="3647272" y="3247075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9" name="Freeform: Shape 1718">
              <a:extLst>
                <a:ext uri="{FF2B5EF4-FFF2-40B4-BE49-F238E27FC236}">
                  <a16:creationId xmlns:a16="http://schemas.microsoft.com/office/drawing/2014/main" id="{F7337209-8150-0493-666A-05946589F4D9}"/>
                </a:ext>
              </a:extLst>
            </p:cNvPr>
            <p:cNvSpPr/>
            <p:nvPr/>
          </p:nvSpPr>
          <p:spPr>
            <a:xfrm>
              <a:off x="3647272" y="3222019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0" name="Freeform: Shape 1719">
              <a:extLst>
                <a:ext uri="{FF2B5EF4-FFF2-40B4-BE49-F238E27FC236}">
                  <a16:creationId xmlns:a16="http://schemas.microsoft.com/office/drawing/2014/main" id="{E845B78D-A96B-5CB3-52E0-B4AF478C3C44}"/>
                </a:ext>
              </a:extLst>
            </p:cNvPr>
            <p:cNvSpPr/>
            <p:nvPr/>
          </p:nvSpPr>
          <p:spPr>
            <a:xfrm>
              <a:off x="3647272" y="3171909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4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1" name="Freeform: Shape 1720">
              <a:extLst>
                <a:ext uri="{FF2B5EF4-FFF2-40B4-BE49-F238E27FC236}">
                  <a16:creationId xmlns:a16="http://schemas.microsoft.com/office/drawing/2014/main" id="{177059B6-5F30-8C9D-619B-3F7DB3B32E41}"/>
                </a:ext>
              </a:extLst>
            </p:cNvPr>
            <p:cNvSpPr/>
            <p:nvPr/>
          </p:nvSpPr>
          <p:spPr>
            <a:xfrm>
              <a:off x="3647272" y="3096615"/>
              <a:ext cx="19341" cy="25182"/>
            </a:xfrm>
            <a:custGeom>
              <a:avLst/>
              <a:gdLst>
                <a:gd name="connsiteX0" fmla="*/ 744 w 19341"/>
                <a:gd name="connsiteY0" fmla="*/ -454 h 25182"/>
                <a:gd name="connsiteX1" fmla="*/ 744 w 19341"/>
                <a:gd name="connsiteY1" fmla="*/ 24728 h 2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182">
                  <a:moveTo>
                    <a:pt x="744" y="-454"/>
                  </a:moveTo>
                  <a:lnTo>
                    <a:pt x="744" y="2472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2" name="Freeform: Shape 1721">
              <a:extLst>
                <a:ext uri="{FF2B5EF4-FFF2-40B4-BE49-F238E27FC236}">
                  <a16:creationId xmlns:a16="http://schemas.microsoft.com/office/drawing/2014/main" id="{19703CBE-6443-A8D3-80B4-29709C3A5D1C}"/>
                </a:ext>
              </a:extLst>
            </p:cNvPr>
            <p:cNvSpPr/>
            <p:nvPr/>
          </p:nvSpPr>
          <p:spPr>
            <a:xfrm>
              <a:off x="3647272" y="3071560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3" name="Freeform: Shape 1722">
              <a:extLst>
                <a:ext uri="{FF2B5EF4-FFF2-40B4-BE49-F238E27FC236}">
                  <a16:creationId xmlns:a16="http://schemas.microsoft.com/office/drawing/2014/main" id="{495F4C1D-BCF4-C5BE-A5FD-DD3FDD6D7D57}"/>
                </a:ext>
              </a:extLst>
            </p:cNvPr>
            <p:cNvSpPr/>
            <p:nvPr/>
          </p:nvSpPr>
          <p:spPr>
            <a:xfrm>
              <a:off x="3255792" y="3021449"/>
              <a:ext cx="19341" cy="169155"/>
            </a:xfrm>
            <a:custGeom>
              <a:avLst/>
              <a:gdLst>
                <a:gd name="connsiteX0" fmla="*/ 744 w 19341"/>
                <a:gd name="connsiteY0" fmla="*/ 168701 h 169155"/>
                <a:gd name="connsiteX1" fmla="*/ 744 w 19341"/>
                <a:gd name="connsiteY1" fmla="*/ -454 h 16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69155">
                  <a:moveTo>
                    <a:pt x="744" y="1687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4" name="Freeform: Shape 1723">
              <a:extLst>
                <a:ext uri="{FF2B5EF4-FFF2-40B4-BE49-F238E27FC236}">
                  <a16:creationId xmlns:a16="http://schemas.microsoft.com/office/drawing/2014/main" id="{AD76CCBD-2253-B3D4-E1A6-B96E0FBEE119}"/>
                </a:ext>
              </a:extLst>
            </p:cNvPr>
            <p:cNvSpPr/>
            <p:nvPr/>
          </p:nvSpPr>
          <p:spPr>
            <a:xfrm>
              <a:off x="3647272" y="2946283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5" name="Freeform: Shape 1724">
              <a:extLst>
                <a:ext uri="{FF2B5EF4-FFF2-40B4-BE49-F238E27FC236}">
                  <a16:creationId xmlns:a16="http://schemas.microsoft.com/office/drawing/2014/main" id="{5769A32D-6E28-F8AB-F920-573065AE1991}"/>
                </a:ext>
              </a:extLst>
            </p:cNvPr>
            <p:cNvSpPr/>
            <p:nvPr/>
          </p:nvSpPr>
          <p:spPr>
            <a:xfrm>
              <a:off x="3647272" y="2921228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6" name="Freeform: Shape 1725">
              <a:extLst>
                <a:ext uri="{FF2B5EF4-FFF2-40B4-BE49-F238E27FC236}">
                  <a16:creationId xmlns:a16="http://schemas.microsoft.com/office/drawing/2014/main" id="{AEA65DC9-49BD-8372-8C07-B667CAE956D0}"/>
                </a:ext>
              </a:extLst>
            </p:cNvPr>
            <p:cNvSpPr/>
            <p:nvPr/>
          </p:nvSpPr>
          <p:spPr>
            <a:xfrm>
              <a:off x="3255792" y="2715825"/>
              <a:ext cx="19341" cy="155292"/>
            </a:xfrm>
            <a:custGeom>
              <a:avLst/>
              <a:gdLst>
                <a:gd name="connsiteX0" fmla="*/ 744 w 19341"/>
                <a:gd name="connsiteY0" fmla="*/ -454 h 155292"/>
                <a:gd name="connsiteX1" fmla="*/ 744 w 19341"/>
                <a:gd name="connsiteY1" fmla="*/ 154838 h 155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5292">
                  <a:moveTo>
                    <a:pt x="744" y="-454"/>
                  </a:moveTo>
                  <a:lnTo>
                    <a:pt x="744" y="15483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7" name="Freeform: Shape 1726">
              <a:extLst>
                <a:ext uri="{FF2B5EF4-FFF2-40B4-BE49-F238E27FC236}">
                  <a16:creationId xmlns:a16="http://schemas.microsoft.com/office/drawing/2014/main" id="{7A505D58-6048-46EC-5ADE-5E59678C7AD2}"/>
                </a:ext>
              </a:extLst>
            </p:cNvPr>
            <p:cNvSpPr/>
            <p:nvPr/>
          </p:nvSpPr>
          <p:spPr>
            <a:xfrm>
              <a:off x="3255792" y="2715825"/>
              <a:ext cx="19341" cy="105181"/>
            </a:xfrm>
            <a:custGeom>
              <a:avLst/>
              <a:gdLst>
                <a:gd name="connsiteX0" fmla="*/ 744 w 19341"/>
                <a:gd name="connsiteY0" fmla="*/ -454 h 105181"/>
                <a:gd name="connsiteX1" fmla="*/ 744 w 19341"/>
                <a:gd name="connsiteY1" fmla="*/ 104728 h 10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5181">
                  <a:moveTo>
                    <a:pt x="744" y="-454"/>
                  </a:moveTo>
                  <a:lnTo>
                    <a:pt x="744" y="10472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8" name="Freeform: Shape 1727">
              <a:extLst>
                <a:ext uri="{FF2B5EF4-FFF2-40B4-BE49-F238E27FC236}">
                  <a16:creationId xmlns:a16="http://schemas.microsoft.com/office/drawing/2014/main" id="{C288EE72-7683-94A7-D099-8CF7B5FABE8E}"/>
                </a:ext>
              </a:extLst>
            </p:cNvPr>
            <p:cNvSpPr/>
            <p:nvPr/>
          </p:nvSpPr>
          <p:spPr>
            <a:xfrm>
              <a:off x="3255792" y="2715825"/>
              <a:ext cx="19341" cy="55070"/>
            </a:xfrm>
            <a:custGeom>
              <a:avLst/>
              <a:gdLst>
                <a:gd name="connsiteX0" fmla="*/ 744 w 19341"/>
                <a:gd name="connsiteY0" fmla="*/ -454 h 55070"/>
                <a:gd name="connsiteX1" fmla="*/ 744 w 19341"/>
                <a:gd name="connsiteY1" fmla="*/ 54617 h 5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5070">
                  <a:moveTo>
                    <a:pt x="744" y="-454"/>
                  </a:moveTo>
                  <a:lnTo>
                    <a:pt x="744" y="54617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9" name="Freeform: Shape 1728">
              <a:extLst>
                <a:ext uri="{FF2B5EF4-FFF2-40B4-BE49-F238E27FC236}">
                  <a16:creationId xmlns:a16="http://schemas.microsoft.com/office/drawing/2014/main" id="{2D868455-BF78-0BDF-95B4-3B7EE6E6DB5C}"/>
                </a:ext>
              </a:extLst>
            </p:cNvPr>
            <p:cNvSpPr/>
            <p:nvPr/>
          </p:nvSpPr>
          <p:spPr>
            <a:xfrm>
              <a:off x="3255792" y="2715825"/>
              <a:ext cx="19341" cy="4960"/>
            </a:xfrm>
            <a:custGeom>
              <a:avLst/>
              <a:gdLst>
                <a:gd name="connsiteX0" fmla="*/ 744 w 19341"/>
                <a:gd name="connsiteY0" fmla="*/ -454 h 4960"/>
                <a:gd name="connsiteX1" fmla="*/ 744 w 19341"/>
                <a:gd name="connsiteY1" fmla="*/ 4506 h 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960">
                  <a:moveTo>
                    <a:pt x="744" y="-454"/>
                  </a:moveTo>
                  <a:lnTo>
                    <a:pt x="744" y="4506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0" name="Freeform: Shape 1729">
              <a:extLst>
                <a:ext uri="{FF2B5EF4-FFF2-40B4-BE49-F238E27FC236}">
                  <a16:creationId xmlns:a16="http://schemas.microsoft.com/office/drawing/2014/main" id="{6495DA3A-9DC9-91B8-06CB-A3CD5531A394}"/>
                </a:ext>
              </a:extLst>
            </p:cNvPr>
            <p:cNvSpPr/>
            <p:nvPr/>
          </p:nvSpPr>
          <p:spPr>
            <a:xfrm>
              <a:off x="3647272" y="2395065"/>
              <a:ext cx="19341" cy="275609"/>
            </a:xfrm>
            <a:custGeom>
              <a:avLst/>
              <a:gdLst>
                <a:gd name="connsiteX0" fmla="*/ 744 w 19341"/>
                <a:gd name="connsiteY0" fmla="*/ -454 h 275609"/>
                <a:gd name="connsiteX1" fmla="*/ 744 w 19341"/>
                <a:gd name="connsiteY1" fmla="*/ 275155 h 275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5609">
                  <a:moveTo>
                    <a:pt x="744" y="-454"/>
                  </a:moveTo>
                  <a:lnTo>
                    <a:pt x="744" y="2751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1" name="Freeform: Shape 1730">
              <a:extLst>
                <a:ext uri="{FF2B5EF4-FFF2-40B4-BE49-F238E27FC236}">
                  <a16:creationId xmlns:a16="http://schemas.microsoft.com/office/drawing/2014/main" id="{E8739002-A160-FB02-0D4E-D9BBEF0F80D3}"/>
                </a:ext>
              </a:extLst>
            </p:cNvPr>
            <p:cNvSpPr/>
            <p:nvPr/>
          </p:nvSpPr>
          <p:spPr>
            <a:xfrm>
              <a:off x="3647272" y="2395065"/>
              <a:ext cx="19341" cy="225498"/>
            </a:xfrm>
            <a:custGeom>
              <a:avLst/>
              <a:gdLst>
                <a:gd name="connsiteX0" fmla="*/ 744 w 19341"/>
                <a:gd name="connsiteY0" fmla="*/ -454 h 225498"/>
                <a:gd name="connsiteX1" fmla="*/ 744 w 19341"/>
                <a:gd name="connsiteY1" fmla="*/ 225044 h 225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25498">
                  <a:moveTo>
                    <a:pt x="744" y="-454"/>
                  </a:moveTo>
                  <a:lnTo>
                    <a:pt x="744" y="22504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2" name="Freeform: Shape 1731">
              <a:extLst>
                <a:ext uri="{FF2B5EF4-FFF2-40B4-BE49-F238E27FC236}">
                  <a16:creationId xmlns:a16="http://schemas.microsoft.com/office/drawing/2014/main" id="{A50E8F38-AAEB-13CF-77AF-06A0893C03D8}"/>
                </a:ext>
              </a:extLst>
            </p:cNvPr>
            <p:cNvSpPr/>
            <p:nvPr/>
          </p:nvSpPr>
          <p:spPr>
            <a:xfrm>
              <a:off x="3647272" y="2395065"/>
              <a:ext cx="19341" cy="175387"/>
            </a:xfrm>
            <a:custGeom>
              <a:avLst/>
              <a:gdLst>
                <a:gd name="connsiteX0" fmla="*/ 744 w 19341"/>
                <a:gd name="connsiteY0" fmla="*/ -454 h 175387"/>
                <a:gd name="connsiteX1" fmla="*/ 744 w 19341"/>
                <a:gd name="connsiteY1" fmla="*/ 174933 h 175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75387">
                  <a:moveTo>
                    <a:pt x="744" y="-454"/>
                  </a:moveTo>
                  <a:lnTo>
                    <a:pt x="744" y="174933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3" name="Freeform: Shape 1732">
              <a:extLst>
                <a:ext uri="{FF2B5EF4-FFF2-40B4-BE49-F238E27FC236}">
                  <a16:creationId xmlns:a16="http://schemas.microsoft.com/office/drawing/2014/main" id="{8D0663AA-8A4A-237A-4522-5D7812C125C1}"/>
                </a:ext>
              </a:extLst>
            </p:cNvPr>
            <p:cNvSpPr/>
            <p:nvPr/>
          </p:nvSpPr>
          <p:spPr>
            <a:xfrm>
              <a:off x="3647272" y="2395065"/>
              <a:ext cx="19341" cy="125276"/>
            </a:xfrm>
            <a:custGeom>
              <a:avLst/>
              <a:gdLst>
                <a:gd name="connsiteX0" fmla="*/ 744 w 19341"/>
                <a:gd name="connsiteY0" fmla="*/ -454 h 125276"/>
                <a:gd name="connsiteX1" fmla="*/ 744 w 19341"/>
                <a:gd name="connsiteY1" fmla="*/ 124823 h 125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25276">
                  <a:moveTo>
                    <a:pt x="744" y="-454"/>
                  </a:moveTo>
                  <a:lnTo>
                    <a:pt x="744" y="124823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4" name="Freeform: Shape 1733">
              <a:extLst>
                <a:ext uri="{FF2B5EF4-FFF2-40B4-BE49-F238E27FC236}">
                  <a16:creationId xmlns:a16="http://schemas.microsoft.com/office/drawing/2014/main" id="{ED45ECA6-E9D0-1894-0B71-D064D1EEB2BE}"/>
                </a:ext>
              </a:extLst>
            </p:cNvPr>
            <p:cNvSpPr/>
            <p:nvPr/>
          </p:nvSpPr>
          <p:spPr>
            <a:xfrm>
              <a:off x="3647272" y="2395065"/>
              <a:ext cx="19341" cy="75166"/>
            </a:xfrm>
            <a:custGeom>
              <a:avLst/>
              <a:gdLst>
                <a:gd name="connsiteX0" fmla="*/ 744 w 19341"/>
                <a:gd name="connsiteY0" fmla="*/ -454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4"/>
                  </a:moveTo>
                  <a:lnTo>
                    <a:pt x="744" y="7471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5" name="Freeform: Shape 1734">
              <a:extLst>
                <a:ext uri="{FF2B5EF4-FFF2-40B4-BE49-F238E27FC236}">
                  <a16:creationId xmlns:a16="http://schemas.microsoft.com/office/drawing/2014/main" id="{D833247C-E3AC-549A-6450-A776D90CB3A8}"/>
                </a:ext>
              </a:extLst>
            </p:cNvPr>
            <p:cNvSpPr/>
            <p:nvPr/>
          </p:nvSpPr>
          <p:spPr>
            <a:xfrm>
              <a:off x="3647272" y="2395065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6" name="Freeform: Shape 1735">
              <a:extLst>
                <a:ext uri="{FF2B5EF4-FFF2-40B4-BE49-F238E27FC236}">
                  <a16:creationId xmlns:a16="http://schemas.microsoft.com/office/drawing/2014/main" id="{0080F5EE-814D-FA7B-22BF-8E1201B6C93B}"/>
                </a:ext>
              </a:extLst>
            </p:cNvPr>
            <p:cNvSpPr/>
            <p:nvPr/>
          </p:nvSpPr>
          <p:spPr>
            <a:xfrm>
              <a:off x="3647272" y="2370010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7" name="Freeform: Shape 1736">
              <a:extLst>
                <a:ext uri="{FF2B5EF4-FFF2-40B4-BE49-F238E27FC236}">
                  <a16:creationId xmlns:a16="http://schemas.microsoft.com/office/drawing/2014/main" id="{20089B84-F13B-A506-8BD7-059A20B58E32}"/>
                </a:ext>
              </a:extLst>
            </p:cNvPr>
            <p:cNvSpPr/>
            <p:nvPr/>
          </p:nvSpPr>
          <p:spPr>
            <a:xfrm>
              <a:off x="3647272" y="2319899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4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8" name="Freeform: Shape 1737">
              <a:extLst>
                <a:ext uri="{FF2B5EF4-FFF2-40B4-BE49-F238E27FC236}">
                  <a16:creationId xmlns:a16="http://schemas.microsoft.com/office/drawing/2014/main" id="{3D9EF30F-E157-31EF-9471-DE1FEFE4DE9F}"/>
                </a:ext>
              </a:extLst>
            </p:cNvPr>
            <p:cNvSpPr/>
            <p:nvPr/>
          </p:nvSpPr>
          <p:spPr>
            <a:xfrm>
              <a:off x="3647272" y="2269661"/>
              <a:ext cx="19341" cy="125404"/>
            </a:xfrm>
            <a:custGeom>
              <a:avLst/>
              <a:gdLst>
                <a:gd name="connsiteX0" fmla="*/ 744 w 19341"/>
                <a:gd name="connsiteY0" fmla="*/ 124950 h 125404"/>
                <a:gd name="connsiteX1" fmla="*/ 744 w 19341"/>
                <a:gd name="connsiteY1" fmla="*/ -455 h 12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25404">
                  <a:moveTo>
                    <a:pt x="744" y="124950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9" name="Freeform: Shape 1738">
              <a:extLst>
                <a:ext uri="{FF2B5EF4-FFF2-40B4-BE49-F238E27FC236}">
                  <a16:creationId xmlns:a16="http://schemas.microsoft.com/office/drawing/2014/main" id="{06690051-2DCD-F9D3-3936-68F6EAE52AA2}"/>
                </a:ext>
              </a:extLst>
            </p:cNvPr>
            <p:cNvSpPr/>
            <p:nvPr/>
          </p:nvSpPr>
          <p:spPr>
            <a:xfrm>
              <a:off x="3647272" y="2219550"/>
              <a:ext cx="19341" cy="175514"/>
            </a:xfrm>
            <a:custGeom>
              <a:avLst/>
              <a:gdLst>
                <a:gd name="connsiteX0" fmla="*/ 744 w 19341"/>
                <a:gd name="connsiteY0" fmla="*/ 175061 h 175514"/>
                <a:gd name="connsiteX1" fmla="*/ 744 w 19341"/>
                <a:gd name="connsiteY1" fmla="*/ -455 h 17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75514">
                  <a:moveTo>
                    <a:pt x="744" y="17506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0" name="Freeform: Shape 1739">
              <a:extLst>
                <a:ext uri="{FF2B5EF4-FFF2-40B4-BE49-F238E27FC236}">
                  <a16:creationId xmlns:a16="http://schemas.microsoft.com/office/drawing/2014/main" id="{E910F3AF-78E4-AD90-64F7-1C2198FEB4BE}"/>
                </a:ext>
              </a:extLst>
            </p:cNvPr>
            <p:cNvSpPr/>
            <p:nvPr/>
          </p:nvSpPr>
          <p:spPr>
            <a:xfrm>
              <a:off x="3647272" y="2169440"/>
              <a:ext cx="19341" cy="225625"/>
            </a:xfrm>
            <a:custGeom>
              <a:avLst/>
              <a:gdLst>
                <a:gd name="connsiteX0" fmla="*/ 744 w 19341"/>
                <a:gd name="connsiteY0" fmla="*/ 225172 h 225625"/>
                <a:gd name="connsiteX1" fmla="*/ 744 w 19341"/>
                <a:gd name="connsiteY1" fmla="*/ -455 h 225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25625">
                  <a:moveTo>
                    <a:pt x="744" y="225172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1" name="Freeform: Shape 1740">
              <a:extLst>
                <a:ext uri="{FF2B5EF4-FFF2-40B4-BE49-F238E27FC236}">
                  <a16:creationId xmlns:a16="http://schemas.microsoft.com/office/drawing/2014/main" id="{A907A309-443F-15C6-4C65-202A0323EB5F}"/>
                </a:ext>
              </a:extLst>
            </p:cNvPr>
            <p:cNvSpPr/>
            <p:nvPr/>
          </p:nvSpPr>
          <p:spPr>
            <a:xfrm>
              <a:off x="3647272" y="2119329"/>
              <a:ext cx="19341" cy="275736"/>
            </a:xfrm>
            <a:custGeom>
              <a:avLst/>
              <a:gdLst>
                <a:gd name="connsiteX0" fmla="*/ 744 w 19341"/>
                <a:gd name="connsiteY0" fmla="*/ 275282 h 275736"/>
                <a:gd name="connsiteX1" fmla="*/ 744 w 19341"/>
                <a:gd name="connsiteY1" fmla="*/ -455 h 2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5736">
                  <a:moveTo>
                    <a:pt x="744" y="275282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2" name="Freeform: Shape 1741">
              <a:extLst>
                <a:ext uri="{FF2B5EF4-FFF2-40B4-BE49-F238E27FC236}">
                  <a16:creationId xmlns:a16="http://schemas.microsoft.com/office/drawing/2014/main" id="{C810F40C-1AE0-0444-59CD-6AB2CB77926A}"/>
                </a:ext>
              </a:extLst>
            </p:cNvPr>
            <p:cNvSpPr/>
            <p:nvPr/>
          </p:nvSpPr>
          <p:spPr>
            <a:xfrm>
              <a:off x="3647272" y="2044163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3" name="Freeform: Shape 1742">
              <a:extLst>
                <a:ext uri="{FF2B5EF4-FFF2-40B4-BE49-F238E27FC236}">
                  <a16:creationId xmlns:a16="http://schemas.microsoft.com/office/drawing/2014/main" id="{7886B991-6B6C-6640-6C4C-35D19CE49E80}"/>
                </a:ext>
              </a:extLst>
            </p:cNvPr>
            <p:cNvSpPr/>
            <p:nvPr/>
          </p:nvSpPr>
          <p:spPr>
            <a:xfrm>
              <a:off x="3647272" y="2019107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4" name="Freeform: Shape 1743">
              <a:extLst>
                <a:ext uri="{FF2B5EF4-FFF2-40B4-BE49-F238E27FC236}">
                  <a16:creationId xmlns:a16="http://schemas.microsoft.com/office/drawing/2014/main" id="{A6FC378F-9D33-F965-BE16-06880508B91F}"/>
                </a:ext>
              </a:extLst>
            </p:cNvPr>
            <p:cNvSpPr/>
            <p:nvPr/>
          </p:nvSpPr>
          <p:spPr>
            <a:xfrm>
              <a:off x="3255792" y="1720351"/>
              <a:ext cx="19341" cy="248645"/>
            </a:xfrm>
            <a:custGeom>
              <a:avLst/>
              <a:gdLst>
                <a:gd name="connsiteX0" fmla="*/ 744 w 19341"/>
                <a:gd name="connsiteY0" fmla="*/ -455 h 248645"/>
                <a:gd name="connsiteX1" fmla="*/ 744 w 19341"/>
                <a:gd name="connsiteY1" fmla="*/ 248192 h 24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48645">
                  <a:moveTo>
                    <a:pt x="744" y="-455"/>
                  </a:moveTo>
                  <a:lnTo>
                    <a:pt x="744" y="24819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5" name="Freeform: Shape 1744">
              <a:extLst>
                <a:ext uri="{FF2B5EF4-FFF2-40B4-BE49-F238E27FC236}">
                  <a16:creationId xmlns:a16="http://schemas.microsoft.com/office/drawing/2014/main" id="{C0D76993-C94E-F4F5-C408-ACB1DB9E7EB8}"/>
                </a:ext>
              </a:extLst>
            </p:cNvPr>
            <p:cNvSpPr/>
            <p:nvPr/>
          </p:nvSpPr>
          <p:spPr>
            <a:xfrm>
              <a:off x="3255792" y="1720351"/>
              <a:ext cx="19341" cy="198535"/>
            </a:xfrm>
            <a:custGeom>
              <a:avLst/>
              <a:gdLst>
                <a:gd name="connsiteX0" fmla="*/ 744 w 19341"/>
                <a:gd name="connsiteY0" fmla="*/ -455 h 198535"/>
                <a:gd name="connsiteX1" fmla="*/ 744 w 19341"/>
                <a:gd name="connsiteY1" fmla="*/ 198081 h 19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98535">
                  <a:moveTo>
                    <a:pt x="744" y="-455"/>
                  </a:moveTo>
                  <a:lnTo>
                    <a:pt x="744" y="19808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6" name="Freeform: Shape 1745">
              <a:extLst>
                <a:ext uri="{FF2B5EF4-FFF2-40B4-BE49-F238E27FC236}">
                  <a16:creationId xmlns:a16="http://schemas.microsoft.com/office/drawing/2014/main" id="{DE6CB8BD-F299-38BB-2F2B-C83AE9282A76}"/>
                </a:ext>
              </a:extLst>
            </p:cNvPr>
            <p:cNvSpPr/>
            <p:nvPr/>
          </p:nvSpPr>
          <p:spPr>
            <a:xfrm>
              <a:off x="3255792" y="1720351"/>
              <a:ext cx="19341" cy="148424"/>
            </a:xfrm>
            <a:custGeom>
              <a:avLst/>
              <a:gdLst>
                <a:gd name="connsiteX0" fmla="*/ 744 w 19341"/>
                <a:gd name="connsiteY0" fmla="*/ -455 h 148424"/>
                <a:gd name="connsiteX1" fmla="*/ 744 w 19341"/>
                <a:gd name="connsiteY1" fmla="*/ 147970 h 148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48424">
                  <a:moveTo>
                    <a:pt x="744" y="-455"/>
                  </a:moveTo>
                  <a:lnTo>
                    <a:pt x="744" y="147970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7" name="Freeform: Shape 1746">
              <a:extLst>
                <a:ext uri="{FF2B5EF4-FFF2-40B4-BE49-F238E27FC236}">
                  <a16:creationId xmlns:a16="http://schemas.microsoft.com/office/drawing/2014/main" id="{F3234F64-2E37-830C-0B5F-9466A79F7532}"/>
                </a:ext>
              </a:extLst>
            </p:cNvPr>
            <p:cNvSpPr/>
            <p:nvPr/>
          </p:nvSpPr>
          <p:spPr>
            <a:xfrm>
              <a:off x="3255792" y="1720351"/>
              <a:ext cx="19341" cy="98313"/>
            </a:xfrm>
            <a:custGeom>
              <a:avLst/>
              <a:gdLst>
                <a:gd name="connsiteX0" fmla="*/ 744 w 19341"/>
                <a:gd name="connsiteY0" fmla="*/ -455 h 98313"/>
                <a:gd name="connsiteX1" fmla="*/ 744 w 19341"/>
                <a:gd name="connsiteY1" fmla="*/ 97860 h 9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8313">
                  <a:moveTo>
                    <a:pt x="744" y="-455"/>
                  </a:moveTo>
                  <a:lnTo>
                    <a:pt x="744" y="97860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8" name="Freeform: Shape 1747">
              <a:extLst>
                <a:ext uri="{FF2B5EF4-FFF2-40B4-BE49-F238E27FC236}">
                  <a16:creationId xmlns:a16="http://schemas.microsoft.com/office/drawing/2014/main" id="{17DA23F4-36CB-3F4E-3F0C-2699EFF0B13F}"/>
                </a:ext>
              </a:extLst>
            </p:cNvPr>
            <p:cNvSpPr/>
            <p:nvPr/>
          </p:nvSpPr>
          <p:spPr>
            <a:xfrm>
              <a:off x="3255792" y="1720351"/>
              <a:ext cx="19341" cy="48202"/>
            </a:xfrm>
            <a:custGeom>
              <a:avLst/>
              <a:gdLst>
                <a:gd name="connsiteX0" fmla="*/ 744 w 19341"/>
                <a:gd name="connsiteY0" fmla="*/ -455 h 48202"/>
                <a:gd name="connsiteX1" fmla="*/ 744 w 19341"/>
                <a:gd name="connsiteY1" fmla="*/ 47749 h 4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8202">
                  <a:moveTo>
                    <a:pt x="744" y="-455"/>
                  </a:moveTo>
                  <a:lnTo>
                    <a:pt x="744" y="47749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9" name="Freeform: Shape 1748">
              <a:extLst>
                <a:ext uri="{FF2B5EF4-FFF2-40B4-BE49-F238E27FC236}">
                  <a16:creationId xmlns:a16="http://schemas.microsoft.com/office/drawing/2014/main" id="{8F44FBCD-FF01-3524-16AD-7E67ED2E67D9}"/>
                </a:ext>
              </a:extLst>
            </p:cNvPr>
            <p:cNvSpPr/>
            <p:nvPr/>
          </p:nvSpPr>
          <p:spPr>
            <a:xfrm>
              <a:off x="3255792" y="1718443"/>
              <a:ext cx="19341" cy="1907"/>
            </a:xfrm>
            <a:custGeom>
              <a:avLst/>
              <a:gdLst>
                <a:gd name="connsiteX0" fmla="*/ 744 w 19341"/>
                <a:gd name="connsiteY0" fmla="*/ 1453 h 1907"/>
                <a:gd name="connsiteX1" fmla="*/ 744 w 19341"/>
                <a:gd name="connsiteY1" fmla="*/ -454 h 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907">
                  <a:moveTo>
                    <a:pt x="744" y="1453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0" name="Freeform: Shape 1749">
              <a:extLst>
                <a:ext uri="{FF2B5EF4-FFF2-40B4-BE49-F238E27FC236}">
                  <a16:creationId xmlns:a16="http://schemas.microsoft.com/office/drawing/2014/main" id="{519DF8F4-CF51-4BFE-4DE1-A25ECA88CB5E}"/>
                </a:ext>
              </a:extLst>
            </p:cNvPr>
            <p:cNvSpPr/>
            <p:nvPr/>
          </p:nvSpPr>
          <p:spPr>
            <a:xfrm>
              <a:off x="3255792" y="1668332"/>
              <a:ext cx="19341" cy="52018"/>
            </a:xfrm>
            <a:custGeom>
              <a:avLst/>
              <a:gdLst>
                <a:gd name="connsiteX0" fmla="*/ 744 w 19341"/>
                <a:gd name="connsiteY0" fmla="*/ 51564 h 52018"/>
                <a:gd name="connsiteX1" fmla="*/ 744 w 19341"/>
                <a:gd name="connsiteY1" fmla="*/ -454 h 5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2018">
                  <a:moveTo>
                    <a:pt x="744" y="51564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1" name="Freeform: Shape 1750">
              <a:extLst>
                <a:ext uri="{FF2B5EF4-FFF2-40B4-BE49-F238E27FC236}">
                  <a16:creationId xmlns:a16="http://schemas.microsoft.com/office/drawing/2014/main" id="{181E825D-88A0-4C40-79DA-E8002514167D}"/>
                </a:ext>
              </a:extLst>
            </p:cNvPr>
            <p:cNvSpPr/>
            <p:nvPr/>
          </p:nvSpPr>
          <p:spPr>
            <a:xfrm>
              <a:off x="3255792" y="1618222"/>
              <a:ext cx="19341" cy="102129"/>
            </a:xfrm>
            <a:custGeom>
              <a:avLst/>
              <a:gdLst>
                <a:gd name="connsiteX0" fmla="*/ 744 w 19341"/>
                <a:gd name="connsiteY0" fmla="*/ 101675 h 102129"/>
                <a:gd name="connsiteX1" fmla="*/ 744 w 19341"/>
                <a:gd name="connsiteY1" fmla="*/ -454 h 102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2129">
                  <a:moveTo>
                    <a:pt x="744" y="101675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2" name="Freeform: Shape 1751">
              <a:extLst>
                <a:ext uri="{FF2B5EF4-FFF2-40B4-BE49-F238E27FC236}">
                  <a16:creationId xmlns:a16="http://schemas.microsoft.com/office/drawing/2014/main" id="{68C1FFA2-EC29-8CC5-CD72-9C31D42AD8A3}"/>
                </a:ext>
              </a:extLst>
            </p:cNvPr>
            <p:cNvSpPr/>
            <p:nvPr/>
          </p:nvSpPr>
          <p:spPr>
            <a:xfrm>
              <a:off x="3255792" y="1568111"/>
              <a:ext cx="19341" cy="152239"/>
            </a:xfrm>
            <a:custGeom>
              <a:avLst/>
              <a:gdLst>
                <a:gd name="connsiteX0" fmla="*/ 744 w 19341"/>
                <a:gd name="connsiteY0" fmla="*/ 151785 h 152239"/>
                <a:gd name="connsiteX1" fmla="*/ 744 w 19341"/>
                <a:gd name="connsiteY1" fmla="*/ -454 h 15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2239">
                  <a:moveTo>
                    <a:pt x="744" y="151785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3" name="Freeform: Shape 1752">
              <a:extLst>
                <a:ext uri="{FF2B5EF4-FFF2-40B4-BE49-F238E27FC236}">
                  <a16:creationId xmlns:a16="http://schemas.microsoft.com/office/drawing/2014/main" id="{B184612B-DE38-BBF1-092D-59F287A350DA}"/>
                </a:ext>
              </a:extLst>
            </p:cNvPr>
            <p:cNvSpPr/>
            <p:nvPr/>
          </p:nvSpPr>
          <p:spPr>
            <a:xfrm>
              <a:off x="3255792" y="1518000"/>
              <a:ext cx="19341" cy="202350"/>
            </a:xfrm>
            <a:custGeom>
              <a:avLst/>
              <a:gdLst>
                <a:gd name="connsiteX0" fmla="*/ 744 w 19341"/>
                <a:gd name="connsiteY0" fmla="*/ 201896 h 202350"/>
                <a:gd name="connsiteX1" fmla="*/ 744 w 19341"/>
                <a:gd name="connsiteY1" fmla="*/ -454 h 202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2350">
                  <a:moveTo>
                    <a:pt x="744" y="201896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4" name="Freeform: Shape 1753">
              <a:extLst>
                <a:ext uri="{FF2B5EF4-FFF2-40B4-BE49-F238E27FC236}">
                  <a16:creationId xmlns:a16="http://schemas.microsoft.com/office/drawing/2014/main" id="{CD76CB59-9AE7-E33E-73E2-0C1C85CC2D8E}"/>
                </a:ext>
              </a:extLst>
            </p:cNvPr>
            <p:cNvSpPr/>
            <p:nvPr/>
          </p:nvSpPr>
          <p:spPr>
            <a:xfrm>
              <a:off x="3255792" y="1467762"/>
              <a:ext cx="19341" cy="252588"/>
            </a:xfrm>
            <a:custGeom>
              <a:avLst/>
              <a:gdLst>
                <a:gd name="connsiteX0" fmla="*/ 744 w 19341"/>
                <a:gd name="connsiteY0" fmla="*/ 252134 h 252588"/>
                <a:gd name="connsiteX1" fmla="*/ 744 w 19341"/>
                <a:gd name="connsiteY1" fmla="*/ -454 h 25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2588">
                  <a:moveTo>
                    <a:pt x="744" y="252134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5" name="Freeform: Shape 1754">
              <a:extLst>
                <a:ext uri="{FF2B5EF4-FFF2-40B4-BE49-F238E27FC236}">
                  <a16:creationId xmlns:a16="http://schemas.microsoft.com/office/drawing/2014/main" id="{CFDA7D4B-92B2-0262-DAE1-C36A7B466432}"/>
                </a:ext>
              </a:extLst>
            </p:cNvPr>
            <p:cNvSpPr/>
            <p:nvPr/>
          </p:nvSpPr>
          <p:spPr>
            <a:xfrm>
              <a:off x="3255792" y="1417652"/>
              <a:ext cx="19341" cy="302699"/>
            </a:xfrm>
            <a:custGeom>
              <a:avLst/>
              <a:gdLst>
                <a:gd name="connsiteX0" fmla="*/ 744 w 19341"/>
                <a:gd name="connsiteY0" fmla="*/ 302245 h 302699"/>
                <a:gd name="connsiteX1" fmla="*/ 744 w 19341"/>
                <a:gd name="connsiteY1" fmla="*/ -454 h 302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02699">
                  <a:moveTo>
                    <a:pt x="744" y="302245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6" name="Freeform: Shape 1755">
              <a:extLst>
                <a:ext uri="{FF2B5EF4-FFF2-40B4-BE49-F238E27FC236}">
                  <a16:creationId xmlns:a16="http://schemas.microsoft.com/office/drawing/2014/main" id="{92C08444-0B5E-3F3A-F5C0-1BBF131186E8}"/>
                </a:ext>
              </a:extLst>
            </p:cNvPr>
            <p:cNvSpPr/>
            <p:nvPr/>
          </p:nvSpPr>
          <p:spPr>
            <a:xfrm>
              <a:off x="3255792" y="1304966"/>
              <a:ext cx="19341" cy="62574"/>
            </a:xfrm>
            <a:custGeom>
              <a:avLst/>
              <a:gdLst>
                <a:gd name="connsiteX0" fmla="*/ 744 w 19341"/>
                <a:gd name="connsiteY0" fmla="*/ -454 h 62574"/>
                <a:gd name="connsiteX1" fmla="*/ 744 w 19341"/>
                <a:gd name="connsiteY1" fmla="*/ 62120 h 62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2574">
                  <a:moveTo>
                    <a:pt x="744" y="-454"/>
                  </a:moveTo>
                  <a:lnTo>
                    <a:pt x="744" y="62120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7" name="Freeform: Shape 1756">
              <a:extLst>
                <a:ext uri="{FF2B5EF4-FFF2-40B4-BE49-F238E27FC236}">
                  <a16:creationId xmlns:a16="http://schemas.microsoft.com/office/drawing/2014/main" id="{869F0565-9272-52D8-D3E6-D89B6C5DED11}"/>
                </a:ext>
              </a:extLst>
            </p:cNvPr>
            <p:cNvSpPr/>
            <p:nvPr/>
          </p:nvSpPr>
          <p:spPr>
            <a:xfrm>
              <a:off x="3647272" y="1242264"/>
              <a:ext cx="19341" cy="75166"/>
            </a:xfrm>
            <a:custGeom>
              <a:avLst/>
              <a:gdLst>
                <a:gd name="connsiteX0" fmla="*/ 744 w 19341"/>
                <a:gd name="connsiteY0" fmla="*/ -454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4"/>
                  </a:moveTo>
                  <a:lnTo>
                    <a:pt x="744" y="7471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8" name="Freeform: Shape 1757">
              <a:extLst>
                <a:ext uri="{FF2B5EF4-FFF2-40B4-BE49-F238E27FC236}">
                  <a16:creationId xmlns:a16="http://schemas.microsoft.com/office/drawing/2014/main" id="{728D28A8-C4AA-BE7C-98FC-608707655365}"/>
                </a:ext>
              </a:extLst>
            </p:cNvPr>
            <p:cNvSpPr/>
            <p:nvPr/>
          </p:nvSpPr>
          <p:spPr>
            <a:xfrm>
              <a:off x="3647272" y="1242264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9" name="Freeform: Shape 1758">
              <a:extLst>
                <a:ext uri="{FF2B5EF4-FFF2-40B4-BE49-F238E27FC236}">
                  <a16:creationId xmlns:a16="http://schemas.microsoft.com/office/drawing/2014/main" id="{0E678C76-58F5-24F4-7D0F-249B661C8284}"/>
                </a:ext>
              </a:extLst>
            </p:cNvPr>
            <p:cNvSpPr/>
            <p:nvPr/>
          </p:nvSpPr>
          <p:spPr>
            <a:xfrm>
              <a:off x="3647272" y="1217209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0" name="Freeform: Shape 1759">
              <a:extLst>
                <a:ext uri="{FF2B5EF4-FFF2-40B4-BE49-F238E27FC236}">
                  <a16:creationId xmlns:a16="http://schemas.microsoft.com/office/drawing/2014/main" id="{D9A808E9-B9C3-B1E3-BDB8-67996EFC992B}"/>
                </a:ext>
              </a:extLst>
            </p:cNvPr>
            <p:cNvSpPr/>
            <p:nvPr/>
          </p:nvSpPr>
          <p:spPr>
            <a:xfrm>
              <a:off x="3647272" y="1167098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5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1" name="Freeform: Shape 1760">
              <a:extLst>
                <a:ext uri="{FF2B5EF4-FFF2-40B4-BE49-F238E27FC236}">
                  <a16:creationId xmlns:a16="http://schemas.microsoft.com/office/drawing/2014/main" id="{C20E6F3E-C489-1F0F-DFFF-331F95A633A7}"/>
                </a:ext>
              </a:extLst>
            </p:cNvPr>
            <p:cNvSpPr/>
            <p:nvPr/>
          </p:nvSpPr>
          <p:spPr>
            <a:xfrm>
              <a:off x="3647272" y="1091932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2" name="Freeform: Shape 1761">
              <a:extLst>
                <a:ext uri="{FF2B5EF4-FFF2-40B4-BE49-F238E27FC236}">
                  <a16:creationId xmlns:a16="http://schemas.microsoft.com/office/drawing/2014/main" id="{BCD13273-1E0E-C30E-AB58-3B3F8D6C0D0A}"/>
                </a:ext>
              </a:extLst>
            </p:cNvPr>
            <p:cNvSpPr/>
            <p:nvPr/>
          </p:nvSpPr>
          <p:spPr>
            <a:xfrm>
              <a:off x="3647272" y="1066876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5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3" name="Freeform: Shape 1762">
              <a:extLst>
                <a:ext uri="{FF2B5EF4-FFF2-40B4-BE49-F238E27FC236}">
                  <a16:creationId xmlns:a16="http://schemas.microsoft.com/office/drawing/2014/main" id="{4B07DE16-AD87-3D59-E169-17368B4E1B4C}"/>
                </a:ext>
              </a:extLst>
            </p:cNvPr>
            <p:cNvSpPr/>
            <p:nvPr/>
          </p:nvSpPr>
          <p:spPr>
            <a:xfrm>
              <a:off x="3647272" y="991710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4" name="Freeform: Shape 1763">
              <a:extLst>
                <a:ext uri="{FF2B5EF4-FFF2-40B4-BE49-F238E27FC236}">
                  <a16:creationId xmlns:a16="http://schemas.microsoft.com/office/drawing/2014/main" id="{5902FB16-A3AF-4D66-FEBF-D1D6FFAA307A}"/>
                </a:ext>
              </a:extLst>
            </p:cNvPr>
            <p:cNvSpPr/>
            <p:nvPr/>
          </p:nvSpPr>
          <p:spPr>
            <a:xfrm>
              <a:off x="3647272" y="966655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5" name="Freeform: Shape 1764">
              <a:extLst>
                <a:ext uri="{FF2B5EF4-FFF2-40B4-BE49-F238E27FC236}">
                  <a16:creationId xmlns:a16="http://schemas.microsoft.com/office/drawing/2014/main" id="{52A9B73F-F0EF-6E24-E80D-B17E72943D91}"/>
                </a:ext>
              </a:extLst>
            </p:cNvPr>
            <p:cNvSpPr/>
            <p:nvPr/>
          </p:nvSpPr>
          <p:spPr>
            <a:xfrm>
              <a:off x="2473025" y="822555"/>
              <a:ext cx="19341" cy="93989"/>
            </a:xfrm>
            <a:custGeom>
              <a:avLst/>
              <a:gdLst>
                <a:gd name="connsiteX0" fmla="*/ 744 w 19341"/>
                <a:gd name="connsiteY0" fmla="*/ -454 h 93989"/>
                <a:gd name="connsiteX1" fmla="*/ 744 w 19341"/>
                <a:gd name="connsiteY1" fmla="*/ 93535 h 9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3989">
                  <a:moveTo>
                    <a:pt x="744" y="-454"/>
                  </a:moveTo>
                  <a:lnTo>
                    <a:pt x="744" y="9353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6" name="Freeform: Shape 1765">
              <a:extLst>
                <a:ext uri="{FF2B5EF4-FFF2-40B4-BE49-F238E27FC236}">
                  <a16:creationId xmlns:a16="http://schemas.microsoft.com/office/drawing/2014/main" id="{D98D5F6D-3844-A749-C721-E675710730F6}"/>
                </a:ext>
              </a:extLst>
            </p:cNvPr>
            <p:cNvSpPr/>
            <p:nvPr/>
          </p:nvSpPr>
          <p:spPr>
            <a:xfrm>
              <a:off x="2864505" y="728565"/>
              <a:ext cx="19341" cy="137868"/>
            </a:xfrm>
            <a:custGeom>
              <a:avLst/>
              <a:gdLst>
                <a:gd name="connsiteX0" fmla="*/ 745 w 19341"/>
                <a:gd name="connsiteY0" fmla="*/ -454 h 137868"/>
                <a:gd name="connsiteX1" fmla="*/ 745 w 19341"/>
                <a:gd name="connsiteY1" fmla="*/ 137414 h 137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37868">
                  <a:moveTo>
                    <a:pt x="745" y="-454"/>
                  </a:moveTo>
                  <a:lnTo>
                    <a:pt x="745" y="13741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7" name="Freeform: Shape 1766">
              <a:extLst>
                <a:ext uri="{FF2B5EF4-FFF2-40B4-BE49-F238E27FC236}">
                  <a16:creationId xmlns:a16="http://schemas.microsoft.com/office/drawing/2014/main" id="{A4B22DF7-2B1A-8126-3EBF-E2DD51A4CD6D}"/>
                </a:ext>
              </a:extLst>
            </p:cNvPr>
            <p:cNvSpPr/>
            <p:nvPr/>
          </p:nvSpPr>
          <p:spPr>
            <a:xfrm>
              <a:off x="2864505" y="728565"/>
              <a:ext cx="19341" cy="87757"/>
            </a:xfrm>
            <a:custGeom>
              <a:avLst/>
              <a:gdLst>
                <a:gd name="connsiteX0" fmla="*/ 745 w 19341"/>
                <a:gd name="connsiteY0" fmla="*/ -454 h 87757"/>
                <a:gd name="connsiteX1" fmla="*/ 745 w 19341"/>
                <a:gd name="connsiteY1" fmla="*/ 87303 h 87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7757">
                  <a:moveTo>
                    <a:pt x="745" y="-454"/>
                  </a:moveTo>
                  <a:lnTo>
                    <a:pt x="745" y="87303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8" name="Freeform: Shape 1767">
              <a:extLst>
                <a:ext uri="{FF2B5EF4-FFF2-40B4-BE49-F238E27FC236}">
                  <a16:creationId xmlns:a16="http://schemas.microsoft.com/office/drawing/2014/main" id="{0E3A1EB1-222D-73CE-A33B-6FD64A68C4FA}"/>
                </a:ext>
              </a:extLst>
            </p:cNvPr>
            <p:cNvSpPr/>
            <p:nvPr/>
          </p:nvSpPr>
          <p:spPr>
            <a:xfrm>
              <a:off x="2864505" y="728565"/>
              <a:ext cx="19341" cy="37646"/>
            </a:xfrm>
            <a:custGeom>
              <a:avLst/>
              <a:gdLst>
                <a:gd name="connsiteX0" fmla="*/ 745 w 19341"/>
                <a:gd name="connsiteY0" fmla="*/ -454 h 37646"/>
                <a:gd name="connsiteX1" fmla="*/ 745 w 19341"/>
                <a:gd name="connsiteY1" fmla="*/ 37192 h 3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7646">
                  <a:moveTo>
                    <a:pt x="745" y="-454"/>
                  </a:moveTo>
                  <a:lnTo>
                    <a:pt x="745" y="3719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9" name="Freeform: Shape 1768">
              <a:extLst>
                <a:ext uri="{FF2B5EF4-FFF2-40B4-BE49-F238E27FC236}">
                  <a16:creationId xmlns:a16="http://schemas.microsoft.com/office/drawing/2014/main" id="{2814DCDF-470C-1486-5538-399E654BA072}"/>
                </a:ext>
              </a:extLst>
            </p:cNvPr>
            <p:cNvSpPr/>
            <p:nvPr/>
          </p:nvSpPr>
          <p:spPr>
            <a:xfrm>
              <a:off x="2864505" y="716101"/>
              <a:ext cx="19341" cy="12464"/>
            </a:xfrm>
            <a:custGeom>
              <a:avLst/>
              <a:gdLst>
                <a:gd name="connsiteX0" fmla="*/ 745 w 19341"/>
                <a:gd name="connsiteY0" fmla="*/ 12010 h 12464"/>
                <a:gd name="connsiteX1" fmla="*/ 745 w 19341"/>
                <a:gd name="connsiteY1" fmla="*/ -454 h 1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2464">
                  <a:moveTo>
                    <a:pt x="745" y="12010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0" name="Freeform: Shape 1769">
              <a:extLst>
                <a:ext uri="{FF2B5EF4-FFF2-40B4-BE49-F238E27FC236}">
                  <a16:creationId xmlns:a16="http://schemas.microsoft.com/office/drawing/2014/main" id="{0E204200-3728-CC41-F731-2C2726949BC0}"/>
                </a:ext>
              </a:extLst>
            </p:cNvPr>
            <p:cNvSpPr/>
            <p:nvPr/>
          </p:nvSpPr>
          <p:spPr>
            <a:xfrm>
              <a:off x="2864505" y="665863"/>
              <a:ext cx="19341" cy="62702"/>
            </a:xfrm>
            <a:custGeom>
              <a:avLst/>
              <a:gdLst>
                <a:gd name="connsiteX0" fmla="*/ 745 w 19341"/>
                <a:gd name="connsiteY0" fmla="*/ 62248 h 62702"/>
                <a:gd name="connsiteX1" fmla="*/ 745 w 19341"/>
                <a:gd name="connsiteY1" fmla="*/ -454 h 6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2702">
                  <a:moveTo>
                    <a:pt x="745" y="62248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1" name="Freeform: Shape 1770">
              <a:extLst>
                <a:ext uri="{FF2B5EF4-FFF2-40B4-BE49-F238E27FC236}">
                  <a16:creationId xmlns:a16="http://schemas.microsoft.com/office/drawing/2014/main" id="{F41DD39A-0972-52C9-1B18-44134DEEDF56}"/>
                </a:ext>
              </a:extLst>
            </p:cNvPr>
            <p:cNvSpPr/>
            <p:nvPr/>
          </p:nvSpPr>
          <p:spPr>
            <a:xfrm>
              <a:off x="3255792" y="540587"/>
              <a:ext cx="19341" cy="75166"/>
            </a:xfrm>
            <a:custGeom>
              <a:avLst/>
              <a:gdLst>
                <a:gd name="connsiteX0" fmla="*/ 744 w 19341"/>
                <a:gd name="connsiteY0" fmla="*/ -454 h 75166"/>
                <a:gd name="connsiteX1" fmla="*/ 744 w 19341"/>
                <a:gd name="connsiteY1" fmla="*/ 74712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-454"/>
                  </a:moveTo>
                  <a:lnTo>
                    <a:pt x="744" y="7471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2" name="Freeform: Shape 1771">
              <a:extLst>
                <a:ext uri="{FF2B5EF4-FFF2-40B4-BE49-F238E27FC236}">
                  <a16:creationId xmlns:a16="http://schemas.microsoft.com/office/drawing/2014/main" id="{50238ACE-8A03-EDB0-5ABB-F37D72939901}"/>
                </a:ext>
              </a:extLst>
            </p:cNvPr>
            <p:cNvSpPr/>
            <p:nvPr/>
          </p:nvSpPr>
          <p:spPr>
            <a:xfrm>
              <a:off x="3647272" y="540587"/>
              <a:ext cx="19341" cy="25055"/>
            </a:xfrm>
            <a:custGeom>
              <a:avLst/>
              <a:gdLst>
                <a:gd name="connsiteX0" fmla="*/ 744 w 19341"/>
                <a:gd name="connsiteY0" fmla="*/ -454 h 25055"/>
                <a:gd name="connsiteX1" fmla="*/ 744 w 19341"/>
                <a:gd name="connsiteY1" fmla="*/ 24601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-454"/>
                  </a:moveTo>
                  <a:lnTo>
                    <a:pt x="744" y="2460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3" name="Freeform: Shape 1772">
              <a:extLst>
                <a:ext uri="{FF2B5EF4-FFF2-40B4-BE49-F238E27FC236}">
                  <a16:creationId xmlns:a16="http://schemas.microsoft.com/office/drawing/2014/main" id="{E3907609-34C7-9F5D-EF2A-C86BDA18CB59}"/>
                </a:ext>
              </a:extLst>
            </p:cNvPr>
            <p:cNvSpPr/>
            <p:nvPr/>
          </p:nvSpPr>
          <p:spPr>
            <a:xfrm>
              <a:off x="3647272" y="515531"/>
              <a:ext cx="19341" cy="25055"/>
            </a:xfrm>
            <a:custGeom>
              <a:avLst/>
              <a:gdLst>
                <a:gd name="connsiteX0" fmla="*/ 744 w 19341"/>
                <a:gd name="connsiteY0" fmla="*/ 24601 h 25055"/>
                <a:gd name="connsiteX1" fmla="*/ 744 w 19341"/>
                <a:gd name="connsiteY1" fmla="*/ -454 h 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055">
                  <a:moveTo>
                    <a:pt x="744" y="2460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4" name="Freeform: Shape 1773">
              <a:extLst>
                <a:ext uri="{FF2B5EF4-FFF2-40B4-BE49-F238E27FC236}">
                  <a16:creationId xmlns:a16="http://schemas.microsoft.com/office/drawing/2014/main" id="{37D31593-52F7-96A5-9A90-B63DE0C8D458}"/>
                </a:ext>
              </a:extLst>
            </p:cNvPr>
            <p:cNvSpPr/>
            <p:nvPr/>
          </p:nvSpPr>
          <p:spPr>
            <a:xfrm>
              <a:off x="3255792" y="465420"/>
              <a:ext cx="19341" cy="75166"/>
            </a:xfrm>
            <a:custGeom>
              <a:avLst/>
              <a:gdLst>
                <a:gd name="connsiteX0" fmla="*/ 744 w 19341"/>
                <a:gd name="connsiteY0" fmla="*/ 74712 h 75166"/>
                <a:gd name="connsiteX1" fmla="*/ 744 w 19341"/>
                <a:gd name="connsiteY1" fmla="*/ -454 h 75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5166">
                  <a:moveTo>
                    <a:pt x="744" y="74712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5" name="Freeform: Shape 1774">
              <a:extLst>
                <a:ext uri="{FF2B5EF4-FFF2-40B4-BE49-F238E27FC236}">
                  <a16:creationId xmlns:a16="http://schemas.microsoft.com/office/drawing/2014/main" id="{F7DEB101-9622-FC48-9CDB-0118A610A916}"/>
                </a:ext>
              </a:extLst>
            </p:cNvPr>
            <p:cNvSpPr/>
            <p:nvPr/>
          </p:nvSpPr>
          <p:spPr>
            <a:xfrm>
              <a:off x="3647272" y="365199"/>
              <a:ext cx="19341" cy="50110"/>
            </a:xfrm>
            <a:custGeom>
              <a:avLst/>
              <a:gdLst>
                <a:gd name="connsiteX0" fmla="*/ 744 w 19341"/>
                <a:gd name="connsiteY0" fmla="*/ -454 h 50110"/>
                <a:gd name="connsiteX1" fmla="*/ 744 w 19341"/>
                <a:gd name="connsiteY1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-454"/>
                  </a:moveTo>
                  <a:lnTo>
                    <a:pt x="744" y="49656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6" name="Freeform: Shape 1775">
              <a:extLst>
                <a:ext uri="{FF2B5EF4-FFF2-40B4-BE49-F238E27FC236}">
                  <a16:creationId xmlns:a16="http://schemas.microsoft.com/office/drawing/2014/main" id="{ABE8206E-EAB4-0F9A-EF61-08C01F7C4517}"/>
                </a:ext>
              </a:extLst>
            </p:cNvPr>
            <p:cNvSpPr/>
            <p:nvPr/>
          </p:nvSpPr>
          <p:spPr>
            <a:xfrm>
              <a:off x="3647272" y="315088"/>
              <a:ext cx="19341" cy="50110"/>
            </a:xfrm>
            <a:custGeom>
              <a:avLst/>
              <a:gdLst>
                <a:gd name="connsiteX0" fmla="*/ 744 w 19341"/>
                <a:gd name="connsiteY0" fmla="*/ 49656 h 50110"/>
                <a:gd name="connsiteX1" fmla="*/ 744 w 19341"/>
                <a:gd name="connsiteY1" fmla="*/ -454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0110">
                  <a:moveTo>
                    <a:pt x="744" y="49656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7" name="Freeform: Shape 1776">
              <a:extLst>
                <a:ext uri="{FF2B5EF4-FFF2-40B4-BE49-F238E27FC236}">
                  <a16:creationId xmlns:a16="http://schemas.microsoft.com/office/drawing/2014/main" id="{3BA7DA93-B2F4-0934-DF75-79BC81844EC4}"/>
                </a:ext>
              </a:extLst>
            </p:cNvPr>
            <p:cNvSpPr/>
            <p:nvPr/>
          </p:nvSpPr>
          <p:spPr>
            <a:xfrm>
              <a:off x="516011" y="3200970"/>
              <a:ext cx="19341" cy="3492081"/>
            </a:xfrm>
            <a:custGeom>
              <a:avLst/>
              <a:gdLst>
                <a:gd name="connsiteX0" fmla="*/ 744 w 19341"/>
                <a:gd name="connsiteY0" fmla="*/ -454 h 3492081"/>
                <a:gd name="connsiteX1" fmla="*/ 744 w 19341"/>
                <a:gd name="connsiteY1" fmla="*/ 3491628 h 3492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492081">
                  <a:moveTo>
                    <a:pt x="744" y="-454"/>
                  </a:moveTo>
                  <a:lnTo>
                    <a:pt x="744" y="3491628"/>
                  </a:lnTo>
                </a:path>
              </a:pathLst>
            </a:custGeom>
            <a:ln w="20027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8" name="Freeform: Shape 1777">
              <a:extLst>
                <a:ext uri="{FF2B5EF4-FFF2-40B4-BE49-F238E27FC236}">
                  <a16:creationId xmlns:a16="http://schemas.microsoft.com/office/drawing/2014/main" id="{002193A3-86A4-65BC-B915-1C197A0BDD97}"/>
                </a:ext>
              </a:extLst>
            </p:cNvPr>
            <p:cNvSpPr/>
            <p:nvPr/>
          </p:nvSpPr>
          <p:spPr>
            <a:xfrm>
              <a:off x="2864505" y="6692633"/>
              <a:ext cx="19341" cy="100348"/>
            </a:xfrm>
            <a:custGeom>
              <a:avLst/>
              <a:gdLst>
                <a:gd name="connsiteX0" fmla="*/ 745 w 19341"/>
                <a:gd name="connsiteY0" fmla="*/ -454 h 100348"/>
                <a:gd name="connsiteX1" fmla="*/ 745 w 19341"/>
                <a:gd name="connsiteY1" fmla="*/ 99894 h 10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0348">
                  <a:moveTo>
                    <a:pt x="745" y="-454"/>
                  </a:moveTo>
                  <a:lnTo>
                    <a:pt x="745" y="9989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9" name="Freeform: Shape 1778">
              <a:extLst>
                <a:ext uri="{FF2B5EF4-FFF2-40B4-BE49-F238E27FC236}">
                  <a16:creationId xmlns:a16="http://schemas.microsoft.com/office/drawing/2014/main" id="{8E30230C-BC88-41BE-657B-59C5E93AD24C}"/>
                </a:ext>
              </a:extLst>
            </p:cNvPr>
            <p:cNvSpPr/>
            <p:nvPr/>
          </p:nvSpPr>
          <p:spPr>
            <a:xfrm>
              <a:off x="3255792" y="6755335"/>
              <a:ext cx="19341" cy="37646"/>
            </a:xfrm>
            <a:custGeom>
              <a:avLst/>
              <a:gdLst>
                <a:gd name="connsiteX0" fmla="*/ 744 w 19341"/>
                <a:gd name="connsiteY0" fmla="*/ 37192 h 37646"/>
                <a:gd name="connsiteX1" fmla="*/ 744 w 19341"/>
                <a:gd name="connsiteY1" fmla="*/ -454 h 3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7646">
                  <a:moveTo>
                    <a:pt x="744" y="37192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0" name="Freeform: Shape 1779">
              <a:extLst>
                <a:ext uri="{FF2B5EF4-FFF2-40B4-BE49-F238E27FC236}">
                  <a16:creationId xmlns:a16="http://schemas.microsoft.com/office/drawing/2014/main" id="{38E7ADE8-E7CC-A50C-DDD3-6CDA36EB2904}"/>
                </a:ext>
              </a:extLst>
            </p:cNvPr>
            <p:cNvSpPr/>
            <p:nvPr/>
          </p:nvSpPr>
          <p:spPr>
            <a:xfrm>
              <a:off x="2864505" y="6605002"/>
              <a:ext cx="19341" cy="87630"/>
            </a:xfrm>
            <a:custGeom>
              <a:avLst/>
              <a:gdLst>
                <a:gd name="connsiteX0" fmla="*/ 745 w 19341"/>
                <a:gd name="connsiteY0" fmla="*/ 87176 h 87630"/>
                <a:gd name="connsiteX1" fmla="*/ 745 w 19341"/>
                <a:gd name="connsiteY1" fmla="*/ -455 h 8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7630">
                  <a:moveTo>
                    <a:pt x="745" y="87176"/>
                  </a:moveTo>
                  <a:lnTo>
                    <a:pt x="745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1" name="Freeform: Shape 1780">
              <a:extLst>
                <a:ext uri="{FF2B5EF4-FFF2-40B4-BE49-F238E27FC236}">
                  <a16:creationId xmlns:a16="http://schemas.microsoft.com/office/drawing/2014/main" id="{81E6EC87-7B31-096F-5470-8611E2FA3564}"/>
                </a:ext>
              </a:extLst>
            </p:cNvPr>
            <p:cNvSpPr/>
            <p:nvPr/>
          </p:nvSpPr>
          <p:spPr>
            <a:xfrm>
              <a:off x="907491" y="3202179"/>
              <a:ext cx="19341" cy="3244097"/>
            </a:xfrm>
            <a:custGeom>
              <a:avLst/>
              <a:gdLst>
                <a:gd name="connsiteX0" fmla="*/ 744 w 19341"/>
                <a:gd name="connsiteY0" fmla="*/ -454 h 3244097"/>
                <a:gd name="connsiteX1" fmla="*/ 744 w 19341"/>
                <a:gd name="connsiteY1" fmla="*/ 3243643 h 324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244097">
                  <a:moveTo>
                    <a:pt x="744" y="-454"/>
                  </a:moveTo>
                  <a:lnTo>
                    <a:pt x="744" y="3243643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2" name="Freeform: Shape 1781">
              <a:extLst>
                <a:ext uri="{FF2B5EF4-FFF2-40B4-BE49-F238E27FC236}">
                  <a16:creationId xmlns:a16="http://schemas.microsoft.com/office/drawing/2014/main" id="{93F533A1-C5B8-7B46-352E-13392CE14401}"/>
                </a:ext>
              </a:extLst>
            </p:cNvPr>
            <p:cNvSpPr/>
            <p:nvPr/>
          </p:nvSpPr>
          <p:spPr>
            <a:xfrm>
              <a:off x="2473025" y="6362716"/>
              <a:ext cx="19341" cy="83560"/>
            </a:xfrm>
            <a:custGeom>
              <a:avLst/>
              <a:gdLst>
                <a:gd name="connsiteX0" fmla="*/ 744 w 19341"/>
                <a:gd name="connsiteY0" fmla="*/ 83106 h 83560"/>
                <a:gd name="connsiteX1" fmla="*/ 744 w 19341"/>
                <a:gd name="connsiteY1" fmla="*/ -454 h 8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3560">
                  <a:moveTo>
                    <a:pt x="744" y="83106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3" name="Freeform: Shape 1782">
              <a:extLst>
                <a:ext uri="{FF2B5EF4-FFF2-40B4-BE49-F238E27FC236}">
                  <a16:creationId xmlns:a16="http://schemas.microsoft.com/office/drawing/2014/main" id="{F20D04ED-22E8-5101-D250-A74AD8C7533C}"/>
                </a:ext>
              </a:extLst>
            </p:cNvPr>
            <p:cNvSpPr/>
            <p:nvPr/>
          </p:nvSpPr>
          <p:spPr>
            <a:xfrm>
              <a:off x="2864505" y="6362716"/>
              <a:ext cx="19341" cy="91954"/>
            </a:xfrm>
            <a:custGeom>
              <a:avLst/>
              <a:gdLst>
                <a:gd name="connsiteX0" fmla="*/ 745 w 19341"/>
                <a:gd name="connsiteY0" fmla="*/ -454 h 91954"/>
                <a:gd name="connsiteX1" fmla="*/ 745 w 19341"/>
                <a:gd name="connsiteY1" fmla="*/ 91500 h 9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1954">
                  <a:moveTo>
                    <a:pt x="745" y="-454"/>
                  </a:moveTo>
                  <a:lnTo>
                    <a:pt x="745" y="91500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4" name="Freeform: Shape 1783">
              <a:extLst>
                <a:ext uri="{FF2B5EF4-FFF2-40B4-BE49-F238E27FC236}">
                  <a16:creationId xmlns:a16="http://schemas.microsoft.com/office/drawing/2014/main" id="{33EF3107-5868-B602-0DAF-62E6A02C6994}"/>
                </a:ext>
              </a:extLst>
            </p:cNvPr>
            <p:cNvSpPr/>
            <p:nvPr/>
          </p:nvSpPr>
          <p:spPr>
            <a:xfrm>
              <a:off x="2864505" y="6270888"/>
              <a:ext cx="19341" cy="91827"/>
            </a:xfrm>
            <a:custGeom>
              <a:avLst/>
              <a:gdLst>
                <a:gd name="connsiteX0" fmla="*/ 745 w 19341"/>
                <a:gd name="connsiteY0" fmla="*/ 91373 h 91827"/>
                <a:gd name="connsiteX1" fmla="*/ 745 w 19341"/>
                <a:gd name="connsiteY1" fmla="*/ -454 h 91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1827">
                  <a:moveTo>
                    <a:pt x="745" y="91373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5" name="Freeform: Shape 1784">
              <a:extLst>
                <a:ext uri="{FF2B5EF4-FFF2-40B4-BE49-F238E27FC236}">
                  <a16:creationId xmlns:a16="http://schemas.microsoft.com/office/drawing/2014/main" id="{49A3B3FE-5702-DB9B-F29E-785687AE59D6}"/>
                </a:ext>
              </a:extLst>
            </p:cNvPr>
            <p:cNvSpPr/>
            <p:nvPr/>
          </p:nvSpPr>
          <p:spPr>
            <a:xfrm>
              <a:off x="3255792" y="6270888"/>
              <a:ext cx="19341" cy="33322"/>
            </a:xfrm>
            <a:custGeom>
              <a:avLst/>
              <a:gdLst>
                <a:gd name="connsiteX0" fmla="*/ 744 w 19341"/>
                <a:gd name="connsiteY0" fmla="*/ -454 h 33322"/>
                <a:gd name="connsiteX1" fmla="*/ 744 w 19341"/>
                <a:gd name="connsiteY1" fmla="*/ 32868 h 3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3322">
                  <a:moveTo>
                    <a:pt x="744" y="-454"/>
                  </a:moveTo>
                  <a:lnTo>
                    <a:pt x="744" y="3286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6" name="Freeform: Shape 1785">
              <a:extLst>
                <a:ext uri="{FF2B5EF4-FFF2-40B4-BE49-F238E27FC236}">
                  <a16:creationId xmlns:a16="http://schemas.microsoft.com/office/drawing/2014/main" id="{A9D415D2-9C69-0014-DC3C-6FB07EA1B7C6}"/>
                </a:ext>
              </a:extLst>
            </p:cNvPr>
            <p:cNvSpPr/>
            <p:nvPr/>
          </p:nvSpPr>
          <p:spPr>
            <a:xfrm>
              <a:off x="3255792" y="6128823"/>
              <a:ext cx="19341" cy="142065"/>
            </a:xfrm>
            <a:custGeom>
              <a:avLst/>
              <a:gdLst>
                <a:gd name="connsiteX0" fmla="*/ 744 w 19341"/>
                <a:gd name="connsiteY0" fmla="*/ 141611 h 142065"/>
                <a:gd name="connsiteX1" fmla="*/ 744 w 19341"/>
                <a:gd name="connsiteY1" fmla="*/ -455 h 142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42065">
                  <a:moveTo>
                    <a:pt x="744" y="141611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7" name="Freeform: Shape 1786">
              <a:extLst>
                <a:ext uri="{FF2B5EF4-FFF2-40B4-BE49-F238E27FC236}">
                  <a16:creationId xmlns:a16="http://schemas.microsoft.com/office/drawing/2014/main" id="{22722361-329B-FDE4-D9DA-6DEAB75FDF79}"/>
                </a:ext>
              </a:extLst>
            </p:cNvPr>
            <p:cNvSpPr/>
            <p:nvPr/>
          </p:nvSpPr>
          <p:spPr>
            <a:xfrm>
              <a:off x="907491" y="2524030"/>
              <a:ext cx="19341" cy="678148"/>
            </a:xfrm>
            <a:custGeom>
              <a:avLst/>
              <a:gdLst>
                <a:gd name="connsiteX0" fmla="*/ 744 w 19341"/>
                <a:gd name="connsiteY0" fmla="*/ 677694 h 678148"/>
                <a:gd name="connsiteX1" fmla="*/ 744 w 19341"/>
                <a:gd name="connsiteY1" fmla="*/ -455 h 678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78148">
                  <a:moveTo>
                    <a:pt x="744" y="677694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8" name="Freeform: Shape 1787">
              <a:extLst>
                <a:ext uri="{FF2B5EF4-FFF2-40B4-BE49-F238E27FC236}">
                  <a16:creationId xmlns:a16="http://schemas.microsoft.com/office/drawing/2014/main" id="{9D406B10-EDF7-2824-951F-3E22E0090B04}"/>
                </a:ext>
              </a:extLst>
            </p:cNvPr>
            <p:cNvSpPr/>
            <p:nvPr/>
          </p:nvSpPr>
          <p:spPr>
            <a:xfrm>
              <a:off x="1298972" y="2524030"/>
              <a:ext cx="19341" cy="1432225"/>
            </a:xfrm>
            <a:custGeom>
              <a:avLst/>
              <a:gdLst>
                <a:gd name="connsiteX0" fmla="*/ 745 w 19341"/>
                <a:gd name="connsiteY0" fmla="*/ -455 h 1432225"/>
                <a:gd name="connsiteX1" fmla="*/ 745 w 19341"/>
                <a:gd name="connsiteY1" fmla="*/ 1431772 h 1432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432225">
                  <a:moveTo>
                    <a:pt x="745" y="-455"/>
                  </a:moveTo>
                  <a:lnTo>
                    <a:pt x="745" y="143177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9" name="Freeform: Shape 1788">
              <a:extLst>
                <a:ext uri="{FF2B5EF4-FFF2-40B4-BE49-F238E27FC236}">
                  <a16:creationId xmlns:a16="http://schemas.microsoft.com/office/drawing/2014/main" id="{E6F8B2C1-80FE-44B5-C8B2-929034A7D369}"/>
                </a:ext>
              </a:extLst>
            </p:cNvPr>
            <p:cNvSpPr/>
            <p:nvPr/>
          </p:nvSpPr>
          <p:spPr>
            <a:xfrm>
              <a:off x="1690258" y="3956256"/>
              <a:ext cx="19341" cy="1526087"/>
            </a:xfrm>
            <a:custGeom>
              <a:avLst/>
              <a:gdLst>
                <a:gd name="connsiteX0" fmla="*/ 744 w 19341"/>
                <a:gd name="connsiteY0" fmla="*/ -454 h 1526087"/>
                <a:gd name="connsiteX1" fmla="*/ 744 w 19341"/>
                <a:gd name="connsiteY1" fmla="*/ 1525634 h 1526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26087">
                  <a:moveTo>
                    <a:pt x="744" y="-454"/>
                  </a:moveTo>
                  <a:lnTo>
                    <a:pt x="744" y="152563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0" name="Freeform: Shape 1789">
              <a:extLst>
                <a:ext uri="{FF2B5EF4-FFF2-40B4-BE49-F238E27FC236}">
                  <a16:creationId xmlns:a16="http://schemas.microsoft.com/office/drawing/2014/main" id="{2B767D8F-9E37-0B86-B4C2-4B634AE83812}"/>
                </a:ext>
              </a:extLst>
            </p:cNvPr>
            <p:cNvSpPr/>
            <p:nvPr/>
          </p:nvSpPr>
          <p:spPr>
            <a:xfrm>
              <a:off x="2081739" y="5482344"/>
              <a:ext cx="19341" cy="207946"/>
            </a:xfrm>
            <a:custGeom>
              <a:avLst/>
              <a:gdLst>
                <a:gd name="connsiteX0" fmla="*/ 744 w 19341"/>
                <a:gd name="connsiteY0" fmla="*/ -454 h 207946"/>
                <a:gd name="connsiteX1" fmla="*/ 744 w 19341"/>
                <a:gd name="connsiteY1" fmla="*/ 207492 h 207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7946">
                  <a:moveTo>
                    <a:pt x="744" y="-454"/>
                  </a:moveTo>
                  <a:lnTo>
                    <a:pt x="744" y="207492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1" name="Freeform: Shape 1790">
              <a:extLst>
                <a:ext uri="{FF2B5EF4-FFF2-40B4-BE49-F238E27FC236}">
                  <a16:creationId xmlns:a16="http://schemas.microsoft.com/office/drawing/2014/main" id="{2590EC26-234C-1E16-07B8-E739FA191D3A}"/>
                </a:ext>
              </a:extLst>
            </p:cNvPr>
            <p:cNvSpPr/>
            <p:nvPr/>
          </p:nvSpPr>
          <p:spPr>
            <a:xfrm>
              <a:off x="3255792" y="5690291"/>
              <a:ext cx="19341" cy="162923"/>
            </a:xfrm>
            <a:custGeom>
              <a:avLst/>
              <a:gdLst>
                <a:gd name="connsiteX0" fmla="*/ 744 w 19341"/>
                <a:gd name="connsiteY0" fmla="*/ -454 h 162923"/>
                <a:gd name="connsiteX1" fmla="*/ 744 w 19341"/>
                <a:gd name="connsiteY1" fmla="*/ 162469 h 16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62923">
                  <a:moveTo>
                    <a:pt x="744" y="-454"/>
                  </a:moveTo>
                  <a:lnTo>
                    <a:pt x="744" y="162469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2" name="Freeform: Shape 1791">
              <a:extLst>
                <a:ext uri="{FF2B5EF4-FFF2-40B4-BE49-F238E27FC236}">
                  <a16:creationId xmlns:a16="http://schemas.microsoft.com/office/drawing/2014/main" id="{08579356-2422-CE71-D83A-1B1C418279C8}"/>
                </a:ext>
              </a:extLst>
            </p:cNvPr>
            <p:cNvSpPr/>
            <p:nvPr/>
          </p:nvSpPr>
          <p:spPr>
            <a:xfrm>
              <a:off x="3255792" y="5527367"/>
              <a:ext cx="19341" cy="162923"/>
            </a:xfrm>
            <a:custGeom>
              <a:avLst/>
              <a:gdLst>
                <a:gd name="connsiteX0" fmla="*/ 744 w 19341"/>
                <a:gd name="connsiteY0" fmla="*/ 162469 h 162923"/>
                <a:gd name="connsiteX1" fmla="*/ 744 w 19341"/>
                <a:gd name="connsiteY1" fmla="*/ -454 h 16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62923">
                  <a:moveTo>
                    <a:pt x="744" y="162469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3" name="Freeform: Shape 1792">
              <a:extLst>
                <a:ext uri="{FF2B5EF4-FFF2-40B4-BE49-F238E27FC236}">
                  <a16:creationId xmlns:a16="http://schemas.microsoft.com/office/drawing/2014/main" id="{FC74FFB7-9682-9BA5-A4C1-9B9E3FE16908}"/>
                </a:ext>
              </a:extLst>
            </p:cNvPr>
            <p:cNvSpPr/>
            <p:nvPr/>
          </p:nvSpPr>
          <p:spPr>
            <a:xfrm>
              <a:off x="2081739" y="4778377"/>
              <a:ext cx="19341" cy="703966"/>
            </a:xfrm>
            <a:custGeom>
              <a:avLst/>
              <a:gdLst>
                <a:gd name="connsiteX0" fmla="*/ 744 w 19341"/>
                <a:gd name="connsiteY0" fmla="*/ 703513 h 703966"/>
                <a:gd name="connsiteX1" fmla="*/ 744 w 19341"/>
                <a:gd name="connsiteY1" fmla="*/ -455 h 70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703966">
                  <a:moveTo>
                    <a:pt x="744" y="703513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4" name="Freeform: Shape 1793">
              <a:extLst>
                <a:ext uri="{FF2B5EF4-FFF2-40B4-BE49-F238E27FC236}">
                  <a16:creationId xmlns:a16="http://schemas.microsoft.com/office/drawing/2014/main" id="{6F89F83F-1ED5-8319-8D43-89F15DBB33A6}"/>
                </a:ext>
              </a:extLst>
            </p:cNvPr>
            <p:cNvSpPr/>
            <p:nvPr/>
          </p:nvSpPr>
          <p:spPr>
            <a:xfrm>
              <a:off x="2473025" y="4279814"/>
              <a:ext cx="19341" cy="498563"/>
            </a:xfrm>
            <a:custGeom>
              <a:avLst/>
              <a:gdLst>
                <a:gd name="connsiteX0" fmla="*/ 744 w 19341"/>
                <a:gd name="connsiteY0" fmla="*/ 498109 h 498563"/>
                <a:gd name="connsiteX1" fmla="*/ 744 w 19341"/>
                <a:gd name="connsiteY1" fmla="*/ -455 h 498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98563">
                  <a:moveTo>
                    <a:pt x="744" y="498109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5" name="Freeform: Shape 1794">
              <a:extLst>
                <a:ext uri="{FF2B5EF4-FFF2-40B4-BE49-F238E27FC236}">
                  <a16:creationId xmlns:a16="http://schemas.microsoft.com/office/drawing/2014/main" id="{EBBED7E5-776E-CFDC-224B-B6CF49B0A00B}"/>
                </a:ext>
              </a:extLst>
            </p:cNvPr>
            <p:cNvSpPr/>
            <p:nvPr/>
          </p:nvSpPr>
          <p:spPr>
            <a:xfrm>
              <a:off x="2864505" y="4279814"/>
              <a:ext cx="19341" cy="921833"/>
            </a:xfrm>
            <a:custGeom>
              <a:avLst/>
              <a:gdLst>
                <a:gd name="connsiteX0" fmla="*/ 745 w 19341"/>
                <a:gd name="connsiteY0" fmla="*/ -455 h 921833"/>
                <a:gd name="connsiteX1" fmla="*/ 745 w 19341"/>
                <a:gd name="connsiteY1" fmla="*/ 921380 h 92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21833">
                  <a:moveTo>
                    <a:pt x="745" y="-455"/>
                  </a:moveTo>
                  <a:lnTo>
                    <a:pt x="745" y="921380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6" name="Freeform: Shape 1795">
              <a:extLst>
                <a:ext uri="{FF2B5EF4-FFF2-40B4-BE49-F238E27FC236}">
                  <a16:creationId xmlns:a16="http://schemas.microsoft.com/office/drawing/2014/main" id="{0113F762-CE2F-82B9-BDB2-76BF47493778}"/>
                </a:ext>
              </a:extLst>
            </p:cNvPr>
            <p:cNvSpPr/>
            <p:nvPr/>
          </p:nvSpPr>
          <p:spPr>
            <a:xfrm>
              <a:off x="2864505" y="4279814"/>
              <a:ext cx="19341" cy="646224"/>
            </a:xfrm>
            <a:custGeom>
              <a:avLst/>
              <a:gdLst>
                <a:gd name="connsiteX0" fmla="*/ 745 w 19341"/>
                <a:gd name="connsiteY0" fmla="*/ -455 h 646224"/>
                <a:gd name="connsiteX1" fmla="*/ 745 w 19341"/>
                <a:gd name="connsiteY1" fmla="*/ 645771 h 64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46224">
                  <a:moveTo>
                    <a:pt x="745" y="-455"/>
                  </a:moveTo>
                  <a:lnTo>
                    <a:pt x="745" y="645771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7" name="Freeform: Shape 1796">
              <a:extLst>
                <a:ext uri="{FF2B5EF4-FFF2-40B4-BE49-F238E27FC236}">
                  <a16:creationId xmlns:a16="http://schemas.microsoft.com/office/drawing/2014/main" id="{5F17D786-44E5-EE24-62E7-8D9E80274912}"/>
                </a:ext>
              </a:extLst>
            </p:cNvPr>
            <p:cNvSpPr/>
            <p:nvPr/>
          </p:nvSpPr>
          <p:spPr>
            <a:xfrm>
              <a:off x="3255792" y="4474915"/>
              <a:ext cx="19341" cy="451123"/>
            </a:xfrm>
            <a:custGeom>
              <a:avLst/>
              <a:gdLst>
                <a:gd name="connsiteX0" fmla="*/ 744 w 19341"/>
                <a:gd name="connsiteY0" fmla="*/ 450670 h 451123"/>
                <a:gd name="connsiteX1" fmla="*/ 744 w 19341"/>
                <a:gd name="connsiteY1" fmla="*/ -454 h 45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51123">
                  <a:moveTo>
                    <a:pt x="744" y="450670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8" name="Freeform: Shape 1797">
              <a:extLst>
                <a:ext uri="{FF2B5EF4-FFF2-40B4-BE49-F238E27FC236}">
                  <a16:creationId xmlns:a16="http://schemas.microsoft.com/office/drawing/2014/main" id="{753D33C7-9A9B-93E0-E317-146DEC44863C}"/>
                </a:ext>
              </a:extLst>
            </p:cNvPr>
            <p:cNvSpPr/>
            <p:nvPr/>
          </p:nvSpPr>
          <p:spPr>
            <a:xfrm>
              <a:off x="2864505" y="3801091"/>
              <a:ext cx="19341" cy="478722"/>
            </a:xfrm>
            <a:custGeom>
              <a:avLst/>
              <a:gdLst>
                <a:gd name="connsiteX0" fmla="*/ 745 w 19341"/>
                <a:gd name="connsiteY0" fmla="*/ 478268 h 478722"/>
                <a:gd name="connsiteX1" fmla="*/ 745 w 19341"/>
                <a:gd name="connsiteY1" fmla="*/ -454 h 478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478722">
                  <a:moveTo>
                    <a:pt x="745" y="478268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9" name="Freeform: Shape 1798">
              <a:extLst>
                <a:ext uri="{FF2B5EF4-FFF2-40B4-BE49-F238E27FC236}">
                  <a16:creationId xmlns:a16="http://schemas.microsoft.com/office/drawing/2014/main" id="{F4C323B6-3E5B-D3DD-49DD-04FA9D5261D2}"/>
                </a:ext>
              </a:extLst>
            </p:cNvPr>
            <p:cNvSpPr/>
            <p:nvPr/>
          </p:nvSpPr>
          <p:spPr>
            <a:xfrm>
              <a:off x="3255792" y="3801091"/>
              <a:ext cx="19341" cy="97423"/>
            </a:xfrm>
            <a:custGeom>
              <a:avLst/>
              <a:gdLst>
                <a:gd name="connsiteX0" fmla="*/ 744 w 19341"/>
                <a:gd name="connsiteY0" fmla="*/ -454 h 97423"/>
                <a:gd name="connsiteX1" fmla="*/ 744 w 19341"/>
                <a:gd name="connsiteY1" fmla="*/ 96969 h 97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7423">
                  <a:moveTo>
                    <a:pt x="744" y="-454"/>
                  </a:moveTo>
                  <a:lnTo>
                    <a:pt x="744" y="96969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0" name="Freeform: Shape 1799">
              <a:extLst>
                <a:ext uri="{FF2B5EF4-FFF2-40B4-BE49-F238E27FC236}">
                  <a16:creationId xmlns:a16="http://schemas.microsoft.com/office/drawing/2014/main" id="{A65B54C9-B84F-DCC1-3046-DBA55A871ECD}"/>
                </a:ext>
              </a:extLst>
            </p:cNvPr>
            <p:cNvSpPr/>
            <p:nvPr/>
          </p:nvSpPr>
          <p:spPr>
            <a:xfrm>
              <a:off x="3255792" y="3647961"/>
              <a:ext cx="19341" cy="153130"/>
            </a:xfrm>
            <a:custGeom>
              <a:avLst/>
              <a:gdLst>
                <a:gd name="connsiteX0" fmla="*/ 744 w 19341"/>
                <a:gd name="connsiteY0" fmla="*/ 152676 h 153130"/>
                <a:gd name="connsiteX1" fmla="*/ 744 w 19341"/>
                <a:gd name="connsiteY1" fmla="*/ -455 h 153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3130">
                  <a:moveTo>
                    <a:pt x="744" y="152676"/>
                  </a:moveTo>
                  <a:lnTo>
                    <a:pt x="744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1" name="Freeform: Shape 1800">
              <a:extLst>
                <a:ext uri="{FF2B5EF4-FFF2-40B4-BE49-F238E27FC236}">
                  <a16:creationId xmlns:a16="http://schemas.microsoft.com/office/drawing/2014/main" id="{CBFE7AF6-A57C-DEE2-26C1-F60AED70E08F}"/>
                </a:ext>
              </a:extLst>
            </p:cNvPr>
            <p:cNvSpPr/>
            <p:nvPr/>
          </p:nvSpPr>
          <p:spPr>
            <a:xfrm>
              <a:off x="2864505" y="3190605"/>
              <a:ext cx="19341" cy="1089208"/>
            </a:xfrm>
            <a:custGeom>
              <a:avLst/>
              <a:gdLst>
                <a:gd name="connsiteX0" fmla="*/ 745 w 19341"/>
                <a:gd name="connsiteY0" fmla="*/ 1088754 h 1089208"/>
                <a:gd name="connsiteX1" fmla="*/ 745 w 19341"/>
                <a:gd name="connsiteY1" fmla="*/ -454 h 1089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089208">
                  <a:moveTo>
                    <a:pt x="745" y="1088754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2" name="Freeform: Shape 1801">
              <a:extLst>
                <a:ext uri="{FF2B5EF4-FFF2-40B4-BE49-F238E27FC236}">
                  <a16:creationId xmlns:a16="http://schemas.microsoft.com/office/drawing/2014/main" id="{92892A27-13D1-2E3B-A80B-4921B2E36D63}"/>
                </a:ext>
              </a:extLst>
            </p:cNvPr>
            <p:cNvSpPr/>
            <p:nvPr/>
          </p:nvSpPr>
          <p:spPr>
            <a:xfrm>
              <a:off x="3255792" y="3190605"/>
              <a:ext cx="19341" cy="206802"/>
            </a:xfrm>
            <a:custGeom>
              <a:avLst/>
              <a:gdLst>
                <a:gd name="connsiteX0" fmla="*/ 744 w 19341"/>
                <a:gd name="connsiteY0" fmla="*/ -454 h 206802"/>
                <a:gd name="connsiteX1" fmla="*/ 744 w 19341"/>
                <a:gd name="connsiteY1" fmla="*/ 206348 h 20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06802">
                  <a:moveTo>
                    <a:pt x="744" y="-454"/>
                  </a:moveTo>
                  <a:lnTo>
                    <a:pt x="744" y="20634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3" name="Freeform: Shape 1802">
              <a:extLst>
                <a:ext uri="{FF2B5EF4-FFF2-40B4-BE49-F238E27FC236}">
                  <a16:creationId xmlns:a16="http://schemas.microsoft.com/office/drawing/2014/main" id="{812B9F0E-2633-36D1-5DB0-6E97497D91D9}"/>
                </a:ext>
              </a:extLst>
            </p:cNvPr>
            <p:cNvSpPr/>
            <p:nvPr/>
          </p:nvSpPr>
          <p:spPr>
            <a:xfrm>
              <a:off x="3255792" y="3190605"/>
              <a:ext cx="19341" cy="56469"/>
            </a:xfrm>
            <a:custGeom>
              <a:avLst/>
              <a:gdLst>
                <a:gd name="connsiteX0" fmla="*/ 744 w 19341"/>
                <a:gd name="connsiteY0" fmla="*/ -454 h 56469"/>
                <a:gd name="connsiteX1" fmla="*/ 744 w 19341"/>
                <a:gd name="connsiteY1" fmla="*/ 56016 h 5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6469">
                  <a:moveTo>
                    <a:pt x="744" y="-454"/>
                  </a:moveTo>
                  <a:lnTo>
                    <a:pt x="744" y="56016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4" name="Freeform: Shape 1803">
              <a:extLst>
                <a:ext uri="{FF2B5EF4-FFF2-40B4-BE49-F238E27FC236}">
                  <a16:creationId xmlns:a16="http://schemas.microsoft.com/office/drawing/2014/main" id="{DA0DF430-6E0E-1C99-DA4F-7FF989611B14}"/>
                </a:ext>
              </a:extLst>
            </p:cNvPr>
            <p:cNvSpPr/>
            <p:nvPr/>
          </p:nvSpPr>
          <p:spPr>
            <a:xfrm>
              <a:off x="3255792" y="3096615"/>
              <a:ext cx="19341" cy="93989"/>
            </a:xfrm>
            <a:custGeom>
              <a:avLst/>
              <a:gdLst>
                <a:gd name="connsiteX0" fmla="*/ 744 w 19341"/>
                <a:gd name="connsiteY0" fmla="*/ 93535 h 93989"/>
                <a:gd name="connsiteX1" fmla="*/ 744 w 19341"/>
                <a:gd name="connsiteY1" fmla="*/ -454 h 9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3989">
                  <a:moveTo>
                    <a:pt x="744" y="93535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5" name="Freeform: Shape 1804">
              <a:extLst>
                <a:ext uri="{FF2B5EF4-FFF2-40B4-BE49-F238E27FC236}">
                  <a16:creationId xmlns:a16="http://schemas.microsoft.com/office/drawing/2014/main" id="{5883CE4F-8FAB-284D-1128-4400971CC788}"/>
                </a:ext>
              </a:extLst>
            </p:cNvPr>
            <p:cNvSpPr/>
            <p:nvPr/>
          </p:nvSpPr>
          <p:spPr>
            <a:xfrm>
              <a:off x="1690258" y="2430041"/>
              <a:ext cx="19341" cy="1526215"/>
            </a:xfrm>
            <a:custGeom>
              <a:avLst/>
              <a:gdLst>
                <a:gd name="connsiteX0" fmla="*/ 744 w 19341"/>
                <a:gd name="connsiteY0" fmla="*/ 1525761 h 1526215"/>
                <a:gd name="connsiteX1" fmla="*/ 744 w 19341"/>
                <a:gd name="connsiteY1" fmla="*/ -454 h 1526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526215">
                  <a:moveTo>
                    <a:pt x="744" y="1525761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6" name="Freeform: Shape 1805">
              <a:extLst>
                <a:ext uri="{FF2B5EF4-FFF2-40B4-BE49-F238E27FC236}">
                  <a16:creationId xmlns:a16="http://schemas.microsoft.com/office/drawing/2014/main" id="{90FF7BF8-2311-CE0C-4992-21010A24BD08}"/>
                </a:ext>
              </a:extLst>
            </p:cNvPr>
            <p:cNvSpPr/>
            <p:nvPr/>
          </p:nvSpPr>
          <p:spPr>
            <a:xfrm>
              <a:off x="2473025" y="2430041"/>
              <a:ext cx="19341" cy="516242"/>
            </a:xfrm>
            <a:custGeom>
              <a:avLst/>
              <a:gdLst>
                <a:gd name="connsiteX0" fmla="*/ 744 w 19341"/>
                <a:gd name="connsiteY0" fmla="*/ -454 h 516242"/>
                <a:gd name="connsiteX1" fmla="*/ 744 w 19341"/>
                <a:gd name="connsiteY1" fmla="*/ 515788 h 516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16242">
                  <a:moveTo>
                    <a:pt x="744" y="-454"/>
                  </a:moveTo>
                  <a:lnTo>
                    <a:pt x="744" y="51578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7" name="Freeform: Shape 1806">
              <a:extLst>
                <a:ext uri="{FF2B5EF4-FFF2-40B4-BE49-F238E27FC236}">
                  <a16:creationId xmlns:a16="http://schemas.microsoft.com/office/drawing/2014/main" id="{32C3BF70-B236-7272-3F83-466A0B1F81AF}"/>
                </a:ext>
              </a:extLst>
            </p:cNvPr>
            <p:cNvSpPr/>
            <p:nvPr/>
          </p:nvSpPr>
          <p:spPr>
            <a:xfrm>
              <a:off x="2473025" y="1913671"/>
              <a:ext cx="19341" cy="516369"/>
            </a:xfrm>
            <a:custGeom>
              <a:avLst/>
              <a:gdLst>
                <a:gd name="connsiteX0" fmla="*/ 744 w 19341"/>
                <a:gd name="connsiteY0" fmla="*/ 515916 h 516369"/>
                <a:gd name="connsiteX1" fmla="*/ 744 w 19341"/>
                <a:gd name="connsiteY1" fmla="*/ -454 h 51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516369">
                  <a:moveTo>
                    <a:pt x="744" y="515916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8" name="Freeform: Shape 1807">
              <a:extLst>
                <a:ext uri="{FF2B5EF4-FFF2-40B4-BE49-F238E27FC236}">
                  <a16:creationId xmlns:a16="http://schemas.microsoft.com/office/drawing/2014/main" id="{0DC4C073-7DBB-2D58-CB55-E946E61A6480}"/>
                </a:ext>
              </a:extLst>
            </p:cNvPr>
            <p:cNvSpPr/>
            <p:nvPr/>
          </p:nvSpPr>
          <p:spPr>
            <a:xfrm>
              <a:off x="2864505" y="1913671"/>
              <a:ext cx="19341" cy="802153"/>
            </a:xfrm>
            <a:custGeom>
              <a:avLst/>
              <a:gdLst>
                <a:gd name="connsiteX0" fmla="*/ 745 w 19341"/>
                <a:gd name="connsiteY0" fmla="*/ -454 h 802153"/>
                <a:gd name="connsiteX1" fmla="*/ 745 w 19341"/>
                <a:gd name="connsiteY1" fmla="*/ 801699 h 802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02153">
                  <a:moveTo>
                    <a:pt x="745" y="-454"/>
                  </a:moveTo>
                  <a:lnTo>
                    <a:pt x="745" y="801699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9" name="Freeform: Shape 1808">
              <a:extLst>
                <a:ext uri="{FF2B5EF4-FFF2-40B4-BE49-F238E27FC236}">
                  <a16:creationId xmlns:a16="http://schemas.microsoft.com/office/drawing/2014/main" id="{1620C884-19C9-A013-A301-8B20506F7975}"/>
                </a:ext>
              </a:extLst>
            </p:cNvPr>
            <p:cNvSpPr/>
            <p:nvPr/>
          </p:nvSpPr>
          <p:spPr>
            <a:xfrm>
              <a:off x="3255792" y="2395065"/>
              <a:ext cx="19341" cy="320759"/>
            </a:xfrm>
            <a:custGeom>
              <a:avLst/>
              <a:gdLst>
                <a:gd name="connsiteX0" fmla="*/ 744 w 19341"/>
                <a:gd name="connsiteY0" fmla="*/ 320305 h 320759"/>
                <a:gd name="connsiteX1" fmla="*/ 744 w 19341"/>
                <a:gd name="connsiteY1" fmla="*/ -454 h 320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20759">
                  <a:moveTo>
                    <a:pt x="744" y="320305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0" name="Freeform: Shape 1809">
              <a:extLst>
                <a:ext uri="{FF2B5EF4-FFF2-40B4-BE49-F238E27FC236}">
                  <a16:creationId xmlns:a16="http://schemas.microsoft.com/office/drawing/2014/main" id="{B64EEF87-5D5A-A949-34A8-DC1478CEBF13}"/>
                </a:ext>
              </a:extLst>
            </p:cNvPr>
            <p:cNvSpPr/>
            <p:nvPr/>
          </p:nvSpPr>
          <p:spPr>
            <a:xfrm>
              <a:off x="2864505" y="1720351"/>
              <a:ext cx="19341" cy="193320"/>
            </a:xfrm>
            <a:custGeom>
              <a:avLst/>
              <a:gdLst>
                <a:gd name="connsiteX0" fmla="*/ 745 w 19341"/>
                <a:gd name="connsiteY0" fmla="*/ 192866 h 193320"/>
                <a:gd name="connsiteX1" fmla="*/ 745 w 19341"/>
                <a:gd name="connsiteY1" fmla="*/ -455 h 193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93320">
                  <a:moveTo>
                    <a:pt x="745" y="192866"/>
                  </a:moveTo>
                  <a:lnTo>
                    <a:pt x="745" y="-455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1" name="Freeform: Shape 1810">
              <a:extLst>
                <a:ext uri="{FF2B5EF4-FFF2-40B4-BE49-F238E27FC236}">
                  <a16:creationId xmlns:a16="http://schemas.microsoft.com/office/drawing/2014/main" id="{9EC06544-4758-35E7-0A26-BE40BE9C8D03}"/>
                </a:ext>
              </a:extLst>
            </p:cNvPr>
            <p:cNvSpPr/>
            <p:nvPr/>
          </p:nvSpPr>
          <p:spPr>
            <a:xfrm>
              <a:off x="3255792" y="1720351"/>
              <a:ext cx="19341" cy="323811"/>
            </a:xfrm>
            <a:custGeom>
              <a:avLst/>
              <a:gdLst>
                <a:gd name="connsiteX0" fmla="*/ 744 w 19341"/>
                <a:gd name="connsiteY0" fmla="*/ -455 h 323811"/>
                <a:gd name="connsiteX1" fmla="*/ 744 w 19341"/>
                <a:gd name="connsiteY1" fmla="*/ 323358 h 32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323811">
                  <a:moveTo>
                    <a:pt x="744" y="-455"/>
                  </a:moveTo>
                  <a:lnTo>
                    <a:pt x="744" y="323358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2" name="Freeform: Shape 1811">
              <a:extLst>
                <a:ext uri="{FF2B5EF4-FFF2-40B4-BE49-F238E27FC236}">
                  <a16:creationId xmlns:a16="http://schemas.microsoft.com/office/drawing/2014/main" id="{32CD7C1C-C15E-FC49-F479-9E2DE3C32CD1}"/>
                </a:ext>
              </a:extLst>
            </p:cNvPr>
            <p:cNvSpPr/>
            <p:nvPr/>
          </p:nvSpPr>
          <p:spPr>
            <a:xfrm>
              <a:off x="2864505" y="1304966"/>
              <a:ext cx="19341" cy="608705"/>
            </a:xfrm>
            <a:custGeom>
              <a:avLst/>
              <a:gdLst>
                <a:gd name="connsiteX0" fmla="*/ 745 w 19341"/>
                <a:gd name="connsiteY0" fmla="*/ 608251 h 608705"/>
                <a:gd name="connsiteX1" fmla="*/ 745 w 19341"/>
                <a:gd name="connsiteY1" fmla="*/ -454 h 608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08705">
                  <a:moveTo>
                    <a:pt x="745" y="608251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3" name="Freeform: Shape 1812">
              <a:extLst>
                <a:ext uri="{FF2B5EF4-FFF2-40B4-BE49-F238E27FC236}">
                  <a16:creationId xmlns:a16="http://schemas.microsoft.com/office/drawing/2014/main" id="{4D06266A-DECF-975D-EB41-DD2549F42667}"/>
                </a:ext>
              </a:extLst>
            </p:cNvPr>
            <p:cNvSpPr/>
            <p:nvPr/>
          </p:nvSpPr>
          <p:spPr>
            <a:xfrm>
              <a:off x="3255792" y="1242264"/>
              <a:ext cx="19341" cy="62702"/>
            </a:xfrm>
            <a:custGeom>
              <a:avLst/>
              <a:gdLst>
                <a:gd name="connsiteX0" fmla="*/ 744 w 19341"/>
                <a:gd name="connsiteY0" fmla="*/ 62248 h 62702"/>
                <a:gd name="connsiteX1" fmla="*/ 744 w 19341"/>
                <a:gd name="connsiteY1" fmla="*/ -454 h 6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62702">
                  <a:moveTo>
                    <a:pt x="744" y="62248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4" name="Freeform: Shape 1813">
              <a:extLst>
                <a:ext uri="{FF2B5EF4-FFF2-40B4-BE49-F238E27FC236}">
                  <a16:creationId xmlns:a16="http://schemas.microsoft.com/office/drawing/2014/main" id="{D12B269E-CA57-8C1A-E1F8-8C1BC4D57F1B}"/>
                </a:ext>
              </a:extLst>
            </p:cNvPr>
            <p:cNvSpPr/>
            <p:nvPr/>
          </p:nvSpPr>
          <p:spPr>
            <a:xfrm>
              <a:off x="1298972" y="1091932"/>
              <a:ext cx="19341" cy="1432098"/>
            </a:xfrm>
            <a:custGeom>
              <a:avLst/>
              <a:gdLst>
                <a:gd name="connsiteX0" fmla="*/ 745 w 19341"/>
                <a:gd name="connsiteY0" fmla="*/ 1431644 h 1432098"/>
                <a:gd name="connsiteX1" fmla="*/ 745 w 19341"/>
                <a:gd name="connsiteY1" fmla="*/ -454 h 143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432098">
                  <a:moveTo>
                    <a:pt x="745" y="1431644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5" name="Freeform: Shape 1814">
              <a:extLst>
                <a:ext uri="{FF2B5EF4-FFF2-40B4-BE49-F238E27FC236}">
                  <a16:creationId xmlns:a16="http://schemas.microsoft.com/office/drawing/2014/main" id="{B4988542-FE49-A476-D891-C4A4D604591E}"/>
                </a:ext>
              </a:extLst>
            </p:cNvPr>
            <p:cNvSpPr/>
            <p:nvPr/>
          </p:nvSpPr>
          <p:spPr>
            <a:xfrm>
              <a:off x="907491" y="636229"/>
              <a:ext cx="19341" cy="2565949"/>
            </a:xfrm>
            <a:custGeom>
              <a:avLst/>
              <a:gdLst>
                <a:gd name="connsiteX0" fmla="*/ 744 w 19341"/>
                <a:gd name="connsiteY0" fmla="*/ 2565495 h 2565949"/>
                <a:gd name="connsiteX1" fmla="*/ 744 w 19341"/>
                <a:gd name="connsiteY1" fmla="*/ -454 h 256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565949">
                  <a:moveTo>
                    <a:pt x="744" y="2565495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6" name="Freeform: Shape 1815">
              <a:extLst>
                <a:ext uri="{FF2B5EF4-FFF2-40B4-BE49-F238E27FC236}">
                  <a16:creationId xmlns:a16="http://schemas.microsoft.com/office/drawing/2014/main" id="{384DE5BA-FD58-594F-7F12-C0ABB56662E4}"/>
                </a:ext>
              </a:extLst>
            </p:cNvPr>
            <p:cNvSpPr/>
            <p:nvPr/>
          </p:nvSpPr>
          <p:spPr>
            <a:xfrm>
              <a:off x="1690258" y="636229"/>
              <a:ext cx="19341" cy="270903"/>
            </a:xfrm>
            <a:custGeom>
              <a:avLst/>
              <a:gdLst>
                <a:gd name="connsiteX0" fmla="*/ 744 w 19341"/>
                <a:gd name="connsiteY0" fmla="*/ -454 h 270903"/>
                <a:gd name="connsiteX1" fmla="*/ 744 w 19341"/>
                <a:gd name="connsiteY1" fmla="*/ 270449 h 270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0903">
                  <a:moveTo>
                    <a:pt x="744" y="-454"/>
                  </a:moveTo>
                  <a:lnTo>
                    <a:pt x="744" y="270449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7" name="Freeform: Shape 1816">
              <a:extLst>
                <a:ext uri="{FF2B5EF4-FFF2-40B4-BE49-F238E27FC236}">
                  <a16:creationId xmlns:a16="http://schemas.microsoft.com/office/drawing/2014/main" id="{65BE6BCE-9B1B-A68A-6465-47C516E4F92E}"/>
                </a:ext>
              </a:extLst>
            </p:cNvPr>
            <p:cNvSpPr/>
            <p:nvPr/>
          </p:nvSpPr>
          <p:spPr>
            <a:xfrm>
              <a:off x="1690258" y="365199"/>
              <a:ext cx="19341" cy="271030"/>
            </a:xfrm>
            <a:custGeom>
              <a:avLst/>
              <a:gdLst>
                <a:gd name="connsiteX0" fmla="*/ 744 w 19341"/>
                <a:gd name="connsiteY0" fmla="*/ 270576 h 271030"/>
                <a:gd name="connsiteX1" fmla="*/ 744 w 19341"/>
                <a:gd name="connsiteY1" fmla="*/ -454 h 27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271030">
                  <a:moveTo>
                    <a:pt x="744" y="270576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8" name="Freeform: Shape 1817">
              <a:extLst>
                <a:ext uri="{FF2B5EF4-FFF2-40B4-BE49-F238E27FC236}">
                  <a16:creationId xmlns:a16="http://schemas.microsoft.com/office/drawing/2014/main" id="{BB393035-3139-444A-12FC-A6AB32D64187}"/>
                </a:ext>
              </a:extLst>
            </p:cNvPr>
            <p:cNvSpPr/>
            <p:nvPr/>
          </p:nvSpPr>
          <p:spPr>
            <a:xfrm>
              <a:off x="2081739" y="907133"/>
              <a:ext cx="19341" cy="84577"/>
            </a:xfrm>
            <a:custGeom>
              <a:avLst/>
              <a:gdLst>
                <a:gd name="connsiteX0" fmla="*/ 744 w 19341"/>
                <a:gd name="connsiteY0" fmla="*/ -454 h 84577"/>
                <a:gd name="connsiteX1" fmla="*/ 744 w 19341"/>
                <a:gd name="connsiteY1" fmla="*/ 84124 h 8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4577">
                  <a:moveTo>
                    <a:pt x="744" y="-454"/>
                  </a:moveTo>
                  <a:lnTo>
                    <a:pt x="744" y="8412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9" name="Freeform: Shape 1818">
              <a:extLst>
                <a:ext uri="{FF2B5EF4-FFF2-40B4-BE49-F238E27FC236}">
                  <a16:creationId xmlns:a16="http://schemas.microsoft.com/office/drawing/2014/main" id="{C73FB482-40FB-B5BE-B561-FE0BC73DA92E}"/>
                </a:ext>
              </a:extLst>
            </p:cNvPr>
            <p:cNvSpPr/>
            <p:nvPr/>
          </p:nvSpPr>
          <p:spPr>
            <a:xfrm>
              <a:off x="2081739" y="822555"/>
              <a:ext cx="19341" cy="84577"/>
            </a:xfrm>
            <a:custGeom>
              <a:avLst/>
              <a:gdLst>
                <a:gd name="connsiteX0" fmla="*/ 744 w 19341"/>
                <a:gd name="connsiteY0" fmla="*/ 84124 h 84577"/>
                <a:gd name="connsiteX1" fmla="*/ 744 w 19341"/>
                <a:gd name="connsiteY1" fmla="*/ -454 h 8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84577">
                  <a:moveTo>
                    <a:pt x="744" y="84124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0" name="Freeform: Shape 1819">
              <a:extLst>
                <a:ext uri="{FF2B5EF4-FFF2-40B4-BE49-F238E27FC236}">
                  <a16:creationId xmlns:a16="http://schemas.microsoft.com/office/drawing/2014/main" id="{0970528B-A876-924F-0905-8988985AF2E9}"/>
                </a:ext>
              </a:extLst>
            </p:cNvPr>
            <p:cNvSpPr/>
            <p:nvPr/>
          </p:nvSpPr>
          <p:spPr>
            <a:xfrm>
              <a:off x="2473025" y="728565"/>
              <a:ext cx="19341" cy="93989"/>
            </a:xfrm>
            <a:custGeom>
              <a:avLst/>
              <a:gdLst>
                <a:gd name="connsiteX0" fmla="*/ 744 w 19341"/>
                <a:gd name="connsiteY0" fmla="*/ 93535 h 93989"/>
                <a:gd name="connsiteX1" fmla="*/ 744 w 19341"/>
                <a:gd name="connsiteY1" fmla="*/ -454 h 9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93989">
                  <a:moveTo>
                    <a:pt x="744" y="93535"/>
                  </a:moveTo>
                  <a:lnTo>
                    <a:pt x="744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1" name="Freeform: Shape 1820">
              <a:extLst>
                <a:ext uri="{FF2B5EF4-FFF2-40B4-BE49-F238E27FC236}">
                  <a16:creationId xmlns:a16="http://schemas.microsoft.com/office/drawing/2014/main" id="{31115A9C-2BE3-A909-6C8D-229ABDDD65D8}"/>
                </a:ext>
              </a:extLst>
            </p:cNvPr>
            <p:cNvSpPr/>
            <p:nvPr/>
          </p:nvSpPr>
          <p:spPr>
            <a:xfrm>
              <a:off x="2864505" y="540587"/>
              <a:ext cx="19341" cy="187978"/>
            </a:xfrm>
            <a:custGeom>
              <a:avLst/>
              <a:gdLst>
                <a:gd name="connsiteX0" fmla="*/ 745 w 19341"/>
                <a:gd name="connsiteY0" fmla="*/ 187525 h 187978"/>
                <a:gd name="connsiteX1" fmla="*/ 745 w 19341"/>
                <a:gd name="connsiteY1" fmla="*/ -454 h 187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341" h="187978">
                  <a:moveTo>
                    <a:pt x="745" y="187525"/>
                  </a:moveTo>
                  <a:lnTo>
                    <a:pt x="745" y="-454"/>
                  </a:lnTo>
                </a:path>
              </a:pathLst>
            </a:custGeom>
            <a:ln w="20683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2" name="Freeform: Shape 1821">
              <a:extLst>
                <a:ext uri="{FF2B5EF4-FFF2-40B4-BE49-F238E27FC236}">
                  <a16:creationId xmlns:a16="http://schemas.microsoft.com/office/drawing/2014/main" id="{3AD54527-6D67-1E2D-2CF1-013408DDC1AE}"/>
                </a:ext>
              </a:extLst>
            </p:cNvPr>
            <p:cNvSpPr/>
            <p:nvPr/>
          </p:nvSpPr>
          <p:spPr>
            <a:xfrm>
              <a:off x="4771037" y="6805445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3CBA26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3" name="Freeform: Shape 1822">
              <a:extLst>
                <a:ext uri="{FF2B5EF4-FFF2-40B4-BE49-F238E27FC236}">
                  <a16:creationId xmlns:a16="http://schemas.microsoft.com/office/drawing/2014/main" id="{F97CE40D-5302-D484-0AD8-30B0702CF081}"/>
                </a:ext>
              </a:extLst>
            </p:cNvPr>
            <p:cNvSpPr/>
            <p:nvPr/>
          </p:nvSpPr>
          <p:spPr>
            <a:xfrm>
              <a:off x="4771037" y="6755335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63E3C5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4" name="Freeform: Shape 1823">
              <a:extLst>
                <a:ext uri="{FF2B5EF4-FFF2-40B4-BE49-F238E27FC236}">
                  <a16:creationId xmlns:a16="http://schemas.microsoft.com/office/drawing/2014/main" id="{AD72282A-964F-1D05-4FC0-35604381B650}"/>
                </a:ext>
              </a:extLst>
            </p:cNvPr>
            <p:cNvSpPr/>
            <p:nvPr/>
          </p:nvSpPr>
          <p:spPr>
            <a:xfrm>
              <a:off x="4771037" y="6705224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63E3C5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5" name="Freeform: Shape 1824">
              <a:extLst>
                <a:ext uri="{FF2B5EF4-FFF2-40B4-BE49-F238E27FC236}">
                  <a16:creationId xmlns:a16="http://schemas.microsoft.com/office/drawing/2014/main" id="{34194DF3-28A0-903B-7B5B-5770F50466D3}"/>
                </a:ext>
              </a:extLst>
            </p:cNvPr>
            <p:cNvSpPr/>
            <p:nvPr/>
          </p:nvSpPr>
          <p:spPr>
            <a:xfrm>
              <a:off x="4771037" y="6655113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87142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6" name="Freeform: Shape 1825">
              <a:extLst>
                <a:ext uri="{FF2B5EF4-FFF2-40B4-BE49-F238E27FC236}">
                  <a16:creationId xmlns:a16="http://schemas.microsoft.com/office/drawing/2014/main" id="{4EEDB8F2-8AEA-0A76-7636-9ADDB13BB29F}"/>
                </a:ext>
              </a:extLst>
            </p:cNvPr>
            <p:cNvSpPr/>
            <p:nvPr/>
          </p:nvSpPr>
          <p:spPr>
            <a:xfrm>
              <a:off x="4771037" y="6605002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FE4A49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7" name="Freeform: Shape 1826">
              <a:extLst>
                <a:ext uri="{FF2B5EF4-FFF2-40B4-BE49-F238E27FC236}">
                  <a16:creationId xmlns:a16="http://schemas.microsoft.com/office/drawing/2014/main" id="{433BFA4E-2F69-E6E6-274C-97E668C2F12A}"/>
                </a:ext>
              </a:extLst>
            </p:cNvPr>
            <p:cNvSpPr/>
            <p:nvPr/>
          </p:nvSpPr>
          <p:spPr>
            <a:xfrm>
              <a:off x="4771037" y="6554892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87142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8" name="Freeform: Shape 1827">
              <a:extLst>
                <a:ext uri="{FF2B5EF4-FFF2-40B4-BE49-F238E27FC236}">
                  <a16:creationId xmlns:a16="http://schemas.microsoft.com/office/drawing/2014/main" id="{D20AA600-8F62-442C-B405-DA8FA2104C5D}"/>
                </a:ext>
              </a:extLst>
            </p:cNvPr>
            <p:cNvSpPr/>
            <p:nvPr/>
          </p:nvSpPr>
          <p:spPr>
            <a:xfrm>
              <a:off x="4771037" y="6504781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87142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9" name="Freeform: Shape 1828">
              <a:extLst>
                <a:ext uri="{FF2B5EF4-FFF2-40B4-BE49-F238E27FC236}">
                  <a16:creationId xmlns:a16="http://schemas.microsoft.com/office/drawing/2014/main" id="{0AE15976-C61E-4D47-F79E-BBB71E87E09A}"/>
                </a:ext>
              </a:extLst>
            </p:cNvPr>
            <p:cNvSpPr/>
            <p:nvPr/>
          </p:nvSpPr>
          <p:spPr>
            <a:xfrm>
              <a:off x="4771037" y="6454670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87142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0" name="Freeform: Shape 1829">
              <a:extLst>
                <a:ext uri="{FF2B5EF4-FFF2-40B4-BE49-F238E27FC236}">
                  <a16:creationId xmlns:a16="http://schemas.microsoft.com/office/drawing/2014/main" id="{EAE265DE-3C91-BE15-F1DC-3F70E986248F}"/>
                </a:ext>
              </a:extLst>
            </p:cNvPr>
            <p:cNvSpPr/>
            <p:nvPr/>
          </p:nvSpPr>
          <p:spPr>
            <a:xfrm>
              <a:off x="4771037" y="6404559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87142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1" name="Freeform: Shape 1830">
              <a:extLst>
                <a:ext uri="{FF2B5EF4-FFF2-40B4-BE49-F238E27FC236}">
                  <a16:creationId xmlns:a16="http://schemas.microsoft.com/office/drawing/2014/main" id="{CC6AFA51-C821-CF03-8851-F82052C6CF1A}"/>
                </a:ext>
              </a:extLst>
            </p:cNvPr>
            <p:cNvSpPr/>
            <p:nvPr/>
          </p:nvSpPr>
          <p:spPr>
            <a:xfrm>
              <a:off x="4771037" y="6354322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87142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2" name="Freeform: Shape 1831">
              <a:extLst>
                <a:ext uri="{FF2B5EF4-FFF2-40B4-BE49-F238E27FC236}">
                  <a16:creationId xmlns:a16="http://schemas.microsoft.com/office/drawing/2014/main" id="{9EEF6842-2182-99F0-DD11-E6EE21E15017}"/>
                </a:ext>
              </a:extLst>
            </p:cNvPr>
            <p:cNvSpPr/>
            <p:nvPr/>
          </p:nvSpPr>
          <p:spPr>
            <a:xfrm>
              <a:off x="4771037" y="6304211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87142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3" name="Freeform: Shape 1832">
              <a:extLst>
                <a:ext uri="{FF2B5EF4-FFF2-40B4-BE49-F238E27FC236}">
                  <a16:creationId xmlns:a16="http://schemas.microsoft.com/office/drawing/2014/main" id="{000F3A4D-FF8F-D439-9D94-6AE083401C2A}"/>
                </a:ext>
              </a:extLst>
            </p:cNvPr>
            <p:cNvSpPr/>
            <p:nvPr/>
          </p:nvSpPr>
          <p:spPr>
            <a:xfrm>
              <a:off x="4771037" y="6254100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FE4A49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4" name="Freeform: Shape 1833">
              <a:extLst>
                <a:ext uri="{FF2B5EF4-FFF2-40B4-BE49-F238E27FC236}">
                  <a16:creationId xmlns:a16="http://schemas.microsoft.com/office/drawing/2014/main" id="{51C9C040-84A3-EDF2-B44A-AF7A926ABB7C}"/>
                </a:ext>
              </a:extLst>
            </p:cNvPr>
            <p:cNvSpPr/>
            <p:nvPr/>
          </p:nvSpPr>
          <p:spPr>
            <a:xfrm>
              <a:off x="4771037" y="6203989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87142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5" name="Freeform: Shape 1834">
              <a:extLst>
                <a:ext uri="{FF2B5EF4-FFF2-40B4-BE49-F238E27FC236}">
                  <a16:creationId xmlns:a16="http://schemas.microsoft.com/office/drawing/2014/main" id="{C4A149B9-49A3-3F80-31BA-9D169BBF9B88}"/>
                </a:ext>
              </a:extLst>
            </p:cNvPr>
            <p:cNvSpPr/>
            <p:nvPr/>
          </p:nvSpPr>
          <p:spPr>
            <a:xfrm>
              <a:off x="4771037" y="6153879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87142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6" name="Freeform: Shape 1835">
              <a:extLst>
                <a:ext uri="{FF2B5EF4-FFF2-40B4-BE49-F238E27FC236}">
                  <a16:creationId xmlns:a16="http://schemas.microsoft.com/office/drawing/2014/main" id="{AB6790D5-0037-F549-A401-9AEB187AB3D5}"/>
                </a:ext>
              </a:extLst>
            </p:cNvPr>
            <p:cNvSpPr/>
            <p:nvPr/>
          </p:nvSpPr>
          <p:spPr>
            <a:xfrm>
              <a:off x="4771037" y="6103768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87142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7" name="Freeform: Shape 1836">
              <a:extLst>
                <a:ext uri="{FF2B5EF4-FFF2-40B4-BE49-F238E27FC236}">
                  <a16:creationId xmlns:a16="http://schemas.microsoft.com/office/drawing/2014/main" id="{619CE08A-BC3F-B7CF-BC67-D5E6F9398C7F}"/>
                </a:ext>
              </a:extLst>
            </p:cNvPr>
            <p:cNvSpPr/>
            <p:nvPr/>
          </p:nvSpPr>
          <p:spPr>
            <a:xfrm>
              <a:off x="4771037" y="6053657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87142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8" name="Freeform: Shape 1837">
              <a:extLst>
                <a:ext uri="{FF2B5EF4-FFF2-40B4-BE49-F238E27FC236}">
                  <a16:creationId xmlns:a16="http://schemas.microsoft.com/office/drawing/2014/main" id="{0782DE74-5510-F4DF-1BD3-10FB54F718B2}"/>
                </a:ext>
              </a:extLst>
            </p:cNvPr>
            <p:cNvSpPr/>
            <p:nvPr/>
          </p:nvSpPr>
          <p:spPr>
            <a:xfrm>
              <a:off x="4771037" y="6003546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87142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9" name="Freeform: Shape 1838">
              <a:extLst>
                <a:ext uri="{FF2B5EF4-FFF2-40B4-BE49-F238E27FC236}">
                  <a16:creationId xmlns:a16="http://schemas.microsoft.com/office/drawing/2014/main" id="{F8125528-A28B-44D5-AA09-6C58BE9D8A9F}"/>
                </a:ext>
              </a:extLst>
            </p:cNvPr>
            <p:cNvSpPr/>
            <p:nvPr/>
          </p:nvSpPr>
          <p:spPr>
            <a:xfrm>
              <a:off x="4771037" y="5953436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0" name="Freeform: Shape 1839">
              <a:extLst>
                <a:ext uri="{FF2B5EF4-FFF2-40B4-BE49-F238E27FC236}">
                  <a16:creationId xmlns:a16="http://schemas.microsoft.com/office/drawing/2014/main" id="{5B013AD9-25DA-71E0-A722-42A27FD8472C}"/>
                </a:ext>
              </a:extLst>
            </p:cNvPr>
            <p:cNvSpPr/>
            <p:nvPr/>
          </p:nvSpPr>
          <p:spPr>
            <a:xfrm>
              <a:off x="4771037" y="5903325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1" name="Freeform: Shape 1840">
              <a:extLst>
                <a:ext uri="{FF2B5EF4-FFF2-40B4-BE49-F238E27FC236}">
                  <a16:creationId xmlns:a16="http://schemas.microsoft.com/office/drawing/2014/main" id="{1C740B75-DF9C-5B61-3D69-DCAE366D720F}"/>
                </a:ext>
              </a:extLst>
            </p:cNvPr>
            <p:cNvSpPr/>
            <p:nvPr/>
          </p:nvSpPr>
          <p:spPr>
            <a:xfrm>
              <a:off x="4771037" y="5853214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2" name="Freeform: Shape 1841">
              <a:extLst>
                <a:ext uri="{FF2B5EF4-FFF2-40B4-BE49-F238E27FC236}">
                  <a16:creationId xmlns:a16="http://schemas.microsoft.com/office/drawing/2014/main" id="{69D4E532-E9D2-0E4E-5908-11D0515C8250}"/>
                </a:ext>
              </a:extLst>
            </p:cNvPr>
            <p:cNvSpPr/>
            <p:nvPr/>
          </p:nvSpPr>
          <p:spPr>
            <a:xfrm>
              <a:off x="4771037" y="5803103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3" name="Freeform: Shape 1842">
              <a:extLst>
                <a:ext uri="{FF2B5EF4-FFF2-40B4-BE49-F238E27FC236}">
                  <a16:creationId xmlns:a16="http://schemas.microsoft.com/office/drawing/2014/main" id="{ADCFCBCA-E47F-3D52-5223-E75F032945B6}"/>
                </a:ext>
              </a:extLst>
            </p:cNvPr>
            <p:cNvSpPr/>
            <p:nvPr/>
          </p:nvSpPr>
          <p:spPr>
            <a:xfrm>
              <a:off x="4771037" y="5752993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4" name="Freeform: Shape 1843">
              <a:extLst>
                <a:ext uri="{FF2B5EF4-FFF2-40B4-BE49-F238E27FC236}">
                  <a16:creationId xmlns:a16="http://schemas.microsoft.com/office/drawing/2014/main" id="{1958E368-C460-4798-909B-F054ED03C2D3}"/>
                </a:ext>
              </a:extLst>
            </p:cNvPr>
            <p:cNvSpPr/>
            <p:nvPr/>
          </p:nvSpPr>
          <p:spPr>
            <a:xfrm>
              <a:off x="4771037" y="5702882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5" name="Freeform: Shape 1844">
              <a:extLst>
                <a:ext uri="{FF2B5EF4-FFF2-40B4-BE49-F238E27FC236}">
                  <a16:creationId xmlns:a16="http://schemas.microsoft.com/office/drawing/2014/main" id="{59E1516E-5236-ECB7-F9F9-B7B470A2E89B}"/>
                </a:ext>
              </a:extLst>
            </p:cNvPr>
            <p:cNvSpPr/>
            <p:nvPr/>
          </p:nvSpPr>
          <p:spPr>
            <a:xfrm>
              <a:off x="4771037" y="5652771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6" name="Freeform: Shape 1845">
              <a:extLst>
                <a:ext uri="{FF2B5EF4-FFF2-40B4-BE49-F238E27FC236}">
                  <a16:creationId xmlns:a16="http://schemas.microsoft.com/office/drawing/2014/main" id="{E8D9B0C0-4AA3-0682-739C-3FDB428B7B0C}"/>
                </a:ext>
              </a:extLst>
            </p:cNvPr>
            <p:cNvSpPr/>
            <p:nvPr/>
          </p:nvSpPr>
          <p:spPr>
            <a:xfrm>
              <a:off x="4771037" y="5602661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7" name="Freeform: Shape 1846">
              <a:extLst>
                <a:ext uri="{FF2B5EF4-FFF2-40B4-BE49-F238E27FC236}">
                  <a16:creationId xmlns:a16="http://schemas.microsoft.com/office/drawing/2014/main" id="{0B233106-7F4A-206B-8687-B171BAD24D21}"/>
                </a:ext>
              </a:extLst>
            </p:cNvPr>
            <p:cNvSpPr/>
            <p:nvPr/>
          </p:nvSpPr>
          <p:spPr>
            <a:xfrm>
              <a:off x="4771037" y="5552423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8" name="Freeform: Shape 1847">
              <a:extLst>
                <a:ext uri="{FF2B5EF4-FFF2-40B4-BE49-F238E27FC236}">
                  <a16:creationId xmlns:a16="http://schemas.microsoft.com/office/drawing/2014/main" id="{092AFE14-ABAF-3C61-C997-B66A0EB6484F}"/>
                </a:ext>
              </a:extLst>
            </p:cNvPr>
            <p:cNvSpPr/>
            <p:nvPr/>
          </p:nvSpPr>
          <p:spPr>
            <a:xfrm>
              <a:off x="4771037" y="5502312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9" name="Freeform: Shape 1848">
              <a:extLst>
                <a:ext uri="{FF2B5EF4-FFF2-40B4-BE49-F238E27FC236}">
                  <a16:creationId xmlns:a16="http://schemas.microsoft.com/office/drawing/2014/main" id="{5BADFC39-5750-DC13-9F19-4D5FEE6AD59A}"/>
                </a:ext>
              </a:extLst>
            </p:cNvPr>
            <p:cNvSpPr/>
            <p:nvPr/>
          </p:nvSpPr>
          <p:spPr>
            <a:xfrm>
              <a:off x="4771037" y="5452201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0" name="Freeform: Shape 1849">
              <a:extLst>
                <a:ext uri="{FF2B5EF4-FFF2-40B4-BE49-F238E27FC236}">
                  <a16:creationId xmlns:a16="http://schemas.microsoft.com/office/drawing/2014/main" id="{CC973F2B-A29F-3E31-7A8E-1C3D78987C70}"/>
                </a:ext>
              </a:extLst>
            </p:cNvPr>
            <p:cNvSpPr/>
            <p:nvPr/>
          </p:nvSpPr>
          <p:spPr>
            <a:xfrm>
              <a:off x="4771037" y="5402090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1" name="Freeform: Shape 1850">
              <a:extLst>
                <a:ext uri="{FF2B5EF4-FFF2-40B4-BE49-F238E27FC236}">
                  <a16:creationId xmlns:a16="http://schemas.microsoft.com/office/drawing/2014/main" id="{26319DE9-01AF-43DA-5ED4-E6DD5C9F4B5E}"/>
                </a:ext>
              </a:extLst>
            </p:cNvPr>
            <p:cNvSpPr/>
            <p:nvPr/>
          </p:nvSpPr>
          <p:spPr>
            <a:xfrm>
              <a:off x="4771037" y="5351980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2" name="Freeform: Shape 1851">
              <a:extLst>
                <a:ext uri="{FF2B5EF4-FFF2-40B4-BE49-F238E27FC236}">
                  <a16:creationId xmlns:a16="http://schemas.microsoft.com/office/drawing/2014/main" id="{93F20920-F798-5593-71DA-1D67D87BE2DD}"/>
                </a:ext>
              </a:extLst>
            </p:cNvPr>
            <p:cNvSpPr/>
            <p:nvPr/>
          </p:nvSpPr>
          <p:spPr>
            <a:xfrm>
              <a:off x="4771037" y="5301869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3" name="Freeform: Shape 1852">
              <a:extLst>
                <a:ext uri="{FF2B5EF4-FFF2-40B4-BE49-F238E27FC236}">
                  <a16:creationId xmlns:a16="http://schemas.microsoft.com/office/drawing/2014/main" id="{F2960BFD-D062-EED1-1385-DB609D4D5225}"/>
                </a:ext>
              </a:extLst>
            </p:cNvPr>
            <p:cNvSpPr/>
            <p:nvPr/>
          </p:nvSpPr>
          <p:spPr>
            <a:xfrm>
              <a:off x="4771037" y="5251758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4" name="Freeform: Shape 1853">
              <a:extLst>
                <a:ext uri="{FF2B5EF4-FFF2-40B4-BE49-F238E27FC236}">
                  <a16:creationId xmlns:a16="http://schemas.microsoft.com/office/drawing/2014/main" id="{35C9EC4A-540F-2DB4-CEAB-B70745E39692}"/>
                </a:ext>
              </a:extLst>
            </p:cNvPr>
            <p:cNvSpPr/>
            <p:nvPr/>
          </p:nvSpPr>
          <p:spPr>
            <a:xfrm>
              <a:off x="4771037" y="5201648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5" name="Freeform: Shape 1854">
              <a:extLst>
                <a:ext uri="{FF2B5EF4-FFF2-40B4-BE49-F238E27FC236}">
                  <a16:creationId xmlns:a16="http://schemas.microsoft.com/office/drawing/2014/main" id="{10FB3182-A848-5483-1C99-891A4EFF6759}"/>
                </a:ext>
              </a:extLst>
            </p:cNvPr>
            <p:cNvSpPr/>
            <p:nvPr/>
          </p:nvSpPr>
          <p:spPr>
            <a:xfrm>
              <a:off x="4771037" y="5151537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6" name="Freeform: Shape 1855">
              <a:extLst>
                <a:ext uri="{FF2B5EF4-FFF2-40B4-BE49-F238E27FC236}">
                  <a16:creationId xmlns:a16="http://schemas.microsoft.com/office/drawing/2014/main" id="{30AABB84-B639-C5CC-F070-B64F05CB337C}"/>
                </a:ext>
              </a:extLst>
            </p:cNvPr>
            <p:cNvSpPr/>
            <p:nvPr/>
          </p:nvSpPr>
          <p:spPr>
            <a:xfrm>
              <a:off x="4771037" y="5101426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7" name="Freeform: Shape 1856">
              <a:extLst>
                <a:ext uri="{FF2B5EF4-FFF2-40B4-BE49-F238E27FC236}">
                  <a16:creationId xmlns:a16="http://schemas.microsoft.com/office/drawing/2014/main" id="{143724B2-461E-2F64-88DF-F16289AC7CEC}"/>
                </a:ext>
              </a:extLst>
            </p:cNvPr>
            <p:cNvSpPr/>
            <p:nvPr/>
          </p:nvSpPr>
          <p:spPr>
            <a:xfrm>
              <a:off x="4771037" y="5051315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8" name="Freeform: Shape 1857">
              <a:extLst>
                <a:ext uri="{FF2B5EF4-FFF2-40B4-BE49-F238E27FC236}">
                  <a16:creationId xmlns:a16="http://schemas.microsoft.com/office/drawing/2014/main" id="{213764B7-8F2C-396D-0590-B656F0EE28F4}"/>
                </a:ext>
              </a:extLst>
            </p:cNvPr>
            <p:cNvSpPr/>
            <p:nvPr/>
          </p:nvSpPr>
          <p:spPr>
            <a:xfrm>
              <a:off x="4771037" y="5001205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9" name="Freeform: Shape 1858">
              <a:extLst>
                <a:ext uri="{FF2B5EF4-FFF2-40B4-BE49-F238E27FC236}">
                  <a16:creationId xmlns:a16="http://schemas.microsoft.com/office/drawing/2014/main" id="{E85B3B23-9D0F-D265-6E97-60CB650CC1A3}"/>
                </a:ext>
              </a:extLst>
            </p:cNvPr>
            <p:cNvSpPr/>
            <p:nvPr/>
          </p:nvSpPr>
          <p:spPr>
            <a:xfrm>
              <a:off x="4771037" y="4951094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0" name="Freeform: Shape 1859">
              <a:extLst>
                <a:ext uri="{FF2B5EF4-FFF2-40B4-BE49-F238E27FC236}">
                  <a16:creationId xmlns:a16="http://schemas.microsoft.com/office/drawing/2014/main" id="{83BFAEC3-29FD-4B28-87F1-11A463C0919C}"/>
                </a:ext>
              </a:extLst>
            </p:cNvPr>
            <p:cNvSpPr/>
            <p:nvPr/>
          </p:nvSpPr>
          <p:spPr>
            <a:xfrm>
              <a:off x="4771037" y="4900983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1" name="Freeform: Shape 1860">
              <a:extLst>
                <a:ext uri="{FF2B5EF4-FFF2-40B4-BE49-F238E27FC236}">
                  <a16:creationId xmlns:a16="http://schemas.microsoft.com/office/drawing/2014/main" id="{E14AEA4E-17FF-59AD-AF87-A6C636BF4BC9}"/>
                </a:ext>
              </a:extLst>
            </p:cNvPr>
            <p:cNvSpPr/>
            <p:nvPr/>
          </p:nvSpPr>
          <p:spPr>
            <a:xfrm>
              <a:off x="4771037" y="4850872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2" name="Freeform: Shape 1861">
              <a:extLst>
                <a:ext uri="{FF2B5EF4-FFF2-40B4-BE49-F238E27FC236}">
                  <a16:creationId xmlns:a16="http://schemas.microsoft.com/office/drawing/2014/main" id="{C5F12706-6BD3-F3FC-F600-F79B77521342}"/>
                </a:ext>
              </a:extLst>
            </p:cNvPr>
            <p:cNvSpPr/>
            <p:nvPr/>
          </p:nvSpPr>
          <p:spPr>
            <a:xfrm>
              <a:off x="4771037" y="4800762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3" name="Freeform: Shape 1862">
              <a:extLst>
                <a:ext uri="{FF2B5EF4-FFF2-40B4-BE49-F238E27FC236}">
                  <a16:creationId xmlns:a16="http://schemas.microsoft.com/office/drawing/2014/main" id="{9DE7AA4D-351A-FB6B-449A-3E54997AC4B6}"/>
                </a:ext>
              </a:extLst>
            </p:cNvPr>
            <p:cNvSpPr/>
            <p:nvPr/>
          </p:nvSpPr>
          <p:spPr>
            <a:xfrm>
              <a:off x="4771037" y="4750651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4" name="Freeform: Shape 1863">
              <a:extLst>
                <a:ext uri="{FF2B5EF4-FFF2-40B4-BE49-F238E27FC236}">
                  <a16:creationId xmlns:a16="http://schemas.microsoft.com/office/drawing/2014/main" id="{2DC37315-C7FE-A71E-BE8B-B913AAB341AA}"/>
                </a:ext>
              </a:extLst>
            </p:cNvPr>
            <p:cNvSpPr/>
            <p:nvPr/>
          </p:nvSpPr>
          <p:spPr>
            <a:xfrm>
              <a:off x="4771037" y="4700413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5" name="Freeform: Shape 1864">
              <a:extLst>
                <a:ext uri="{FF2B5EF4-FFF2-40B4-BE49-F238E27FC236}">
                  <a16:creationId xmlns:a16="http://schemas.microsoft.com/office/drawing/2014/main" id="{8CFA61C2-EFBA-21CA-8655-AF83F6AA9697}"/>
                </a:ext>
              </a:extLst>
            </p:cNvPr>
            <p:cNvSpPr/>
            <p:nvPr/>
          </p:nvSpPr>
          <p:spPr>
            <a:xfrm>
              <a:off x="4771037" y="4650302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6" name="Freeform: Shape 1865">
              <a:extLst>
                <a:ext uri="{FF2B5EF4-FFF2-40B4-BE49-F238E27FC236}">
                  <a16:creationId xmlns:a16="http://schemas.microsoft.com/office/drawing/2014/main" id="{1E64B80A-BDEE-2757-8D24-B70A92A74ADE}"/>
                </a:ext>
              </a:extLst>
            </p:cNvPr>
            <p:cNvSpPr/>
            <p:nvPr/>
          </p:nvSpPr>
          <p:spPr>
            <a:xfrm>
              <a:off x="4771037" y="4600192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7" name="Freeform: Shape 1866">
              <a:extLst>
                <a:ext uri="{FF2B5EF4-FFF2-40B4-BE49-F238E27FC236}">
                  <a16:creationId xmlns:a16="http://schemas.microsoft.com/office/drawing/2014/main" id="{5C222D52-3DFC-8676-5720-9FF6E70C3467}"/>
                </a:ext>
              </a:extLst>
            </p:cNvPr>
            <p:cNvSpPr/>
            <p:nvPr/>
          </p:nvSpPr>
          <p:spPr>
            <a:xfrm>
              <a:off x="4771037" y="4550081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8" name="Freeform: Shape 1867">
              <a:extLst>
                <a:ext uri="{FF2B5EF4-FFF2-40B4-BE49-F238E27FC236}">
                  <a16:creationId xmlns:a16="http://schemas.microsoft.com/office/drawing/2014/main" id="{BE604E9F-B923-7E81-1B7E-408051D39E0C}"/>
                </a:ext>
              </a:extLst>
            </p:cNvPr>
            <p:cNvSpPr/>
            <p:nvPr/>
          </p:nvSpPr>
          <p:spPr>
            <a:xfrm>
              <a:off x="4771037" y="4499970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9" name="Freeform: Shape 1868">
              <a:extLst>
                <a:ext uri="{FF2B5EF4-FFF2-40B4-BE49-F238E27FC236}">
                  <a16:creationId xmlns:a16="http://schemas.microsoft.com/office/drawing/2014/main" id="{AE26F93E-DE9B-3F39-2BBC-89C7C868E87C}"/>
                </a:ext>
              </a:extLst>
            </p:cNvPr>
            <p:cNvSpPr/>
            <p:nvPr/>
          </p:nvSpPr>
          <p:spPr>
            <a:xfrm>
              <a:off x="4771037" y="4449859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0" name="Freeform: Shape 1869">
              <a:extLst>
                <a:ext uri="{FF2B5EF4-FFF2-40B4-BE49-F238E27FC236}">
                  <a16:creationId xmlns:a16="http://schemas.microsoft.com/office/drawing/2014/main" id="{CC20C4F6-CD6C-408D-B4AC-A0AD615BE927}"/>
                </a:ext>
              </a:extLst>
            </p:cNvPr>
            <p:cNvSpPr/>
            <p:nvPr/>
          </p:nvSpPr>
          <p:spPr>
            <a:xfrm>
              <a:off x="4771037" y="4399749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1" name="Freeform: Shape 1870">
              <a:extLst>
                <a:ext uri="{FF2B5EF4-FFF2-40B4-BE49-F238E27FC236}">
                  <a16:creationId xmlns:a16="http://schemas.microsoft.com/office/drawing/2014/main" id="{C58DEEEE-1334-934C-F386-3F33FD9CF691}"/>
                </a:ext>
              </a:extLst>
            </p:cNvPr>
            <p:cNvSpPr/>
            <p:nvPr/>
          </p:nvSpPr>
          <p:spPr>
            <a:xfrm>
              <a:off x="4771037" y="4349638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2" name="Freeform: Shape 1871">
              <a:extLst>
                <a:ext uri="{FF2B5EF4-FFF2-40B4-BE49-F238E27FC236}">
                  <a16:creationId xmlns:a16="http://schemas.microsoft.com/office/drawing/2014/main" id="{B00CAE96-E5DE-ED70-C85D-44CDFA545060}"/>
                </a:ext>
              </a:extLst>
            </p:cNvPr>
            <p:cNvSpPr/>
            <p:nvPr/>
          </p:nvSpPr>
          <p:spPr>
            <a:xfrm>
              <a:off x="4771037" y="4299527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3" name="Freeform: Shape 1872">
              <a:extLst>
                <a:ext uri="{FF2B5EF4-FFF2-40B4-BE49-F238E27FC236}">
                  <a16:creationId xmlns:a16="http://schemas.microsoft.com/office/drawing/2014/main" id="{702AE8A8-C68D-8C66-97DC-BB305E51B6D3}"/>
                </a:ext>
              </a:extLst>
            </p:cNvPr>
            <p:cNvSpPr/>
            <p:nvPr/>
          </p:nvSpPr>
          <p:spPr>
            <a:xfrm>
              <a:off x="4771037" y="4249417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4" name="Freeform: Shape 1873">
              <a:extLst>
                <a:ext uri="{FF2B5EF4-FFF2-40B4-BE49-F238E27FC236}">
                  <a16:creationId xmlns:a16="http://schemas.microsoft.com/office/drawing/2014/main" id="{8B42781D-0D89-99D1-3CFB-B9B707936231}"/>
                </a:ext>
              </a:extLst>
            </p:cNvPr>
            <p:cNvSpPr/>
            <p:nvPr/>
          </p:nvSpPr>
          <p:spPr>
            <a:xfrm>
              <a:off x="4771037" y="4199306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5" name="Freeform: Shape 1874">
              <a:extLst>
                <a:ext uri="{FF2B5EF4-FFF2-40B4-BE49-F238E27FC236}">
                  <a16:creationId xmlns:a16="http://schemas.microsoft.com/office/drawing/2014/main" id="{D78198A1-58EB-C475-1EF9-FE09FE37F358}"/>
                </a:ext>
              </a:extLst>
            </p:cNvPr>
            <p:cNvSpPr/>
            <p:nvPr/>
          </p:nvSpPr>
          <p:spPr>
            <a:xfrm>
              <a:off x="4771037" y="4149195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6" name="Freeform: Shape 1875">
              <a:extLst>
                <a:ext uri="{FF2B5EF4-FFF2-40B4-BE49-F238E27FC236}">
                  <a16:creationId xmlns:a16="http://schemas.microsoft.com/office/drawing/2014/main" id="{5C1A7E2B-FA1E-A211-0A15-122206574B44}"/>
                </a:ext>
              </a:extLst>
            </p:cNvPr>
            <p:cNvSpPr/>
            <p:nvPr/>
          </p:nvSpPr>
          <p:spPr>
            <a:xfrm>
              <a:off x="4771037" y="4099084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7" name="Freeform: Shape 1876">
              <a:extLst>
                <a:ext uri="{FF2B5EF4-FFF2-40B4-BE49-F238E27FC236}">
                  <a16:creationId xmlns:a16="http://schemas.microsoft.com/office/drawing/2014/main" id="{33B92A13-DE20-B324-550E-517934079EB8}"/>
                </a:ext>
              </a:extLst>
            </p:cNvPr>
            <p:cNvSpPr/>
            <p:nvPr/>
          </p:nvSpPr>
          <p:spPr>
            <a:xfrm>
              <a:off x="4771037" y="4048974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8" name="Freeform: Shape 1877">
              <a:extLst>
                <a:ext uri="{FF2B5EF4-FFF2-40B4-BE49-F238E27FC236}">
                  <a16:creationId xmlns:a16="http://schemas.microsoft.com/office/drawing/2014/main" id="{17A46166-2640-0B26-00B1-BFDFC9D4B343}"/>
                </a:ext>
              </a:extLst>
            </p:cNvPr>
            <p:cNvSpPr/>
            <p:nvPr/>
          </p:nvSpPr>
          <p:spPr>
            <a:xfrm>
              <a:off x="4771037" y="3998863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9" name="Freeform: Shape 1878">
              <a:extLst>
                <a:ext uri="{FF2B5EF4-FFF2-40B4-BE49-F238E27FC236}">
                  <a16:creationId xmlns:a16="http://schemas.microsoft.com/office/drawing/2014/main" id="{026E9067-6FFE-9053-E326-A9253135DACC}"/>
                </a:ext>
              </a:extLst>
            </p:cNvPr>
            <p:cNvSpPr/>
            <p:nvPr/>
          </p:nvSpPr>
          <p:spPr>
            <a:xfrm>
              <a:off x="4771037" y="3948752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0" name="Freeform: Shape 1879">
              <a:extLst>
                <a:ext uri="{FF2B5EF4-FFF2-40B4-BE49-F238E27FC236}">
                  <a16:creationId xmlns:a16="http://schemas.microsoft.com/office/drawing/2014/main" id="{DF35BBCA-7163-7B65-398A-1C86DAA94A15}"/>
                </a:ext>
              </a:extLst>
            </p:cNvPr>
            <p:cNvSpPr/>
            <p:nvPr/>
          </p:nvSpPr>
          <p:spPr>
            <a:xfrm>
              <a:off x="4771037" y="3898514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1" name="Freeform: Shape 1880">
              <a:extLst>
                <a:ext uri="{FF2B5EF4-FFF2-40B4-BE49-F238E27FC236}">
                  <a16:creationId xmlns:a16="http://schemas.microsoft.com/office/drawing/2014/main" id="{741F96B5-0480-B0D4-C9F0-872968D8ABBF}"/>
                </a:ext>
              </a:extLst>
            </p:cNvPr>
            <p:cNvSpPr/>
            <p:nvPr/>
          </p:nvSpPr>
          <p:spPr>
            <a:xfrm>
              <a:off x="4771037" y="3848403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2" name="Freeform: Shape 1881">
              <a:extLst>
                <a:ext uri="{FF2B5EF4-FFF2-40B4-BE49-F238E27FC236}">
                  <a16:creationId xmlns:a16="http://schemas.microsoft.com/office/drawing/2014/main" id="{A1DEC4B3-6911-DF18-D972-56321F5D9914}"/>
                </a:ext>
              </a:extLst>
            </p:cNvPr>
            <p:cNvSpPr/>
            <p:nvPr/>
          </p:nvSpPr>
          <p:spPr>
            <a:xfrm>
              <a:off x="4771037" y="3798293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3" name="Freeform: Shape 1882">
              <a:extLst>
                <a:ext uri="{FF2B5EF4-FFF2-40B4-BE49-F238E27FC236}">
                  <a16:creationId xmlns:a16="http://schemas.microsoft.com/office/drawing/2014/main" id="{01C9DAFB-8EB9-2CAF-D3B4-E658B84BE310}"/>
                </a:ext>
              </a:extLst>
            </p:cNvPr>
            <p:cNvSpPr/>
            <p:nvPr/>
          </p:nvSpPr>
          <p:spPr>
            <a:xfrm>
              <a:off x="4771037" y="3748182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4" name="Freeform: Shape 1883">
              <a:extLst>
                <a:ext uri="{FF2B5EF4-FFF2-40B4-BE49-F238E27FC236}">
                  <a16:creationId xmlns:a16="http://schemas.microsoft.com/office/drawing/2014/main" id="{B7B75A93-AADE-CC48-FCBE-D40024E24471}"/>
                </a:ext>
              </a:extLst>
            </p:cNvPr>
            <p:cNvSpPr/>
            <p:nvPr/>
          </p:nvSpPr>
          <p:spPr>
            <a:xfrm>
              <a:off x="4771037" y="3698071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5" name="Freeform: Shape 1884">
              <a:extLst>
                <a:ext uri="{FF2B5EF4-FFF2-40B4-BE49-F238E27FC236}">
                  <a16:creationId xmlns:a16="http://schemas.microsoft.com/office/drawing/2014/main" id="{59729A4F-F158-25D8-B250-171316F415E6}"/>
                </a:ext>
              </a:extLst>
            </p:cNvPr>
            <p:cNvSpPr/>
            <p:nvPr/>
          </p:nvSpPr>
          <p:spPr>
            <a:xfrm>
              <a:off x="4771037" y="3647961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6" name="Freeform: Shape 1885">
              <a:extLst>
                <a:ext uri="{FF2B5EF4-FFF2-40B4-BE49-F238E27FC236}">
                  <a16:creationId xmlns:a16="http://schemas.microsoft.com/office/drawing/2014/main" id="{095DAFE1-80FD-4AD2-31C3-9CCFA0B399D8}"/>
                </a:ext>
              </a:extLst>
            </p:cNvPr>
            <p:cNvSpPr/>
            <p:nvPr/>
          </p:nvSpPr>
          <p:spPr>
            <a:xfrm>
              <a:off x="4771037" y="3597850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7" name="Freeform: Shape 1886">
              <a:extLst>
                <a:ext uri="{FF2B5EF4-FFF2-40B4-BE49-F238E27FC236}">
                  <a16:creationId xmlns:a16="http://schemas.microsoft.com/office/drawing/2014/main" id="{CCE284F4-F14A-7731-7C4A-3B2BC489CF52}"/>
                </a:ext>
              </a:extLst>
            </p:cNvPr>
            <p:cNvSpPr/>
            <p:nvPr/>
          </p:nvSpPr>
          <p:spPr>
            <a:xfrm>
              <a:off x="4771037" y="3547739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8" name="Freeform: Shape 1887">
              <a:extLst>
                <a:ext uri="{FF2B5EF4-FFF2-40B4-BE49-F238E27FC236}">
                  <a16:creationId xmlns:a16="http://schemas.microsoft.com/office/drawing/2014/main" id="{6CBF7217-F89C-9038-F8D4-9EFA8A82ED2A}"/>
                </a:ext>
              </a:extLst>
            </p:cNvPr>
            <p:cNvSpPr/>
            <p:nvPr/>
          </p:nvSpPr>
          <p:spPr>
            <a:xfrm>
              <a:off x="4771037" y="3497628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9" name="Freeform: Shape 1888">
              <a:extLst>
                <a:ext uri="{FF2B5EF4-FFF2-40B4-BE49-F238E27FC236}">
                  <a16:creationId xmlns:a16="http://schemas.microsoft.com/office/drawing/2014/main" id="{1012EEC3-44A7-8CCB-198B-B502F7BE9F6B}"/>
                </a:ext>
              </a:extLst>
            </p:cNvPr>
            <p:cNvSpPr/>
            <p:nvPr/>
          </p:nvSpPr>
          <p:spPr>
            <a:xfrm>
              <a:off x="4771037" y="3447518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0" name="Freeform: Shape 1889">
              <a:extLst>
                <a:ext uri="{FF2B5EF4-FFF2-40B4-BE49-F238E27FC236}">
                  <a16:creationId xmlns:a16="http://schemas.microsoft.com/office/drawing/2014/main" id="{2A91B6D7-E8A0-15C0-B581-DE396CC9F6ED}"/>
                </a:ext>
              </a:extLst>
            </p:cNvPr>
            <p:cNvSpPr/>
            <p:nvPr/>
          </p:nvSpPr>
          <p:spPr>
            <a:xfrm>
              <a:off x="4771037" y="3397407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1" name="Freeform: Shape 1890">
              <a:extLst>
                <a:ext uri="{FF2B5EF4-FFF2-40B4-BE49-F238E27FC236}">
                  <a16:creationId xmlns:a16="http://schemas.microsoft.com/office/drawing/2014/main" id="{B8EC4B32-7EC3-15A6-A459-F990F7382866}"/>
                </a:ext>
              </a:extLst>
            </p:cNvPr>
            <p:cNvSpPr/>
            <p:nvPr/>
          </p:nvSpPr>
          <p:spPr>
            <a:xfrm>
              <a:off x="4771037" y="3347296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2" name="Freeform: Shape 1891">
              <a:extLst>
                <a:ext uri="{FF2B5EF4-FFF2-40B4-BE49-F238E27FC236}">
                  <a16:creationId xmlns:a16="http://schemas.microsoft.com/office/drawing/2014/main" id="{4CC3D838-F504-D073-8384-C17F726B4D28}"/>
                </a:ext>
              </a:extLst>
            </p:cNvPr>
            <p:cNvSpPr/>
            <p:nvPr/>
          </p:nvSpPr>
          <p:spPr>
            <a:xfrm>
              <a:off x="4771037" y="3297185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3" name="Freeform: Shape 1892">
              <a:extLst>
                <a:ext uri="{FF2B5EF4-FFF2-40B4-BE49-F238E27FC236}">
                  <a16:creationId xmlns:a16="http://schemas.microsoft.com/office/drawing/2014/main" id="{25917481-D11E-D38E-7980-695BFDFA259F}"/>
                </a:ext>
              </a:extLst>
            </p:cNvPr>
            <p:cNvSpPr/>
            <p:nvPr/>
          </p:nvSpPr>
          <p:spPr>
            <a:xfrm>
              <a:off x="4771037" y="3247075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4" name="Freeform: Shape 1893">
              <a:extLst>
                <a:ext uri="{FF2B5EF4-FFF2-40B4-BE49-F238E27FC236}">
                  <a16:creationId xmlns:a16="http://schemas.microsoft.com/office/drawing/2014/main" id="{1BDC9923-CBE1-AAF3-F74E-02C5EB0C8240}"/>
                </a:ext>
              </a:extLst>
            </p:cNvPr>
            <p:cNvSpPr/>
            <p:nvPr/>
          </p:nvSpPr>
          <p:spPr>
            <a:xfrm>
              <a:off x="4771037" y="3196964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5" name="Freeform: Shape 1894">
              <a:extLst>
                <a:ext uri="{FF2B5EF4-FFF2-40B4-BE49-F238E27FC236}">
                  <a16:creationId xmlns:a16="http://schemas.microsoft.com/office/drawing/2014/main" id="{49358919-D205-85A7-0124-7D4002665EE4}"/>
                </a:ext>
              </a:extLst>
            </p:cNvPr>
            <p:cNvSpPr/>
            <p:nvPr/>
          </p:nvSpPr>
          <p:spPr>
            <a:xfrm>
              <a:off x="4771037" y="3146853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6" name="Freeform: Shape 1895">
              <a:extLst>
                <a:ext uri="{FF2B5EF4-FFF2-40B4-BE49-F238E27FC236}">
                  <a16:creationId xmlns:a16="http://schemas.microsoft.com/office/drawing/2014/main" id="{08CEECC6-19FC-D973-3022-1726437876E0}"/>
                </a:ext>
              </a:extLst>
            </p:cNvPr>
            <p:cNvSpPr/>
            <p:nvPr/>
          </p:nvSpPr>
          <p:spPr>
            <a:xfrm>
              <a:off x="4771037" y="3096615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7" name="Freeform: Shape 1896">
              <a:extLst>
                <a:ext uri="{FF2B5EF4-FFF2-40B4-BE49-F238E27FC236}">
                  <a16:creationId xmlns:a16="http://schemas.microsoft.com/office/drawing/2014/main" id="{C522EA0B-5206-93A4-DE78-B8FDA4A0E67F}"/>
                </a:ext>
              </a:extLst>
            </p:cNvPr>
            <p:cNvSpPr/>
            <p:nvPr/>
          </p:nvSpPr>
          <p:spPr>
            <a:xfrm>
              <a:off x="4771037" y="3046505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8" name="Freeform: Shape 1897">
              <a:extLst>
                <a:ext uri="{FF2B5EF4-FFF2-40B4-BE49-F238E27FC236}">
                  <a16:creationId xmlns:a16="http://schemas.microsoft.com/office/drawing/2014/main" id="{1674C26E-A45D-FB9E-8B7E-9AE83665E1A9}"/>
                </a:ext>
              </a:extLst>
            </p:cNvPr>
            <p:cNvSpPr/>
            <p:nvPr/>
          </p:nvSpPr>
          <p:spPr>
            <a:xfrm>
              <a:off x="4771037" y="2996394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9" name="Freeform: Shape 1898">
              <a:extLst>
                <a:ext uri="{FF2B5EF4-FFF2-40B4-BE49-F238E27FC236}">
                  <a16:creationId xmlns:a16="http://schemas.microsoft.com/office/drawing/2014/main" id="{13E82522-261E-1BD5-C490-44E8BC4D199B}"/>
                </a:ext>
              </a:extLst>
            </p:cNvPr>
            <p:cNvSpPr/>
            <p:nvPr/>
          </p:nvSpPr>
          <p:spPr>
            <a:xfrm>
              <a:off x="4771037" y="2946283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0" name="Freeform: Shape 1899">
              <a:extLst>
                <a:ext uri="{FF2B5EF4-FFF2-40B4-BE49-F238E27FC236}">
                  <a16:creationId xmlns:a16="http://schemas.microsoft.com/office/drawing/2014/main" id="{44023993-5EAC-1D76-A39C-5CA8F5E7FB99}"/>
                </a:ext>
              </a:extLst>
            </p:cNvPr>
            <p:cNvSpPr/>
            <p:nvPr/>
          </p:nvSpPr>
          <p:spPr>
            <a:xfrm>
              <a:off x="4771037" y="2896172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1" name="Freeform: Shape 1900">
              <a:extLst>
                <a:ext uri="{FF2B5EF4-FFF2-40B4-BE49-F238E27FC236}">
                  <a16:creationId xmlns:a16="http://schemas.microsoft.com/office/drawing/2014/main" id="{548B768C-2599-D3DD-18FC-D00C22DF7520}"/>
                </a:ext>
              </a:extLst>
            </p:cNvPr>
            <p:cNvSpPr/>
            <p:nvPr/>
          </p:nvSpPr>
          <p:spPr>
            <a:xfrm>
              <a:off x="4771037" y="2846062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2" name="Freeform: Shape 1901">
              <a:extLst>
                <a:ext uri="{FF2B5EF4-FFF2-40B4-BE49-F238E27FC236}">
                  <a16:creationId xmlns:a16="http://schemas.microsoft.com/office/drawing/2014/main" id="{3F9903A8-80FB-E3CE-497C-A455D6A15E26}"/>
                </a:ext>
              </a:extLst>
            </p:cNvPr>
            <p:cNvSpPr/>
            <p:nvPr/>
          </p:nvSpPr>
          <p:spPr>
            <a:xfrm>
              <a:off x="4771037" y="2795951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3" name="Freeform: Shape 1902">
              <a:extLst>
                <a:ext uri="{FF2B5EF4-FFF2-40B4-BE49-F238E27FC236}">
                  <a16:creationId xmlns:a16="http://schemas.microsoft.com/office/drawing/2014/main" id="{750328E8-505C-7454-4DF1-1E3A4A40808C}"/>
                </a:ext>
              </a:extLst>
            </p:cNvPr>
            <p:cNvSpPr/>
            <p:nvPr/>
          </p:nvSpPr>
          <p:spPr>
            <a:xfrm>
              <a:off x="4771037" y="2745840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4" name="Freeform: Shape 1903">
              <a:extLst>
                <a:ext uri="{FF2B5EF4-FFF2-40B4-BE49-F238E27FC236}">
                  <a16:creationId xmlns:a16="http://schemas.microsoft.com/office/drawing/2014/main" id="{433E27AA-E841-4766-A47B-97CFEDA2C28D}"/>
                </a:ext>
              </a:extLst>
            </p:cNvPr>
            <p:cNvSpPr/>
            <p:nvPr/>
          </p:nvSpPr>
          <p:spPr>
            <a:xfrm>
              <a:off x="4771037" y="2695730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5" name="Freeform: Shape 1904">
              <a:extLst>
                <a:ext uri="{FF2B5EF4-FFF2-40B4-BE49-F238E27FC236}">
                  <a16:creationId xmlns:a16="http://schemas.microsoft.com/office/drawing/2014/main" id="{FF3FF1BB-0C92-7CF5-BC9F-D8E7AE749D7A}"/>
                </a:ext>
              </a:extLst>
            </p:cNvPr>
            <p:cNvSpPr/>
            <p:nvPr/>
          </p:nvSpPr>
          <p:spPr>
            <a:xfrm>
              <a:off x="4771037" y="2645619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6" name="Freeform: Shape 1905">
              <a:extLst>
                <a:ext uri="{FF2B5EF4-FFF2-40B4-BE49-F238E27FC236}">
                  <a16:creationId xmlns:a16="http://schemas.microsoft.com/office/drawing/2014/main" id="{CE0EF281-0F34-11A9-4165-11ED37D9BB9B}"/>
                </a:ext>
              </a:extLst>
            </p:cNvPr>
            <p:cNvSpPr/>
            <p:nvPr/>
          </p:nvSpPr>
          <p:spPr>
            <a:xfrm>
              <a:off x="4771037" y="2595508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7" name="Freeform: Shape 1906">
              <a:extLst>
                <a:ext uri="{FF2B5EF4-FFF2-40B4-BE49-F238E27FC236}">
                  <a16:creationId xmlns:a16="http://schemas.microsoft.com/office/drawing/2014/main" id="{BCFB0A82-8C73-74F3-028A-EA34BDB571D5}"/>
                </a:ext>
              </a:extLst>
            </p:cNvPr>
            <p:cNvSpPr/>
            <p:nvPr/>
          </p:nvSpPr>
          <p:spPr>
            <a:xfrm>
              <a:off x="4771037" y="2545397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8" name="Freeform: Shape 1907">
              <a:extLst>
                <a:ext uri="{FF2B5EF4-FFF2-40B4-BE49-F238E27FC236}">
                  <a16:creationId xmlns:a16="http://schemas.microsoft.com/office/drawing/2014/main" id="{7DDB9565-8C3D-E52E-3889-EB3CC9BACACD}"/>
                </a:ext>
              </a:extLst>
            </p:cNvPr>
            <p:cNvSpPr/>
            <p:nvPr/>
          </p:nvSpPr>
          <p:spPr>
            <a:xfrm>
              <a:off x="4771037" y="2495287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9" name="Freeform: Shape 1908">
              <a:extLst>
                <a:ext uri="{FF2B5EF4-FFF2-40B4-BE49-F238E27FC236}">
                  <a16:creationId xmlns:a16="http://schemas.microsoft.com/office/drawing/2014/main" id="{B1666FEF-BDEE-C631-4872-E4C0D09EF3FC}"/>
                </a:ext>
              </a:extLst>
            </p:cNvPr>
            <p:cNvSpPr/>
            <p:nvPr/>
          </p:nvSpPr>
          <p:spPr>
            <a:xfrm>
              <a:off x="4771037" y="2445176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0" name="Freeform: Shape 1909">
              <a:extLst>
                <a:ext uri="{FF2B5EF4-FFF2-40B4-BE49-F238E27FC236}">
                  <a16:creationId xmlns:a16="http://schemas.microsoft.com/office/drawing/2014/main" id="{104A1458-1AED-3408-73FE-E1FDD80BD09C}"/>
                </a:ext>
              </a:extLst>
            </p:cNvPr>
            <p:cNvSpPr/>
            <p:nvPr/>
          </p:nvSpPr>
          <p:spPr>
            <a:xfrm>
              <a:off x="4771037" y="2395065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1" name="Freeform: Shape 1910">
              <a:extLst>
                <a:ext uri="{FF2B5EF4-FFF2-40B4-BE49-F238E27FC236}">
                  <a16:creationId xmlns:a16="http://schemas.microsoft.com/office/drawing/2014/main" id="{93712B34-5380-79F6-95BC-0FAA14413977}"/>
                </a:ext>
              </a:extLst>
            </p:cNvPr>
            <p:cNvSpPr/>
            <p:nvPr/>
          </p:nvSpPr>
          <p:spPr>
            <a:xfrm>
              <a:off x="4771037" y="2344954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2" name="Freeform: Shape 1911">
              <a:extLst>
                <a:ext uri="{FF2B5EF4-FFF2-40B4-BE49-F238E27FC236}">
                  <a16:creationId xmlns:a16="http://schemas.microsoft.com/office/drawing/2014/main" id="{6890EA58-8D31-DFFA-7558-14BCA3E2BB46}"/>
                </a:ext>
              </a:extLst>
            </p:cNvPr>
            <p:cNvSpPr/>
            <p:nvPr/>
          </p:nvSpPr>
          <p:spPr>
            <a:xfrm>
              <a:off x="4771037" y="2294716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3" name="Freeform: Shape 1912">
              <a:extLst>
                <a:ext uri="{FF2B5EF4-FFF2-40B4-BE49-F238E27FC236}">
                  <a16:creationId xmlns:a16="http://schemas.microsoft.com/office/drawing/2014/main" id="{19946FFB-A640-DE89-01CA-828C1BD7BC80}"/>
                </a:ext>
              </a:extLst>
            </p:cNvPr>
            <p:cNvSpPr/>
            <p:nvPr/>
          </p:nvSpPr>
          <p:spPr>
            <a:xfrm>
              <a:off x="4771037" y="2244606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4" name="Freeform: Shape 1913">
              <a:extLst>
                <a:ext uri="{FF2B5EF4-FFF2-40B4-BE49-F238E27FC236}">
                  <a16:creationId xmlns:a16="http://schemas.microsoft.com/office/drawing/2014/main" id="{2D475858-FF79-7441-CDC4-9C3E7C8D40F7}"/>
                </a:ext>
              </a:extLst>
            </p:cNvPr>
            <p:cNvSpPr/>
            <p:nvPr/>
          </p:nvSpPr>
          <p:spPr>
            <a:xfrm>
              <a:off x="4771037" y="2194495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5" name="Freeform: Shape 1914">
              <a:extLst>
                <a:ext uri="{FF2B5EF4-FFF2-40B4-BE49-F238E27FC236}">
                  <a16:creationId xmlns:a16="http://schemas.microsoft.com/office/drawing/2014/main" id="{B1989789-93AA-659E-374A-8B3A77377F88}"/>
                </a:ext>
              </a:extLst>
            </p:cNvPr>
            <p:cNvSpPr/>
            <p:nvPr/>
          </p:nvSpPr>
          <p:spPr>
            <a:xfrm>
              <a:off x="4771037" y="2144384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6" name="Freeform: Shape 1915">
              <a:extLst>
                <a:ext uri="{FF2B5EF4-FFF2-40B4-BE49-F238E27FC236}">
                  <a16:creationId xmlns:a16="http://schemas.microsoft.com/office/drawing/2014/main" id="{3180C25E-9649-971B-D165-FD82C5E13EFA}"/>
                </a:ext>
              </a:extLst>
            </p:cNvPr>
            <p:cNvSpPr/>
            <p:nvPr/>
          </p:nvSpPr>
          <p:spPr>
            <a:xfrm>
              <a:off x="4771037" y="2094274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7" name="Freeform: Shape 1916">
              <a:extLst>
                <a:ext uri="{FF2B5EF4-FFF2-40B4-BE49-F238E27FC236}">
                  <a16:creationId xmlns:a16="http://schemas.microsoft.com/office/drawing/2014/main" id="{2048BC13-2B0E-E894-D54D-7130DF87046C}"/>
                </a:ext>
              </a:extLst>
            </p:cNvPr>
            <p:cNvSpPr/>
            <p:nvPr/>
          </p:nvSpPr>
          <p:spPr>
            <a:xfrm>
              <a:off x="4771037" y="2044163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8" name="Freeform: Shape 1917">
              <a:extLst>
                <a:ext uri="{FF2B5EF4-FFF2-40B4-BE49-F238E27FC236}">
                  <a16:creationId xmlns:a16="http://schemas.microsoft.com/office/drawing/2014/main" id="{20428909-55F4-DDBB-D4ED-298161BC3B38}"/>
                </a:ext>
              </a:extLst>
            </p:cNvPr>
            <p:cNvSpPr/>
            <p:nvPr/>
          </p:nvSpPr>
          <p:spPr>
            <a:xfrm>
              <a:off x="4771037" y="1994052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9" name="Freeform: Shape 1918">
              <a:extLst>
                <a:ext uri="{FF2B5EF4-FFF2-40B4-BE49-F238E27FC236}">
                  <a16:creationId xmlns:a16="http://schemas.microsoft.com/office/drawing/2014/main" id="{8DA23E9A-DAC0-05DA-4A82-DC9694267F71}"/>
                </a:ext>
              </a:extLst>
            </p:cNvPr>
            <p:cNvSpPr/>
            <p:nvPr/>
          </p:nvSpPr>
          <p:spPr>
            <a:xfrm>
              <a:off x="4771037" y="1943941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0" name="Freeform: Shape 1919">
              <a:extLst>
                <a:ext uri="{FF2B5EF4-FFF2-40B4-BE49-F238E27FC236}">
                  <a16:creationId xmlns:a16="http://schemas.microsoft.com/office/drawing/2014/main" id="{151C75B2-95B6-190A-8668-84A5ADCF4C1E}"/>
                </a:ext>
              </a:extLst>
            </p:cNvPr>
            <p:cNvSpPr/>
            <p:nvPr/>
          </p:nvSpPr>
          <p:spPr>
            <a:xfrm>
              <a:off x="4771037" y="1893831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1" name="Freeform: Shape 1920">
              <a:extLst>
                <a:ext uri="{FF2B5EF4-FFF2-40B4-BE49-F238E27FC236}">
                  <a16:creationId xmlns:a16="http://schemas.microsoft.com/office/drawing/2014/main" id="{A42E32CA-8F8C-C680-5AF3-BC46238BFA64}"/>
                </a:ext>
              </a:extLst>
            </p:cNvPr>
            <p:cNvSpPr/>
            <p:nvPr/>
          </p:nvSpPr>
          <p:spPr>
            <a:xfrm>
              <a:off x="4771037" y="1843720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2" name="Freeform: Shape 1921">
              <a:extLst>
                <a:ext uri="{FF2B5EF4-FFF2-40B4-BE49-F238E27FC236}">
                  <a16:creationId xmlns:a16="http://schemas.microsoft.com/office/drawing/2014/main" id="{6C187E57-5D5F-4CFC-AFE6-7B872DC97B29}"/>
                </a:ext>
              </a:extLst>
            </p:cNvPr>
            <p:cNvSpPr/>
            <p:nvPr/>
          </p:nvSpPr>
          <p:spPr>
            <a:xfrm>
              <a:off x="4771037" y="1793609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3" name="Freeform: Shape 1922">
              <a:extLst>
                <a:ext uri="{FF2B5EF4-FFF2-40B4-BE49-F238E27FC236}">
                  <a16:creationId xmlns:a16="http://schemas.microsoft.com/office/drawing/2014/main" id="{B2562A08-2F21-921A-FE82-FD46B11ACDEE}"/>
                </a:ext>
              </a:extLst>
            </p:cNvPr>
            <p:cNvSpPr/>
            <p:nvPr/>
          </p:nvSpPr>
          <p:spPr>
            <a:xfrm>
              <a:off x="4771037" y="1743498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4" name="Freeform: Shape 1923">
              <a:extLst>
                <a:ext uri="{FF2B5EF4-FFF2-40B4-BE49-F238E27FC236}">
                  <a16:creationId xmlns:a16="http://schemas.microsoft.com/office/drawing/2014/main" id="{A5BD7256-FB5A-205F-B002-2856A2DD4EC2}"/>
                </a:ext>
              </a:extLst>
            </p:cNvPr>
            <p:cNvSpPr/>
            <p:nvPr/>
          </p:nvSpPr>
          <p:spPr>
            <a:xfrm>
              <a:off x="4771037" y="1693388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5" name="Freeform: Shape 1924">
              <a:extLst>
                <a:ext uri="{FF2B5EF4-FFF2-40B4-BE49-F238E27FC236}">
                  <a16:creationId xmlns:a16="http://schemas.microsoft.com/office/drawing/2014/main" id="{D4DC4FDD-9287-0A80-C359-EE09C4E551F2}"/>
                </a:ext>
              </a:extLst>
            </p:cNvPr>
            <p:cNvSpPr/>
            <p:nvPr/>
          </p:nvSpPr>
          <p:spPr>
            <a:xfrm>
              <a:off x="4771037" y="1643277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6" name="Freeform: Shape 1925">
              <a:extLst>
                <a:ext uri="{FF2B5EF4-FFF2-40B4-BE49-F238E27FC236}">
                  <a16:creationId xmlns:a16="http://schemas.microsoft.com/office/drawing/2014/main" id="{B3BE969B-A1E5-C4A9-085D-2EA1A74DB37B}"/>
                </a:ext>
              </a:extLst>
            </p:cNvPr>
            <p:cNvSpPr/>
            <p:nvPr/>
          </p:nvSpPr>
          <p:spPr>
            <a:xfrm>
              <a:off x="4771037" y="1593166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7" name="Freeform: Shape 1926">
              <a:extLst>
                <a:ext uri="{FF2B5EF4-FFF2-40B4-BE49-F238E27FC236}">
                  <a16:creationId xmlns:a16="http://schemas.microsoft.com/office/drawing/2014/main" id="{47CBD53F-4295-0838-220E-D2ED4A5CB089}"/>
                </a:ext>
              </a:extLst>
            </p:cNvPr>
            <p:cNvSpPr/>
            <p:nvPr/>
          </p:nvSpPr>
          <p:spPr>
            <a:xfrm>
              <a:off x="4771037" y="1543056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8" name="Freeform: Shape 1927">
              <a:extLst>
                <a:ext uri="{FF2B5EF4-FFF2-40B4-BE49-F238E27FC236}">
                  <a16:creationId xmlns:a16="http://schemas.microsoft.com/office/drawing/2014/main" id="{94771B7F-AC64-C0A8-9309-B2818D3DD99D}"/>
                </a:ext>
              </a:extLst>
            </p:cNvPr>
            <p:cNvSpPr/>
            <p:nvPr/>
          </p:nvSpPr>
          <p:spPr>
            <a:xfrm>
              <a:off x="4771037" y="1492945"/>
              <a:ext cx="88005" cy="50110"/>
            </a:xfrm>
            <a:custGeom>
              <a:avLst/>
              <a:gdLst>
                <a:gd name="connsiteX0" fmla="*/ 744 w 88005"/>
                <a:gd name="connsiteY0" fmla="*/ -455 h 50110"/>
                <a:gd name="connsiteX1" fmla="*/ 88750 w 88005"/>
                <a:gd name="connsiteY1" fmla="*/ -455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5"/>
                  </a:moveTo>
                  <a:lnTo>
                    <a:pt x="88750" y="-455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9" name="Freeform: Shape 1928">
              <a:extLst>
                <a:ext uri="{FF2B5EF4-FFF2-40B4-BE49-F238E27FC236}">
                  <a16:creationId xmlns:a16="http://schemas.microsoft.com/office/drawing/2014/main" id="{166D9E89-7F90-39F3-4AFF-3162F9E5C0F8}"/>
                </a:ext>
              </a:extLst>
            </p:cNvPr>
            <p:cNvSpPr/>
            <p:nvPr/>
          </p:nvSpPr>
          <p:spPr>
            <a:xfrm>
              <a:off x="4771037" y="1442707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0" name="Freeform: Shape 1929">
              <a:extLst>
                <a:ext uri="{FF2B5EF4-FFF2-40B4-BE49-F238E27FC236}">
                  <a16:creationId xmlns:a16="http://schemas.microsoft.com/office/drawing/2014/main" id="{E2154B08-87A9-A7E8-E92A-858B4E7928AE}"/>
                </a:ext>
              </a:extLst>
            </p:cNvPr>
            <p:cNvSpPr/>
            <p:nvPr/>
          </p:nvSpPr>
          <p:spPr>
            <a:xfrm>
              <a:off x="4771037" y="1392596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1" name="Freeform: Shape 1930">
              <a:extLst>
                <a:ext uri="{FF2B5EF4-FFF2-40B4-BE49-F238E27FC236}">
                  <a16:creationId xmlns:a16="http://schemas.microsoft.com/office/drawing/2014/main" id="{A8E06266-A73F-CE4D-DC75-E11A730909E2}"/>
                </a:ext>
              </a:extLst>
            </p:cNvPr>
            <p:cNvSpPr/>
            <p:nvPr/>
          </p:nvSpPr>
          <p:spPr>
            <a:xfrm>
              <a:off x="4771037" y="1342485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2" name="Freeform: Shape 1931">
              <a:extLst>
                <a:ext uri="{FF2B5EF4-FFF2-40B4-BE49-F238E27FC236}">
                  <a16:creationId xmlns:a16="http://schemas.microsoft.com/office/drawing/2014/main" id="{762E45B4-AF6F-710C-6895-CE4F107732ED}"/>
                </a:ext>
              </a:extLst>
            </p:cNvPr>
            <p:cNvSpPr/>
            <p:nvPr/>
          </p:nvSpPr>
          <p:spPr>
            <a:xfrm>
              <a:off x="4771037" y="1292375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3" name="Freeform: Shape 1932">
              <a:extLst>
                <a:ext uri="{FF2B5EF4-FFF2-40B4-BE49-F238E27FC236}">
                  <a16:creationId xmlns:a16="http://schemas.microsoft.com/office/drawing/2014/main" id="{38279792-71D7-83BF-81C8-3F3EDEB10420}"/>
                </a:ext>
              </a:extLst>
            </p:cNvPr>
            <p:cNvSpPr/>
            <p:nvPr/>
          </p:nvSpPr>
          <p:spPr>
            <a:xfrm>
              <a:off x="4771037" y="1242264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4" name="Freeform: Shape 1933">
              <a:extLst>
                <a:ext uri="{FF2B5EF4-FFF2-40B4-BE49-F238E27FC236}">
                  <a16:creationId xmlns:a16="http://schemas.microsoft.com/office/drawing/2014/main" id="{36DBE219-07EA-1BE3-82DF-0533E872EE51}"/>
                </a:ext>
              </a:extLst>
            </p:cNvPr>
            <p:cNvSpPr/>
            <p:nvPr/>
          </p:nvSpPr>
          <p:spPr>
            <a:xfrm>
              <a:off x="4771037" y="1192153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5" name="Freeform: Shape 1934">
              <a:extLst>
                <a:ext uri="{FF2B5EF4-FFF2-40B4-BE49-F238E27FC236}">
                  <a16:creationId xmlns:a16="http://schemas.microsoft.com/office/drawing/2014/main" id="{BF4CA941-3832-5AFE-576F-FEEF92F99A66}"/>
                </a:ext>
              </a:extLst>
            </p:cNvPr>
            <p:cNvSpPr/>
            <p:nvPr/>
          </p:nvSpPr>
          <p:spPr>
            <a:xfrm>
              <a:off x="4771037" y="1142043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6" name="Freeform: Shape 1935">
              <a:extLst>
                <a:ext uri="{FF2B5EF4-FFF2-40B4-BE49-F238E27FC236}">
                  <a16:creationId xmlns:a16="http://schemas.microsoft.com/office/drawing/2014/main" id="{ACA8BE05-77EF-7F16-0236-173D0320AC8C}"/>
                </a:ext>
              </a:extLst>
            </p:cNvPr>
            <p:cNvSpPr/>
            <p:nvPr/>
          </p:nvSpPr>
          <p:spPr>
            <a:xfrm>
              <a:off x="4771037" y="1091932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63E3C5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7" name="Freeform: Shape 1936">
              <a:extLst>
                <a:ext uri="{FF2B5EF4-FFF2-40B4-BE49-F238E27FC236}">
                  <a16:creationId xmlns:a16="http://schemas.microsoft.com/office/drawing/2014/main" id="{A491CFEA-E1F6-9B60-70F8-CFFC00DE01E3}"/>
                </a:ext>
              </a:extLst>
            </p:cNvPr>
            <p:cNvSpPr/>
            <p:nvPr/>
          </p:nvSpPr>
          <p:spPr>
            <a:xfrm>
              <a:off x="4771037" y="1041821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3CBA26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8" name="Freeform: Shape 1937">
              <a:extLst>
                <a:ext uri="{FF2B5EF4-FFF2-40B4-BE49-F238E27FC236}">
                  <a16:creationId xmlns:a16="http://schemas.microsoft.com/office/drawing/2014/main" id="{EFA6B026-9558-5D5D-3E49-6F1856B20230}"/>
                </a:ext>
              </a:extLst>
            </p:cNvPr>
            <p:cNvSpPr/>
            <p:nvPr/>
          </p:nvSpPr>
          <p:spPr>
            <a:xfrm>
              <a:off x="4771037" y="991710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9" name="Freeform: Shape 1938">
              <a:extLst>
                <a:ext uri="{FF2B5EF4-FFF2-40B4-BE49-F238E27FC236}">
                  <a16:creationId xmlns:a16="http://schemas.microsoft.com/office/drawing/2014/main" id="{401E7C1C-F6FC-DE46-358D-522DBE064A43}"/>
                </a:ext>
              </a:extLst>
            </p:cNvPr>
            <p:cNvSpPr/>
            <p:nvPr/>
          </p:nvSpPr>
          <p:spPr>
            <a:xfrm>
              <a:off x="4771037" y="941600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0" name="Freeform: Shape 1939">
              <a:extLst>
                <a:ext uri="{FF2B5EF4-FFF2-40B4-BE49-F238E27FC236}">
                  <a16:creationId xmlns:a16="http://schemas.microsoft.com/office/drawing/2014/main" id="{7F9E7B40-67B5-AC63-AA7E-C93579A64C2F}"/>
                </a:ext>
              </a:extLst>
            </p:cNvPr>
            <p:cNvSpPr/>
            <p:nvPr/>
          </p:nvSpPr>
          <p:spPr>
            <a:xfrm>
              <a:off x="4771037" y="891489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3CBA26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1" name="Freeform: Shape 1940">
              <a:extLst>
                <a:ext uri="{FF2B5EF4-FFF2-40B4-BE49-F238E27FC236}">
                  <a16:creationId xmlns:a16="http://schemas.microsoft.com/office/drawing/2014/main" id="{E0683F98-363A-5C11-DA92-8D0C9CB72B8B}"/>
                </a:ext>
              </a:extLst>
            </p:cNvPr>
            <p:cNvSpPr/>
            <p:nvPr/>
          </p:nvSpPr>
          <p:spPr>
            <a:xfrm>
              <a:off x="4771037" y="841378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020F0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2" name="Freeform: Shape 1941">
              <a:extLst>
                <a:ext uri="{FF2B5EF4-FFF2-40B4-BE49-F238E27FC236}">
                  <a16:creationId xmlns:a16="http://schemas.microsoft.com/office/drawing/2014/main" id="{F9DE69EF-F30D-A927-B637-5FC8B83046A0}"/>
                </a:ext>
              </a:extLst>
            </p:cNvPr>
            <p:cNvSpPr/>
            <p:nvPr/>
          </p:nvSpPr>
          <p:spPr>
            <a:xfrm>
              <a:off x="4771037" y="791267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020F0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3" name="Freeform: Shape 1942">
              <a:extLst>
                <a:ext uri="{FF2B5EF4-FFF2-40B4-BE49-F238E27FC236}">
                  <a16:creationId xmlns:a16="http://schemas.microsoft.com/office/drawing/2014/main" id="{A1A50186-DB3A-42D5-39CA-54A2E5C95F01}"/>
                </a:ext>
              </a:extLst>
            </p:cNvPr>
            <p:cNvSpPr/>
            <p:nvPr/>
          </p:nvSpPr>
          <p:spPr>
            <a:xfrm>
              <a:off x="4771037" y="741157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020F0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4" name="Freeform: Shape 1943">
              <a:extLst>
                <a:ext uri="{FF2B5EF4-FFF2-40B4-BE49-F238E27FC236}">
                  <a16:creationId xmlns:a16="http://schemas.microsoft.com/office/drawing/2014/main" id="{F6742AC7-8BFB-D27D-E784-E9D085C0C40D}"/>
                </a:ext>
              </a:extLst>
            </p:cNvPr>
            <p:cNvSpPr/>
            <p:nvPr/>
          </p:nvSpPr>
          <p:spPr>
            <a:xfrm>
              <a:off x="4771037" y="691046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020F0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5" name="Freeform: Shape 1944">
              <a:extLst>
                <a:ext uri="{FF2B5EF4-FFF2-40B4-BE49-F238E27FC236}">
                  <a16:creationId xmlns:a16="http://schemas.microsoft.com/office/drawing/2014/main" id="{4DB6B908-6214-D9F6-2F1F-6C9985658E5B}"/>
                </a:ext>
              </a:extLst>
            </p:cNvPr>
            <p:cNvSpPr/>
            <p:nvPr/>
          </p:nvSpPr>
          <p:spPr>
            <a:xfrm>
              <a:off x="4771037" y="640808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020F0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6" name="Freeform: Shape 1945">
              <a:extLst>
                <a:ext uri="{FF2B5EF4-FFF2-40B4-BE49-F238E27FC236}">
                  <a16:creationId xmlns:a16="http://schemas.microsoft.com/office/drawing/2014/main" id="{CFDC521D-8771-741F-03AA-6245A1C1CBB1}"/>
                </a:ext>
              </a:extLst>
            </p:cNvPr>
            <p:cNvSpPr/>
            <p:nvPr/>
          </p:nvSpPr>
          <p:spPr>
            <a:xfrm>
              <a:off x="4771037" y="590697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7 h 50110"/>
                <a:gd name="connsiteX3" fmla="*/ 744 w 88005"/>
                <a:gd name="connsiteY3" fmla="*/ 49657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7"/>
                  </a:lnTo>
                  <a:lnTo>
                    <a:pt x="744" y="49657"/>
                  </a:lnTo>
                  <a:close/>
                </a:path>
              </a:pathLst>
            </a:custGeom>
            <a:solidFill>
              <a:srgbClr val="A020F0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7" name="Freeform: Shape 1946">
              <a:extLst>
                <a:ext uri="{FF2B5EF4-FFF2-40B4-BE49-F238E27FC236}">
                  <a16:creationId xmlns:a16="http://schemas.microsoft.com/office/drawing/2014/main" id="{B27CEAF9-5C88-7D79-24C3-21CC90879A1E}"/>
                </a:ext>
              </a:extLst>
            </p:cNvPr>
            <p:cNvSpPr/>
            <p:nvPr/>
          </p:nvSpPr>
          <p:spPr>
            <a:xfrm>
              <a:off x="4771037" y="540587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020F0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8" name="Freeform: Shape 1947">
              <a:extLst>
                <a:ext uri="{FF2B5EF4-FFF2-40B4-BE49-F238E27FC236}">
                  <a16:creationId xmlns:a16="http://schemas.microsoft.com/office/drawing/2014/main" id="{777B6563-0A49-B55E-B5EA-7E2CBDA8D733}"/>
                </a:ext>
              </a:extLst>
            </p:cNvPr>
            <p:cNvSpPr/>
            <p:nvPr/>
          </p:nvSpPr>
          <p:spPr>
            <a:xfrm>
              <a:off x="4771037" y="490476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020F0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9" name="Freeform: Shape 1948">
              <a:extLst>
                <a:ext uri="{FF2B5EF4-FFF2-40B4-BE49-F238E27FC236}">
                  <a16:creationId xmlns:a16="http://schemas.microsoft.com/office/drawing/2014/main" id="{0E3A7D1C-79A0-6C3C-0FF3-626C9F92A570}"/>
                </a:ext>
              </a:extLst>
            </p:cNvPr>
            <p:cNvSpPr/>
            <p:nvPr/>
          </p:nvSpPr>
          <p:spPr>
            <a:xfrm>
              <a:off x="4771037" y="440365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A020F0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0" name="Freeform: Shape 1949">
              <a:extLst>
                <a:ext uri="{FF2B5EF4-FFF2-40B4-BE49-F238E27FC236}">
                  <a16:creationId xmlns:a16="http://schemas.microsoft.com/office/drawing/2014/main" id="{99EA77DD-AEA8-BDA6-73C2-0F429EC33DF9}"/>
                </a:ext>
              </a:extLst>
            </p:cNvPr>
            <p:cNvSpPr/>
            <p:nvPr/>
          </p:nvSpPr>
          <p:spPr>
            <a:xfrm>
              <a:off x="4771037" y="390254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1" name="Freeform: Shape 1950">
              <a:extLst>
                <a:ext uri="{FF2B5EF4-FFF2-40B4-BE49-F238E27FC236}">
                  <a16:creationId xmlns:a16="http://schemas.microsoft.com/office/drawing/2014/main" id="{7D1C7D25-7A89-05AC-C21D-1B0714A0E5F2}"/>
                </a:ext>
              </a:extLst>
            </p:cNvPr>
            <p:cNvSpPr/>
            <p:nvPr/>
          </p:nvSpPr>
          <p:spPr>
            <a:xfrm>
              <a:off x="4771037" y="340144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2" name="Freeform: Shape 1951">
              <a:extLst>
                <a:ext uri="{FF2B5EF4-FFF2-40B4-BE49-F238E27FC236}">
                  <a16:creationId xmlns:a16="http://schemas.microsoft.com/office/drawing/2014/main" id="{FED90079-02EA-6DFC-2D2D-B18137C2C23B}"/>
                </a:ext>
              </a:extLst>
            </p:cNvPr>
            <p:cNvSpPr/>
            <p:nvPr/>
          </p:nvSpPr>
          <p:spPr>
            <a:xfrm>
              <a:off x="4771037" y="290033"/>
              <a:ext cx="88005" cy="50110"/>
            </a:xfrm>
            <a:custGeom>
              <a:avLst/>
              <a:gdLst>
                <a:gd name="connsiteX0" fmla="*/ 744 w 88005"/>
                <a:gd name="connsiteY0" fmla="*/ -454 h 50110"/>
                <a:gd name="connsiteX1" fmla="*/ 88750 w 88005"/>
                <a:gd name="connsiteY1" fmla="*/ -454 h 50110"/>
                <a:gd name="connsiteX2" fmla="*/ 88750 w 88005"/>
                <a:gd name="connsiteY2" fmla="*/ 49656 h 50110"/>
                <a:gd name="connsiteX3" fmla="*/ 744 w 88005"/>
                <a:gd name="connsiteY3" fmla="*/ 49656 h 50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05" h="50110">
                  <a:moveTo>
                    <a:pt x="744" y="-454"/>
                  </a:moveTo>
                  <a:lnTo>
                    <a:pt x="88750" y="-454"/>
                  </a:lnTo>
                  <a:lnTo>
                    <a:pt x="88750" y="49656"/>
                  </a:lnTo>
                  <a:lnTo>
                    <a:pt x="744" y="49656"/>
                  </a:lnTo>
                  <a:close/>
                </a:path>
              </a:pathLst>
            </a:custGeom>
            <a:solidFill>
              <a:srgbClr val="D0D1AC"/>
            </a:solidFill>
            <a:ln w="405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3" name="Freeform: Shape 1952">
              <a:extLst>
                <a:ext uri="{FF2B5EF4-FFF2-40B4-BE49-F238E27FC236}">
                  <a16:creationId xmlns:a16="http://schemas.microsoft.com/office/drawing/2014/main" id="{D0B7099E-6030-4A69-CF3A-0C5774426A5B}"/>
                </a:ext>
              </a:extLst>
            </p:cNvPr>
            <p:cNvSpPr/>
            <p:nvPr/>
          </p:nvSpPr>
          <p:spPr>
            <a:xfrm>
              <a:off x="159772" y="6554892"/>
              <a:ext cx="3878980" cy="300664"/>
            </a:xfrm>
            <a:custGeom>
              <a:avLst/>
              <a:gdLst>
                <a:gd name="connsiteX0" fmla="*/ 745 w 3878980"/>
                <a:gd name="connsiteY0" fmla="*/ -455 h 300664"/>
                <a:gd name="connsiteX1" fmla="*/ 3879725 w 3878980"/>
                <a:gd name="connsiteY1" fmla="*/ -455 h 300664"/>
                <a:gd name="connsiteX2" fmla="*/ 3879725 w 3878980"/>
                <a:gd name="connsiteY2" fmla="*/ 300210 h 300664"/>
                <a:gd name="connsiteX3" fmla="*/ 745 w 3878980"/>
                <a:gd name="connsiteY3" fmla="*/ 300210 h 30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78980" h="300664">
                  <a:moveTo>
                    <a:pt x="745" y="-455"/>
                  </a:moveTo>
                  <a:lnTo>
                    <a:pt x="3879725" y="-455"/>
                  </a:lnTo>
                  <a:lnTo>
                    <a:pt x="3879725" y="300210"/>
                  </a:lnTo>
                  <a:lnTo>
                    <a:pt x="745" y="300210"/>
                  </a:lnTo>
                  <a:close/>
                </a:path>
              </a:pathLst>
            </a:custGeom>
            <a:solidFill>
              <a:srgbClr val="2F0147">
                <a:alpha val="20000"/>
              </a:srgbClr>
            </a:solidFill>
            <a:ln w="29119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4" name="Freeform: Shape 1953">
              <a:extLst>
                <a:ext uri="{FF2B5EF4-FFF2-40B4-BE49-F238E27FC236}">
                  <a16:creationId xmlns:a16="http://schemas.microsoft.com/office/drawing/2014/main" id="{A2D5C2EC-E5B5-F840-BEA5-C54EA4876ED5}"/>
                </a:ext>
              </a:extLst>
            </p:cNvPr>
            <p:cNvSpPr/>
            <p:nvPr/>
          </p:nvSpPr>
          <p:spPr>
            <a:xfrm>
              <a:off x="153737" y="290033"/>
              <a:ext cx="3913834" cy="6264858"/>
            </a:xfrm>
            <a:custGeom>
              <a:avLst/>
              <a:gdLst>
                <a:gd name="connsiteX0" fmla="*/ 744 w 3913834"/>
                <a:gd name="connsiteY0" fmla="*/ -454 h 6264858"/>
                <a:gd name="connsiteX1" fmla="*/ 3914579 w 3913834"/>
                <a:gd name="connsiteY1" fmla="*/ -454 h 6264858"/>
                <a:gd name="connsiteX2" fmla="*/ 3914579 w 3913834"/>
                <a:gd name="connsiteY2" fmla="*/ 6264404 h 6264858"/>
                <a:gd name="connsiteX3" fmla="*/ 744 w 3913834"/>
                <a:gd name="connsiteY3" fmla="*/ 6264404 h 626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3834" h="6264858">
                  <a:moveTo>
                    <a:pt x="744" y="-454"/>
                  </a:moveTo>
                  <a:lnTo>
                    <a:pt x="3914579" y="-454"/>
                  </a:lnTo>
                  <a:lnTo>
                    <a:pt x="3914579" y="6264404"/>
                  </a:lnTo>
                  <a:lnTo>
                    <a:pt x="744" y="6264404"/>
                  </a:lnTo>
                  <a:close/>
                </a:path>
              </a:pathLst>
            </a:custGeom>
            <a:solidFill>
              <a:srgbClr val="EFB911">
                <a:alpha val="20000"/>
              </a:srgbClr>
            </a:solidFill>
            <a:ln w="20683" cap="sq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7E2C6DC7-AB55-9957-E094-9A6D722E0106}"/>
              </a:ext>
            </a:extLst>
          </p:cNvPr>
          <p:cNvSpPr txBox="1"/>
          <p:nvPr/>
        </p:nvSpPr>
        <p:spPr>
          <a:xfrm>
            <a:off x="957923" y="839669"/>
            <a:ext cx="97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Dinophyceae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8EED441-EE05-AE92-4ABD-3279D3B4BE41}"/>
              </a:ext>
            </a:extLst>
          </p:cNvPr>
          <p:cNvSpPr txBox="1"/>
          <p:nvPr/>
        </p:nvSpPr>
        <p:spPr>
          <a:xfrm>
            <a:off x="2778799" y="124618"/>
            <a:ext cx="97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Perkinsozoa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C7F5A36-F19C-EAC7-8B5E-538A7BE104D7}"/>
              </a:ext>
            </a:extLst>
          </p:cNvPr>
          <p:cNvSpPr txBox="1"/>
          <p:nvPr/>
        </p:nvSpPr>
        <p:spPr>
          <a:xfrm>
            <a:off x="1726727" y="6210646"/>
            <a:ext cx="97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Ciliophora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4B6B553-7394-646E-A41F-2D649FA226A4}"/>
              </a:ext>
            </a:extLst>
          </p:cNvPr>
          <p:cNvSpPr txBox="1"/>
          <p:nvPr/>
        </p:nvSpPr>
        <p:spPr>
          <a:xfrm rot="16200000">
            <a:off x="273835" y="2543835"/>
            <a:ext cx="97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Myzozoa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85AB72B-A555-0BA5-52C3-5D552C6F7FE3}"/>
              </a:ext>
            </a:extLst>
          </p:cNvPr>
          <p:cNvSpPr txBox="1"/>
          <p:nvPr/>
        </p:nvSpPr>
        <p:spPr>
          <a:xfrm>
            <a:off x="1687475" y="3832939"/>
            <a:ext cx="97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Apicomplexa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CDEF6EB-BD19-32B0-6572-8FAB5D5755DD}"/>
              </a:ext>
            </a:extLst>
          </p:cNvPr>
          <p:cNvSpPr txBox="1"/>
          <p:nvPr/>
        </p:nvSpPr>
        <p:spPr>
          <a:xfrm>
            <a:off x="2337875" y="1085890"/>
            <a:ext cx="97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Chromerida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C7A79A2-6F4A-B47D-B022-60E4E74DC7D6}"/>
              </a:ext>
            </a:extLst>
          </p:cNvPr>
          <p:cNvSpPr txBox="1"/>
          <p:nvPr/>
        </p:nvSpPr>
        <p:spPr>
          <a:xfrm>
            <a:off x="-416081" y="6456867"/>
            <a:ext cx="2521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Rhizaria</a:t>
            </a:r>
            <a:endParaRPr kumimoji="0" lang="en-US" sz="1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CD9C01D-0FF2-F507-EAFE-17B619BADB69}"/>
              </a:ext>
            </a:extLst>
          </p:cNvPr>
          <p:cNvSpPr txBox="1"/>
          <p:nvPr/>
        </p:nvSpPr>
        <p:spPr>
          <a:xfrm>
            <a:off x="1939451" y="498853"/>
            <a:ext cx="972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Symbiodinium</a:t>
            </a:r>
          </a:p>
        </p:txBody>
      </p:sp>
      <p:grpSp>
        <p:nvGrpSpPr>
          <p:cNvPr id="1962" name="Graphic 79">
            <a:extLst>
              <a:ext uri="{FF2B5EF4-FFF2-40B4-BE49-F238E27FC236}">
                <a16:creationId xmlns:a16="http://schemas.microsoft.com/office/drawing/2014/main" id="{775E839F-211C-CF40-08D8-1EAE21AC689F}"/>
              </a:ext>
            </a:extLst>
          </p:cNvPr>
          <p:cNvGrpSpPr/>
          <p:nvPr/>
        </p:nvGrpSpPr>
        <p:grpSpPr>
          <a:xfrm>
            <a:off x="6118280" y="5806508"/>
            <a:ext cx="3302694" cy="631697"/>
            <a:chOff x="6103650" y="5806508"/>
            <a:chExt cx="3302694" cy="631697"/>
          </a:xfrm>
        </p:grpSpPr>
        <p:sp>
          <p:nvSpPr>
            <p:cNvPr id="1963" name="Freeform: Shape 1962">
              <a:extLst>
                <a:ext uri="{FF2B5EF4-FFF2-40B4-BE49-F238E27FC236}">
                  <a16:creationId xmlns:a16="http://schemas.microsoft.com/office/drawing/2014/main" id="{4081717E-303A-AB58-F4D7-2A5B4D38511D}"/>
                </a:ext>
              </a:extLst>
            </p:cNvPr>
            <p:cNvSpPr/>
            <p:nvPr/>
          </p:nvSpPr>
          <p:spPr>
            <a:xfrm>
              <a:off x="6457347" y="6312457"/>
              <a:ext cx="707536" cy="14158"/>
            </a:xfrm>
            <a:custGeom>
              <a:avLst/>
              <a:gdLst>
                <a:gd name="connsiteX0" fmla="*/ 521 w 707536"/>
                <a:gd name="connsiteY0" fmla="*/ -1307 h 14158"/>
                <a:gd name="connsiteX1" fmla="*/ 708057 w 707536"/>
                <a:gd name="connsiteY1" fmla="*/ -1307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7536" h="14158">
                  <a:moveTo>
                    <a:pt x="521" y="-1307"/>
                  </a:moveTo>
                  <a:lnTo>
                    <a:pt x="708057" y="-1307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64" name="Freeform: Shape 1963">
              <a:extLst>
                <a:ext uri="{FF2B5EF4-FFF2-40B4-BE49-F238E27FC236}">
                  <a16:creationId xmlns:a16="http://schemas.microsoft.com/office/drawing/2014/main" id="{466B126E-BDF7-37CD-B9F3-EE5DA0B55C22}"/>
                </a:ext>
              </a:extLst>
            </p:cNvPr>
            <p:cNvSpPr/>
            <p:nvPr/>
          </p:nvSpPr>
          <p:spPr>
            <a:xfrm>
              <a:off x="6811187" y="6229206"/>
              <a:ext cx="353696" cy="14158"/>
            </a:xfrm>
            <a:custGeom>
              <a:avLst/>
              <a:gdLst>
                <a:gd name="connsiteX0" fmla="*/ 521 w 353696"/>
                <a:gd name="connsiteY0" fmla="*/ -1306 h 14158"/>
                <a:gd name="connsiteX1" fmla="*/ 354218 w 353696"/>
                <a:gd name="connsiteY1" fmla="*/ -1306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696" h="14158">
                  <a:moveTo>
                    <a:pt x="521" y="-1306"/>
                  </a:moveTo>
                  <a:lnTo>
                    <a:pt x="354218" y="-1306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65" name="Freeform: Shape 1964">
              <a:extLst>
                <a:ext uri="{FF2B5EF4-FFF2-40B4-BE49-F238E27FC236}">
                  <a16:creationId xmlns:a16="http://schemas.microsoft.com/office/drawing/2014/main" id="{6CE7C525-8989-D83A-7206-22A933402FEB}"/>
                </a:ext>
              </a:extLst>
            </p:cNvPr>
            <p:cNvSpPr/>
            <p:nvPr/>
          </p:nvSpPr>
          <p:spPr>
            <a:xfrm>
              <a:off x="6811187" y="6145956"/>
              <a:ext cx="353696" cy="14158"/>
            </a:xfrm>
            <a:custGeom>
              <a:avLst/>
              <a:gdLst>
                <a:gd name="connsiteX0" fmla="*/ 521 w 353696"/>
                <a:gd name="connsiteY0" fmla="*/ -1306 h 14158"/>
                <a:gd name="connsiteX1" fmla="*/ 354218 w 353696"/>
                <a:gd name="connsiteY1" fmla="*/ -1306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696" h="14158">
                  <a:moveTo>
                    <a:pt x="521" y="-1306"/>
                  </a:moveTo>
                  <a:lnTo>
                    <a:pt x="354218" y="-1306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66" name="Freeform: Shape 1965">
              <a:extLst>
                <a:ext uri="{FF2B5EF4-FFF2-40B4-BE49-F238E27FC236}">
                  <a16:creationId xmlns:a16="http://schemas.microsoft.com/office/drawing/2014/main" id="{4D86B836-6AF0-3BC4-DA4A-9224E5219700}"/>
                </a:ext>
              </a:extLst>
            </p:cNvPr>
            <p:cNvSpPr/>
            <p:nvPr/>
          </p:nvSpPr>
          <p:spPr>
            <a:xfrm>
              <a:off x="6103650" y="6062705"/>
              <a:ext cx="1061233" cy="14158"/>
            </a:xfrm>
            <a:custGeom>
              <a:avLst/>
              <a:gdLst>
                <a:gd name="connsiteX0" fmla="*/ 521 w 1061233"/>
                <a:gd name="connsiteY0" fmla="*/ -1306 h 14158"/>
                <a:gd name="connsiteX1" fmla="*/ 1061754 w 1061233"/>
                <a:gd name="connsiteY1" fmla="*/ -1306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1233" h="14158">
                  <a:moveTo>
                    <a:pt x="521" y="-1306"/>
                  </a:moveTo>
                  <a:lnTo>
                    <a:pt x="1061754" y="-1306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67" name="Freeform: Shape 1966">
              <a:extLst>
                <a:ext uri="{FF2B5EF4-FFF2-40B4-BE49-F238E27FC236}">
                  <a16:creationId xmlns:a16="http://schemas.microsoft.com/office/drawing/2014/main" id="{E9BFF9EC-BD20-77F1-64A2-426F8C7F1CB6}"/>
                </a:ext>
              </a:extLst>
            </p:cNvPr>
            <p:cNvSpPr/>
            <p:nvPr/>
          </p:nvSpPr>
          <p:spPr>
            <a:xfrm>
              <a:off x="6811187" y="5979454"/>
              <a:ext cx="353696" cy="14158"/>
            </a:xfrm>
            <a:custGeom>
              <a:avLst/>
              <a:gdLst>
                <a:gd name="connsiteX0" fmla="*/ 521 w 353696"/>
                <a:gd name="connsiteY0" fmla="*/ -1306 h 14158"/>
                <a:gd name="connsiteX1" fmla="*/ 354218 w 353696"/>
                <a:gd name="connsiteY1" fmla="*/ -1306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696" h="14158">
                  <a:moveTo>
                    <a:pt x="521" y="-1306"/>
                  </a:moveTo>
                  <a:lnTo>
                    <a:pt x="354218" y="-1306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68" name="Freeform: Shape 1967">
              <a:extLst>
                <a:ext uri="{FF2B5EF4-FFF2-40B4-BE49-F238E27FC236}">
                  <a16:creationId xmlns:a16="http://schemas.microsoft.com/office/drawing/2014/main" id="{4F7406FA-036B-8871-226A-E4D2C4716F99}"/>
                </a:ext>
              </a:extLst>
            </p:cNvPr>
            <p:cNvSpPr/>
            <p:nvPr/>
          </p:nvSpPr>
          <p:spPr>
            <a:xfrm>
              <a:off x="6811187" y="5896204"/>
              <a:ext cx="353696" cy="14158"/>
            </a:xfrm>
            <a:custGeom>
              <a:avLst/>
              <a:gdLst>
                <a:gd name="connsiteX0" fmla="*/ 521 w 353696"/>
                <a:gd name="connsiteY0" fmla="*/ -1306 h 14158"/>
                <a:gd name="connsiteX1" fmla="*/ 354218 w 353696"/>
                <a:gd name="connsiteY1" fmla="*/ -1306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696" h="14158">
                  <a:moveTo>
                    <a:pt x="521" y="-1306"/>
                  </a:moveTo>
                  <a:lnTo>
                    <a:pt x="354218" y="-1306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69" name="Freeform: Shape 1968">
              <a:extLst>
                <a:ext uri="{FF2B5EF4-FFF2-40B4-BE49-F238E27FC236}">
                  <a16:creationId xmlns:a16="http://schemas.microsoft.com/office/drawing/2014/main" id="{52DE6D48-02DD-991E-735A-D0E90E5FBAF8}"/>
                </a:ext>
              </a:extLst>
            </p:cNvPr>
            <p:cNvSpPr/>
            <p:nvPr/>
          </p:nvSpPr>
          <p:spPr>
            <a:xfrm>
              <a:off x="6103650" y="6250161"/>
              <a:ext cx="353696" cy="14158"/>
            </a:xfrm>
            <a:custGeom>
              <a:avLst/>
              <a:gdLst>
                <a:gd name="connsiteX0" fmla="*/ 521 w 353696"/>
                <a:gd name="connsiteY0" fmla="*/ -1306 h 14158"/>
                <a:gd name="connsiteX1" fmla="*/ 354218 w 353696"/>
                <a:gd name="connsiteY1" fmla="*/ -1306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696" h="14158">
                  <a:moveTo>
                    <a:pt x="521" y="-1306"/>
                  </a:moveTo>
                  <a:lnTo>
                    <a:pt x="354218" y="-1306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70" name="Freeform: Shape 1969">
              <a:extLst>
                <a:ext uri="{FF2B5EF4-FFF2-40B4-BE49-F238E27FC236}">
                  <a16:creationId xmlns:a16="http://schemas.microsoft.com/office/drawing/2014/main" id="{4E93E5DB-FF4A-A0F5-EDE4-68B3F8EC2113}"/>
                </a:ext>
              </a:extLst>
            </p:cNvPr>
            <p:cNvSpPr/>
            <p:nvPr/>
          </p:nvSpPr>
          <p:spPr>
            <a:xfrm>
              <a:off x="6457347" y="6187581"/>
              <a:ext cx="353839" cy="14158"/>
            </a:xfrm>
            <a:custGeom>
              <a:avLst/>
              <a:gdLst>
                <a:gd name="connsiteX0" fmla="*/ 521 w 353839"/>
                <a:gd name="connsiteY0" fmla="*/ -1307 h 14158"/>
                <a:gd name="connsiteX1" fmla="*/ 354361 w 353839"/>
                <a:gd name="connsiteY1" fmla="*/ -1307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839" h="14158">
                  <a:moveTo>
                    <a:pt x="521" y="-1307"/>
                  </a:moveTo>
                  <a:lnTo>
                    <a:pt x="354361" y="-1307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71" name="Freeform: Shape 1970">
              <a:extLst>
                <a:ext uri="{FF2B5EF4-FFF2-40B4-BE49-F238E27FC236}">
                  <a16:creationId xmlns:a16="http://schemas.microsoft.com/office/drawing/2014/main" id="{D826D36E-1B11-9976-DA0C-5339CDCB38F0}"/>
                </a:ext>
              </a:extLst>
            </p:cNvPr>
            <p:cNvSpPr/>
            <p:nvPr/>
          </p:nvSpPr>
          <p:spPr>
            <a:xfrm>
              <a:off x="6103650" y="5937829"/>
              <a:ext cx="707536" cy="14158"/>
            </a:xfrm>
            <a:custGeom>
              <a:avLst/>
              <a:gdLst>
                <a:gd name="connsiteX0" fmla="*/ 521 w 707536"/>
                <a:gd name="connsiteY0" fmla="*/ -1307 h 14158"/>
                <a:gd name="connsiteX1" fmla="*/ 708058 w 707536"/>
                <a:gd name="connsiteY1" fmla="*/ -1307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7536" h="14158">
                  <a:moveTo>
                    <a:pt x="521" y="-1307"/>
                  </a:moveTo>
                  <a:lnTo>
                    <a:pt x="708058" y="-1307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72" name="Freeform: Shape 1971">
              <a:extLst>
                <a:ext uri="{FF2B5EF4-FFF2-40B4-BE49-F238E27FC236}">
                  <a16:creationId xmlns:a16="http://schemas.microsoft.com/office/drawing/2014/main" id="{151237CD-9D04-6B97-9136-18E4E160A04F}"/>
                </a:ext>
              </a:extLst>
            </p:cNvPr>
            <p:cNvSpPr/>
            <p:nvPr/>
          </p:nvSpPr>
          <p:spPr>
            <a:xfrm>
              <a:off x="6457347" y="6250161"/>
              <a:ext cx="14302" cy="62296"/>
            </a:xfrm>
            <a:custGeom>
              <a:avLst/>
              <a:gdLst>
                <a:gd name="connsiteX0" fmla="*/ 521 w 14302"/>
                <a:gd name="connsiteY0" fmla="*/ -1306 h 62296"/>
                <a:gd name="connsiteX1" fmla="*/ 521 w 14302"/>
                <a:gd name="connsiteY1" fmla="*/ 60989 h 62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62296">
                  <a:moveTo>
                    <a:pt x="521" y="-1306"/>
                  </a:moveTo>
                  <a:lnTo>
                    <a:pt x="521" y="60989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73" name="Freeform: Shape 1972">
              <a:extLst>
                <a:ext uri="{FF2B5EF4-FFF2-40B4-BE49-F238E27FC236}">
                  <a16:creationId xmlns:a16="http://schemas.microsoft.com/office/drawing/2014/main" id="{686BECE3-2DDD-02D1-BCE0-994324F06CC0}"/>
                </a:ext>
              </a:extLst>
            </p:cNvPr>
            <p:cNvSpPr/>
            <p:nvPr/>
          </p:nvSpPr>
          <p:spPr>
            <a:xfrm>
              <a:off x="6811187" y="6187581"/>
              <a:ext cx="14302" cy="41625"/>
            </a:xfrm>
            <a:custGeom>
              <a:avLst/>
              <a:gdLst>
                <a:gd name="connsiteX0" fmla="*/ 521 w 14302"/>
                <a:gd name="connsiteY0" fmla="*/ -1307 h 41625"/>
                <a:gd name="connsiteX1" fmla="*/ 521 w 14302"/>
                <a:gd name="connsiteY1" fmla="*/ 40320 h 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41625">
                  <a:moveTo>
                    <a:pt x="521" y="-1307"/>
                  </a:moveTo>
                  <a:lnTo>
                    <a:pt x="521" y="40320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74" name="Freeform: Shape 1973">
              <a:extLst>
                <a:ext uri="{FF2B5EF4-FFF2-40B4-BE49-F238E27FC236}">
                  <a16:creationId xmlns:a16="http://schemas.microsoft.com/office/drawing/2014/main" id="{058EA071-4F3A-9794-F3B5-797ECED360EC}"/>
                </a:ext>
              </a:extLst>
            </p:cNvPr>
            <p:cNvSpPr/>
            <p:nvPr/>
          </p:nvSpPr>
          <p:spPr>
            <a:xfrm>
              <a:off x="6811187" y="6145956"/>
              <a:ext cx="14302" cy="41625"/>
            </a:xfrm>
            <a:custGeom>
              <a:avLst/>
              <a:gdLst>
                <a:gd name="connsiteX0" fmla="*/ 521 w 14302"/>
                <a:gd name="connsiteY0" fmla="*/ 40319 h 41625"/>
                <a:gd name="connsiteX1" fmla="*/ 521 w 14302"/>
                <a:gd name="connsiteY1" fmla="*/ -1306 h 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41625">
                  <a:moveTo>
                    <a:pt x="521" y="40319"/>
                  </a:moveTo>
                  <a:lnTo>
                    <a:pt x="521" y="-1306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75" name="Freeform: Shape 1974">
              <a:extLst>
                <a:ext uri="{FF2B5EF4-FFF2-40B4-BE49-F238E27FC236}">
                  <a16:creationId xmlns:a16="http://schemas.microsoft.com/office/drawing/2014/main" id="{27EBBAE1-3286-4CED-DEDF-F01A3EE5ADAE}"/>
                </a:ext>
              </a:extLst>
            </p:cNvPr>
            <p:cNvSpPr/>
            <p:nvPr/>
          </p:nvSpPr>
          <p:spPr>
            <a:xfrm>
              <a:off x="6103650" y="6062705"/>
              <a:ext cx="14302" cy="20954"/>
            </a:xfrm>
            <a:custGeom>
              <a:avLst/>
              <a:gdLst>
                <a:gd name="connsiteX0" fmla="*/ 521 w 14302"/>
                <a:gd name="connsiteY0" fmla="*/ 19648 h 20954"/>
                <a:gd name="connsiteX1" fmla="*/ 521 w 14302"/>
                <a:gd name="connsiteY1" fmla="*/ -1306 h 20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20954">
                  <a:moveTo>
                    <a:pt x="521" y="19648"/>
                  </a:moveTo>
                  <a:lnTo>
                    <a:pt x="521" y="-1306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76" name="Freeform: Shape 1975">
              <a:extLst>
                <a:ext uri="{FF2B5EF4-FFF2-40B4-BE49-F238E27FC236}">
                  <a16:creationId xmlns:a16="http://schemas.microsoft.com/office/drawing/2014/main" id="{358C5AB4-5952-2DF5-CED2-3846E47EA5DD}"/>
                </a:ext>
              </a:extLst>
            </p:cNvPr>
            <p:cNvSpPr/>
            <p:nvPr/>
          </p:nvSpPr>
          <p:spPr>
            <a:xfrm>
              <a:off x="6811187" y="5937829"/>
              <a:ext cx="14302" cy="41625"/>
            </a:xfrm>
            <a:custGeom>
              <a:avLst/>
              <a:gdLst>
                <a:gd name="connsiteX0" fmla="*/ 521 w 14302"/>
                <a:gd name="connsiteY0" fmla="*/ -1307 h 41625"/>
                <a:gd name="connsiteX1" fmla="*/ 521 w 14302"/>
                <a:gd name="connsiteY1" fmla="*/ 40319 h 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41625">
                  <a:moveTo>
                    <a:pt x="521" y="-1307"/>
                  </a:moveTo>
                  <a:lnTo>
                    <a:pt x="521" y="40319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77" name="Freeform: Shape 1976">
              <a:extLst>
                <a:ext uri="{FF2B5EF4-FFF2-40B4-BE49-F238E27FC236}">
                  <a16:creationId xmlns:a16="http://schemas.microsoft.com/office/drawing/2014/main" id="{3F25CA7D-8662-A040-5E2A-9922FEC3A41E}"/>
                </a:ext>
              </a:extLst>
            </p:cNvPr>
            <p:cNvSpPr/>
            <p:nvPr/>
          </p:nvSpPr>
          <p:spPr>
            <a:xfrm>
              <a:off x="6811187" y="5896204"/>
              <a:ext cx="14302" cy="41625"/>
            </a:xfrm>
            <a:custGeom>
              <a:avLst/>
              <a:gdLst>
                <a:gd name="connsiteX0" fmla="*/ 521 w 14302"/>
                <a:gd name="connsiteY0" fmla="*/ 40319 h 41625"/>
                <a:gd name="connsiteX1" fmla="*/ 521 w 14302"/>
                <a:gd name="connsiteY1" fmla="*/ -1306 h 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41625">
                  <a:moveTo>
                    <a:pt x="521" y="40319"/>
                  </a:moveTo>
                  <a:lnTo>
                    <a:pt x="521" y="-1306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78" name="Freeform: Shape 1977">
              <a:extLst>
                <a:ext uri="{FF2B5EF4-FFF2-40B4-BE49-F238E27FC236}">
                  <a16:creationId xmlns:a16="http://schemas.microsoft.com/office/drawing/2014/main" id="{24006CC9-06D3-6D30-618E-91F3A6C2288F}"/>
                </a:ext>
              </a:extLst>
            </p:cNvPr>
            <p:cNvSpPr/>
            <p:nvPr/>
          </p:nvSpPr>
          <p:spPr>
            <a:xfrm>
              <a:off x="6103650" y="6083659"/>
              <a:ext cx="14302" cy="166501"/>
            </a:xfrm>
            <a:custGeom>
              <a:avLst/>
              <a:gdLst>
                <a:gd name="connsiteX0" fmla="*/ 521 w 14302"/>
                <a:gd name="connsiteY0" fmla="*/ -1306 h 166501"/>
                <a:gd name="connsiteX1" fmla="*/ 521 w 14302"/>
                <a:gd name="connsiteY1" fmla="*/ 165195 h 1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166501">
                  <a:moveTo>
                    <a:pt x="521" y="-1306"/>
                  </a:moveTo>
                  <a:lnTo>
                    <a:pt x="521" y="165195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79" name="Freeform: Shape 1978">
              <a:extLst>
                <a:ext uri="{FF2B5EF4-FFF2-40B4-BE49-F238E27FC236}">
                  <a16:creationId xmlns:a16="http://schemas.microsoft.com/office/drawing/2014/main" id="{E86D921E-F518-E31E-4B4D-7B3DAAD1F779}"/>
                </a:ext>
              </a:extLst>
            </p:cNvPr>
            <p:cNvSpPr/>
            <p:nvPr/>
          </p:nvSpPr>
          <p:spPr>
            <a:xfrm>
              <a:off x="6457347" y="6187581"/>
              <a:ext cx="14302" cy="62579"/>
            </a:xfrm>
            <a:custGeom>
              <a:avLst/>
              <a:gdLst>
                <a:gd name="connsiteX0" fmla="*/ 521 w 14302"/>
                <a:gd name="connsiteY0" fmla="*/ 61274 h 62579"/>
                <a:gd name="connsiteX1" fmla="*/ 521 w 14302"/>
                <a:gd name="connsiteY1" fmla="*/ -1307 h 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62579">
                  <a:moveTo>
                    <a:pt x="521" y="61274"/>
                  </a:moveTo>
                  <a:lnTo>
                    <a:pt x="521" y="-1307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80" name="Freeform: Shape 1979">
              <a:extLst>
                <a:ext uri="{FF2B5EF4-FFF2-40B4-BE49-F238E27FC236}">
                  <a16:creationId xmlns:a16="http://schemas.microsoft.com/office/drawing/2014/main" id="{64563398-B480-865E-D45C-96D74C533163}"/>
                </a:ext>
              </a:extLst>
            </p:cNvPr>
            <p:cNvSpPr/>
            <p:nvPr/>
          </p:nvSpPr>
          <p:spPr>
            <a:xfrm>
              <a:off x="6103650" y="5937829"/>
              <a:ext cx="14302" cy="145830"/>
            </a:xfrm>
            <a:custGeom>
              <a:avLst/>
              <a:gdLst>
                <a:gd name="connsiteX0" fmla="*/ 521 w 14302"/>
                <a:gd name="connsiteY0" fmla="*/ 144524 h 145830"/>
                <a:gd name="connsiteX1" fmla="*/ 521 w 14302"/>
                <a:gd name="connsiteY1" fmla="*/ -1307 h 14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145830">
                  <a:moveTo>
                    <a:pt x="521" y="144524"/>
                  </a:moveTo>
                  <a:lnTo>
                    <a:pt x="521" y="-1307"/>
                  </a:lnTo>
                </a:path>
              </a:pathLst>
            </a:custGeom>
            <a:ln w="152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81" name="Freeform: Shape 1980">
              <a:extLst>
                <a:ext uri="{FF2B5EF4-FFF2-40B4-BE49-F238E27FC236}">
                  <a16:creationId xmlns:a16="http://schemas.microsoft.com/office/drawing/2014/main" id="{DCF66FAD-8252-05B2-A3E6-1B1DAA25A80B}"/>
                </a:ext>
              </a:extLst>
            </p:cNvPr>
            <p:cNvSpPr/>
            <p:nvPr/>
          </p:nvSpPr>
          <p:spPr>
            <a:xfrm>
              <a:off x="6457347" y="6312457"/>
              <a:ext cx="707536" cy="14158"/>
            </a:xfrm>
            <a:custGeom>
              <a:avLst/>
              <a:gdLst>
                <a:gd name="connsiteX0" fmla="*/ 521 w 707536"/>
                <a:gd name="connsiteY0" fmla="*/ -1307 h 14158"/>
                <a:gd name="connsiteX1" fmla="*/ 708057 w 707536"/>
                <a:gd name="connsiteY1" fmla="*/ -1307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7536" h="14158">
                  <a:moveTo>
                    <a:pt x="521" y="-1307"/>
                  </a:moveTo>
                  <a:lnTo>
                    <a:pt x="708057" y="-1307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82" name="Freeform: Shape 1981">
              <a:extLst>
                <a:ext uri="{FF2B5EF4-FFF2-40B4-BE49-F238E27FC236}">
                  <a16:creationId xmlns:a16="http://schemas.microsoft.com/office/drawing/2014/main" id="{8A78FEF1-3EA3-49AC-ADDB-F1686D218789}"/>
                </a:ext>
              </a:extLst>
            </p:cNvPr>
            <p:cNvSpPr/>
            <p:nvPr/>
          </p:nvSpPr>
          <p:spPr>
            <a:xfrm>
              <a:off x="6811187" y="6229206"/>
              <a:ext cx="353696" cy="14158"/>
            </a:xfrm>
            <a:custGeom>
              <a:avLst/>
              <a:gdLst>
                <a:gd name="connsiteX0" fmla="*/ 521 w 353696"/>
                <a:gd name="connsiteY0" fmla="*/ -1306 h 14158"/>
                <a:gd name="connsiteX1" fmla="*/ 354218 w 353696"/>
                <a:gd name="connsiteY1" fmla="*/ -1306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696" h="14158">
                  <a:moveTo>
                    <a:pt x="521" y="-1306"/>
                  </a:moveTo>
                  <a:lnTo>
                    <a:pt x="354218" y="-1306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83" name="Freeform: Shape 1982">
              <a:extLst>
                <a:ext uri="{FF2B5EF4-FFF2-40B4-BE49-F238E27FC236}">
                  <a16:creationId xmlns:a16="http://schemas.microsoft.com/office/drawing/2014/main" id="{4CB109B1-7225-326E-F30B-CD236522F8E5}"/>
                </a:ext>
              </a:extLst>
            </p:cNvPr>
            <p:cNvSpPr/>
            <p:nvPr/>
          </p:nvSpPr>
          <p:spPr>
            <a:xfrm>
              <a:off x="6811187" y="6145956"/>
              <a:ext cx="353696" cy="14158"/>
            </a:xfrm>
            <a:custGeom>
              <a:avLst/>
              <a:gdLst>
                <a:gd name="connsiteX0" fmla="*/ 521 w 353696"/>
                <a:gd name="connsiteY0" fmla="*/ -1306 h 14158"/>
                <a:gd name="connsiteX1" fmla="*/ 354218 w 353696"/>
                <a:gd name="connsiteY1" fmla="*/ -1306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696" h="14158">
                  <a:moveTo>
                    <a:pt x="521" y="-1306"/>
                  </a:moveTo>
                  <a:lnTo>
                    <a:pt x="354218" y="-1306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84" name="Freeform: Shape 1983">
              <a:extLst>
                <a:ext uri="{FF2B5EF4-FFF2-40B4-BE49-F238E27FC236}">
                  <a16:creationId xmlns:a16="http://schemas.microsoft.com/office/drawing/2014/main" id="{15B1F0BE-0F4B-11C9-D92E-59758AAED0E3}"/>
                </a:ext>
              </a:extLst>
            </p:cNvPr>
            <p:cNvSpPr/>
            <p:nvPr/>
          </p:nvSpPr>
          <p:spPr>
            <a:xfrm>
              <a:off x="6103650" y="6062705"/>
              <a:ext cx="1061233" cy="14158"/>
            </a:xfrm>
            <a:custGeom>
              <a:avLst/>
              <a:gdLst>
                <a:gd name="connsiteX0" fmla="*/ 521 w 1061233"/>
                <a:gd name="connsiteY0" fmla="*/ -1306 h 14158"/>
                <a:gd name="connsiteX1" fmla="*/ 1061754 w 1061233"/>
                <a:gd name="connsiteY1" fmla="*/ -1306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1233" h="14158">
                  <a:moveTo>
                    <a:pt x="521" y="-1306"/>
                  </a:moveTo>
                  <a:lnTo>
                    <a:pt x="1061754" y="-1306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85" name="Freeform: Shape 1984">
              <a:extLst>
                <a:ext uri="{FF2B5EF4-FFF2-40B4-BE49-F238E27FC236}">
                  <a16:creationId xmlns:a16="http://schemas.microsoft.com/office/drawing/2014/main" id="{E5A45F93-61A0-0281-55F2-535098A28582}"/>
                </a:ext>
              </a:extLst>
            </p:cNvPr>
            <p:cNvSpPr/>
            <p:nvPr/>
          </p:nvSpPr>
          <p:spPr>
            <a:xfrm>
              <a:off x="6811187" y="5979454"/>
              <a:ext cx="353696" cy="14158"/>
            </a:xfrm>
            <a:custGeom>
              <a:avLst/>
              <a:gdLst>
                <a:gd name="connsiteX0" fmla="*/ 521 w 353696"/>
                <a:gd name="connsiteY0" fmla="*/ -1306 h 14158"/>
                <a:gd name="connsiteX1" fmla="*/ 354218 w 353696"/>
                <a:gd name="connsiteY1" fmla="*/ -1306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696" h="14158">
                  <a:moveTo>
                    <a:pt x="521" y="-1306"/>
                  </a:moveTo>
                  <a:lnTo>
                    <a:pt x="354218" y="-1306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86" name="Freeform: Shape 1985">
              <a:extLst>
                <a:ext uri="{FF2B5EF4-FFF2-40B4-BE49-F238E27FC236}">
                  <a16:creationId xmlns:a16="http://schemas.microsoft.com/office/drawing/2014/main" id="{D34EEDD8-7845-1FD1-BCF8-0709B92EB5BA}"/>
                </a:ext>
              </a:extLst>
            </p:cNvPr>
            <p:cNvSpPr/>
            <p:nvPr/>
          </p:nvSpPr>
          <p:spPr>
            <a:xfrm>
              <a:off x="6811187" y="5896204"/>
              <a:ext cx="353696" cy="14158"/>
            </a:xfrm>
            <a:custGeom>
              <a:avLst/>
              <a:gdLst>
                <a:gd name="connsiteX0" fmla="*/ 521 w 353696"/>
                <a:gd name="connsiteY0" fmla="*/ -1306 h 14158"/>
                <a:gd name="connsiteX1" fmla="*/ 354218 w 353696"/>
                <a:gd name="connsiteY1" fmla="*/ -1306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696" h="14158">
                  <a:moveTo>
                    <a:pt x="521" y="-1306"/>
                  </a:moveTo>
                  <a:lnTo>
                    <a:pt x="354218" y="-1306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87" name="Freeform: Shape 1986">
              <a:extLst>
                <a:ext uri="{FF2B5EF4-FFF2-40B4-BE49-F238E27FC236}">
                  <a16:creationId xmlns:a16="http://schemas.microsoft.com/office/drawing/2014/main" id="{E0C295FF-B8E5-FC44-7272-92A45F996A83}"/>
                </a:ext>
              </a:extLst>
            </p:cNvPr>
            <p:cNvSpPr/>
            <p:nvPr/>
          </p:nvSpPr>
          <p:spPr>
            <a:xfrm>
              <a:off x="6103650" y="6250161"/>
              <a:ext cx="353696" cy="14158"/>
            </a:xfrm>
            <a:custGeom>
              <a:avLst/>
              <a:gdLst>
                <a:gd name="connsiteX0" fmla="*/ 521 w 353696"/>
                <a:gd name="connsiteY0" fmla="*/ -1306 h 14158"/>
                <a:gd name="connsiteX1" fmla="*/ 354218 w 353696"/>
                <a:gd name="connsiteY1" fmla="*/ -1306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696" h="14158">
                  <a:moveTo>
                    <a:pt x="521" y="-1306"/>
                  </a:moveTo>
                  <a:lnTo>
                    <a:pt x="354218" y="-1306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88" name="Freeform: Shape 1987">
              <a:extLst>
                <a:ext uri="{FF2B5EF4-FFF2-40B4-BE49-F238E27FC236}">
                  <a16:creationId xmlns:a16="http://schemas.microsoft.com/office/drawing/2014/main" id="{10A0E0A8-7E0A-D98D-83DB-E612F688D617}"/>
                </a:ext>
              </a:extLst>
            </p:cNvPr>
            <p:cNvSpPr/>
            <p:nvPr/>
          </p:nvSpPr>
          <p:spPr>
            <a:xfrm>
              <a:off x="6457347" y="6187581"/>
              <a:ext cx="353839" cy="14158"/>
            </a:xfrm>
            <a:custGeom>
              <a:avLst/>
              <a:gdLst>
                <a:gd name="connsiteX0" fmla="*/ 521 w 353839"/>
                <a:gd name="connsiteY0" fmla="*/ -1307 h 14158"/>
                <a:gd name="connsiteX1" fmla="*/ 354361 w 353839"/>
                <a:gd name="connsiteY1" fmla="*/ -1307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3839" h="14158">
                  <a:moveTo>
                    <a:pt x="521" y="-1307"/>
                  </a:moveTo>
                  <a:lnTo>
                    <a:pt x="354361" y="-1307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89" name="Freeform: Shape 1988">
              <a:extLst>
                <a:ext uri="{FF2B5EF4-FFF2-40B4-BE49-F238E27FC236}">
                  <a16:creationId xmlns:a16="http://schemas.microsoft.com/office/drawing/2014/main" id="{94C05815-62E2-BD1E-87FD-E9764C9A347C}"/>
                </a:ext>
              </a:extLst>
            </p:cNvPr>
            <p:cNvSpPr/>
            <p:nvPr/>
          </p:nvSpPr>
          <p:spPr>
            <a:xfrm>
              <a:off x="6103650" y="5937829"/>
              <a:ext cx="707536" cy="14158"/>
            </a:xfrm>
            <a:custGeom>
              <a:avLst/>
              <a:gdLst>
                <a:gd name="connsiteX0" fmla="*/ 521 w 707536"/>
                <a:gd name="connsiteY0" fmla="*/ -1307 h 14158"/>
                <a:gd name="connsiteX1" fmla="*/ 708058 w 707536"/>
                <a:gd name="connsiteY1" fmla="*/ -1307 h 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07536" h="14158">
                  <a:moveTo>
                    <a:pt x="521" y="-1307"/>
                  </a:moveTo>
                  <a:lnTo>
                    <a:pt x="708058" y="-1307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90" name="Freeform: Shape 1989">
              <a:extLst>
                <a:ext uri="{FF2B5EF4-FFF2-40B4-BE49-F238E27FC236}">
                  <a16:creationId xmlns:a16="http://schemas.microsoft.com/office/drawing/2014/main" id="{AAFC53D4-7B86-213F-486A-EE3FDAC6422A}"/>
                </a:ext>
              </a:extLst>
            </p:cNvPr>
            <p:cNvSpPr/>
            <p:nvPr/>
          </p:nvSpPr>
          <p:spPr>
            <a:xfrm>
              <a:off x="6457347" y="6250161"/>
              <a:ext cx="14302" cy="62296"/>
            </a:xfrm>
            <a:custGeom>
              <a:avLst/>
              <a:gdLst>
                <a:gd name="connsiteX0" fmla="*/ 521 w 14302"/>
                <a:gd name="connsiteY0" fmla="*/ -1306 h 62296"/>
                <a:gd name="connsiteX1" fmla="*/ 521 w 14302"/>
                <a:gd name="connsiteY1" fmla="*/ 60989 h 62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62296">
                  <a:moveTo>
                    <a:pt x="521" y="-1306"/>
                  </a:moveTo>
                  <a:lnTo>
                    <a:pt x="521" y="60989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91" name="Freeform: Shape 1990">
              <a:extLst>
                <a:ext uri="{FF2B5EF4-FFF2-40B4-BE49-F238E27FC236}">
                  <a16:creationId xmlns:a16="http://schemas.microsoft.com/office/drawing/2014/main" id="{10FD412B-A8A0-B894-FF9A-F21BC21C10B1}"/>
                </a:ext>
              </a:extLst>
            </p:cNvPr>
            <p:cNvSpPr/>
            <p:nvPr/>
          </p:nvSpPr>
          <p:spPr>
            <a:xfrm>
              <a:off x="6811187" y="6187581"/>
              <a:ext cx="14302" cy="41625"/>
            </a:xfrm>
            <a:custGeom>
              <a:avLst/>
              <a:gdLst>
                <a:gd name="connsiteX0" fmla="*/ 521 w 14302"/>
                <a:gd name="connsiteY0" fmla="*/ -1307 h 41625"/>
                <a:gd name="connsiteX1" fmla="*/ 521 w 14302"/>
                <a:gd name="connsiteY1" fmla="*/ 40320 h 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41625">
                  <a:moveTo>
                    <a:pt x="521" y="-1307"/>
                  </a:moveTo>
                  <a:lnTo>
                    <a:pt x="521" y="40320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92" name="Freeform: Shape 1991">
              <a:extLst>
                <a:ext uri="{FF2B5EF4-FFF2-40B4-BE49-F238E27FC236}">
                  <a16:creationId xmlns:a16="http://schemas.microsoft.com/office/drawing/2014/main" id="{53D481D1-E501-58A9-2D88-9DD40CEE9E48}"/>
                </a:ext>
              </a:extLst>
            </p:cNvPr>
            <p:cNvSpPr/>
            <p:nvPr/>
          </p:nvSpPr>
          <p:spPr>
            <a:xfrm>
              <a:off x="6811187" y="6145956"/>
              <a:ext cx="14302" cy="41625"/>
            </a:xfrm>
            <a:custGeom>
              <a:avLst/>
              <a:gdLst>
                <a:gd name="connsiteX0" fmla="*/ 521 w 14302"/>
                <a:gd name="connsiteY0" fmla="*/ 40319 h 41625"/>
                <a:gd name="connsiteX1" fmla="*/ 521 w 14302"/>
                <a:gd name="connsiteY1" fmla="*/ -1306 h 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41625">
                  <a:moveTo>
                    <a:pt x="521" y="40319"/>
                  </a:moveTo>
                  <a:lnTo>
                    <a:pt x="521" y="-1306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93" name="Freeform: Shape 1992">
              <a:extLst>
                <a:ext uri="{FF2B5EF4-FFF2-40B4-BE49-F238E27FC236}">
                  <a16:creationId xmlns:a16="http://schemas.microsoft.com/office/drawing/2014/main" id="{DE6A13B7-4711-97BD-B6A9-EF03CCC7465D}"/>
                </a:ext>
              </a:extLst>
            </p:cNvPr>
            <p:cNvSpPr/>
            <p:nvPr/>
          </p:nvSpPr>
          <p:spPr>
            <a:xfrm>
              <a:off x="6103650" y="6062705"/>
              <a:ext cx="14302" cy="20954"/>
            </a:xfrm>
            <a:custGeom>
              <a:avLst/>
              <a:gdLst>
                <a:gd name="connsiteX0" fmla="*/ 521 w 14302"/>
                <a:gd name="connsiteY0" fmla="*/ 19648 h 20954"/>
                <a:gd name="connsiteX1" fmla="*/ 521 w 14302"/>
                <a:gd name="connsiteY1" fmla="*/ -1306 h 20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20954">
                  <a:moveTo>
                    <a:pt x="521" y="19648"/>
                  </a:moveTo>
                  <a:lnTo>
                    <a:pt x="521" y="-1306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94" name="Freeform: Shape 1993">
              <a:extLst>
                <a:ext uri="{FF2B5EF4-FFF2-40B4-BE49-F238E27FC236}">
                  <a16:creationId xmlns:a16="http://schemas.microsoft.com/office/drawing/2014/main" id="{B8FB363B-12CD-C64C-0477-C5602E0DAFC8}"/>
                </a:ext>
              </a:extLst>
            </p:cNvPr>
            <p:cNvSpPr/>
            <p:nvPr/>
          </p:nvSpPr>
          <p:spPr>
            <a:xfrm>
              <a:off x="6811187" y="5937829"/>
              <a:ext cx="14302" cy="41625"/>
            </a:xfrm>
            <a:custGeom>
              <a:avLst/>
              <a:gdLst>
                <a:gd name="connsiteX0" fmla="*/ 521 w 14302"/>
                <a:gd name="connsiteY0" fmla="*/ -1307 h 41625"/>
                <a:gd name="connsiteX1" fmla="*/ 521 w 14302"/>
                <a:gd name="connsiteY1" fmla="*/ 40319 h 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41625">
                  <a:moveTo>
                    <a:pt x="521" y="-1307"/>
                  </a:moveTo>
                  <a:lnTo>
                    <a:pt x="521" y="40319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95" name="Freeform: Shape 1994">
              <a:extLst>
                <a:ext uri="{FF2B5EF4-FFF2-40B4-BE49-F238E27FC236}">
                  <a16:creationId xmlns:a16="http://schemas.microsoft.com/office/drawing/2014/main" id="{06178CF3-2B1E-1309-2E57-A25E46322450}"/>
                </a:ext>
              </a:extLst>
            </p:cNvPr>
            <p:cNvSpPr/>
            <p:nvPr/>
          </p:nvSpPr>
          <p:spPr>
            <a:xfrm>
              <a:off x="6811187" y="5896204"/>
              <a:ext cx="14302" cy="41625"/>
            </a:xfrm>
            <a:custGeom>
              <a:avLst/>
              <a:gdLst>
                <a:gd name="connsiteX0" fmla="*/ 521 w 14302"/>
                <a:gd name="connsiteY0" fmla="*/ 40319 h 41625"/>
                <a:gd name="connsiteX1" fmla="*/ 521 w 14302"/>
                <a:gd name="connsiteY1" fmla="*/ -1306 h 41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41625">
                  <a:moveTo>
                    <a:pt x="521" y="40319"/>
                  </a:moveTo>
                  <a:lnTo>
                    <a:pt x="521" y="-1306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96" name="Freeform: Shape 1995">
              <a:extLst>
                <a:ext uri="{FF2B5EF4-FFF2-40B4-BE49-F238E27FC236}">
                  <a16:creationId xmlns:a16="http://schemas.microsoft.com/office/drawing/2014/main" id="{4520FF38-6686-B585-56CC-C6F6F6C0E1DC}"/>
                </a:ext>
              </a:extLst>
            </p:cNvPr>
            <p:cNvSpPr/>
            <p:nvPr/>
          </p:nvSpPr>
          <p:spPr>
            <a:xfrm>
              <a:off x="6103650" y="6083659"/>
              <a:ext cx="14302" cy="166501"/>
            </a:xfrm>
            <a:custGeom>
              <a:avLst/>
              <a:gdLst>
                <a:gd name="connsiteX0" fmla="*/ 521 w 14302"/>
                <a:gd name="connsiteY0" fmla="*/ -1306 h 166501"/>
                <a:gd name="connsiteX1" fmla="*/ 521 w 14302"/>
                <a:gd name="connsiteY1" fmla="*/ 165195 h 16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166501">
                  <a:moveTo>
                    <a:pt x="521" y="-1306"/>
                  </a:moveTo>
                  <a:lnTo>
                    <a:pt x="521" y="165195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97" name="Freeform: Shape 1996">
              <a:extLst>
                <a:ext uri="{FF2B5EF4-FFF2-40B4-BE49-F238E27FC236}">
                  <a16:creationId xmlns:a16="http://schemas.microsoft.com/office/drawing/2014/main" id="{5E4F4F63-3DBF-AF6F-C9D7-361CA9765175}"/>
                </a:ext>
              </a:extLst>
            </p:cNvPr>
            <p:cNvSpPr/>
            <p:nvPr/>
          </p:nvSpPr>
          <p:spPr>
            <a:xfrm>
              <a:off x="6457347" y="6187581"/>
              <a:ext cx="14302" cy="62579"/>
            </a:xfrm>
            <a:custGeom>
              <a:avLst/>
              <a:gdLst>
                <a:gd name="connsiteX0" fmla="*/ 521 w 14302"/>
                <a:gd name="connsiteY0" fmla="*/ 61274 h 62579"/>
                <a:gd name="connsiteX1" fmla="*/ 521 w 14302"/>
                <a:gd name="connsiteY1" fmla="*/ -1307 h 62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62579">
                  <a:moveTo>
                    <a:pt x="521" y="61274"/>
                  </a:moveTo>
                  <a:lnTo>
                    <a:pt x="521" y="-1307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98" name="Freeform: Shape 1997">
              <a:extLst>
                <a:ext uri="{FF2B5EF4-FFF2-40B4-BE49-F238E27FC236}">
                  <a16:creationId xmlns:a16="http://schemas.microsoft.com/office/drawing/2014/main" id="{B7C670DD-425B-3A85-61DD-9B4EAA385FC7}"/>
                </a:ext>
              </a:extLst>
            </p:cNvPr>
            <p:cNvSpPr/>
            <p:nvPr/>
          </p:nvSpPr>
          <p:spPr>
            <a:xfrm>
              <a:off x="6103650" y="5937829"/>
              <a:ext cx="14302" cy="145830"/>
            </a:xfrm>
            <a:custGeom>
              <a:avLst/>
              <a:gdLst>
                <a:gd name="connsiteX0" fmla="*/ 521 w 14302"/>
                <a:gd name="connsiteY0" fmla="*/ 144524 h 145830"/>
                <a:gd name="connsiteX1" fmla="*/ 521 w 14302"/>
                <a:gd name="connsiteY1" fmla="*/ -1307 h 14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302" h="145830">
                  <a:moveTo>
                    <a:pt x="521" y="144524"/>
                  </a:moveTo>
                  <a:lnTo>
                    <a:pt x="521" y="-1307"/>
                  </a:lnTo>
                </a:path>
              </a:pathLst>
            </a:custGeom>
            <a:ln w="7572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1999" name="Freeform: Shape 1998">
              <a:extLst>
                <a:ext uri="{FF2B5EF4-FFF2-40B4-BE49-F238E27FC236}">
                  <a16:creationId xmlns:a16="http://schemas.microsoft.com/office/drawing/2014/main" id="{DB04E09F-BB4A-8E43-031A-59ADE7F146DD}"/>
                </a:ext>
              </a:extLst>
            </p:cNvPr>
            <p:cNvSpPr/>
            <p:nvPr/>
          </p:nvSpPr>
          <p:spPr>
            <a:xfrm>
              <a:off x="8804217" y="6270973"/>
              <a:ext cx="95539" cy="83250"/>
            </a:xfrm>
            <a:custGeom>
              <a:avLst/>
              <a:gdLst>
                <a:gd name="connsiteX0" fmla="*/ 521 w 95539"/>
                <a:gd name="connsiteY0" fmla="*/ -1306 h 83250"/>
                <a:gd name="connsiteX1" fmla="*/ 96061 w 95539"/>
                <a:gd name="connsiteY1" fmla="*/ -1306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6"/>
                  </a:moveTo>
                  <a:lnTo>
                    <a:pt x="96061" y="-1306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B2D4AD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00" name="Freeform: Shape 1999">
              <a:extLst>
                <a:ext uri="{FF2B5EF4-FFF2-40B4-BE49-F238E27FC236}">
                  <a16:creationId xmlns:a16="http://schemas.microsoft.com/office/drawing/2014/main" id="{E44A128F-BAE2-FBE6-FA83-02C2B20325E4}"/>
                </a:ext>
              </a:extLst>
            </p:cNvPr>
            <p:cNvSpPr/>
            <p:nvPr/>
          </p:nvSpPr>
          <p:spPr>
            <a:xfrm>
              <a:off x="8804217" y="6187581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FFFFFF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01" name="Freeform: Shape 2000">
              <a:extLst>
                <a:ext uri="{FF2B5EF4-FFF2-40B4-BE49-F238E27FC236}">
                  <a16:creationId xmlns:a16="http://schemas.microsoft.com/office/drawing/2014/main" id="{DCCD6651-6921-B8EA-2207-530CA03904D0}"/>
                </a:ext>
              </a:extLst>
            </p:cNvPr>
            <p:cNvSpPr/>
            <p:nvPr/>
          </p:nvSpPr>
          <p:spPr>
            <a:xfrm>
              <a:off x="8804217" y="6104330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FFFFFF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02" name="Freeform: Shape 2001">
              <a:extLst>
                <a:ext uri="{FF2B5EF4-FFF2-40B4-BE49-F238E27FC236}">
                  <a16:creationId xmlns:a16="http://schemas.microsoft.com/office/drawing/2014/main" id="{A4440728-58D4-3CED-F1E1-4EED4F23DFAD}"/>
                </a:ext>
              </a:extLst>
            </p:cNvPr>
            <p:cNvSpPr/>
            <p:nvPr/>
          </p:nvSpPr>
          <p:spPr>
            <a:xfrm>
              <a:off x="8804217" y="6021221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FFFFFF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03" name="Freeform: Shape 2002">
              <a:extLst>
                <a:ext uri="{FF2B5EF4-FFF2-40B4-BE49-F238E27FC236}">
                  <a16:creationId xmlns:a16="http://schemas.microsoft.com/office/drawing/2014/main" id="{8600D528-3DC0-83D7-0D1C-70D8F2A2DFCC}"/>
                </a:ext>
              </a:extLst>
            </p:cNvPr>
            <p:cNvSpPr/>
            <p:nvPr/>
          </p:nvSpPr>
          <p:spPr>
            <a:xfrm>
              <a:off x="8804217" y="5937829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FFFFFF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04" name="Freeform: Shape 2003">
              <a:extLst>
                <a:ext uri="{FF2B5EF4-FFF2-40B4-BE49-F238E27FC236}">
                  <a16:creationId xmlns:a16="http://schemas.microsoft.com/office/drawing/2014/main" id="{36569B24-0A60-6874-9848-77AC55EE74FA}"/>
                </a:ext>
              </a:extLst>
            </p:cNvPr>
            <p:cNvSpPr/>
            <p:nvPr/>
          </p:nvSpPr>
          <p:spPr>
            <a:xfrm>
              <a:off x="8804217" y="5854720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FFFFFF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05" name="Freeform: Shape 2004">
              <a:extLst>
                <a:ext uri="{FF2B5EF4-FFF2-40B4-BE49-F238E27FC236}">
                  <a16:creationId xmlns:a16="http://schemas.microsoft.com/office/drawing/2014/main" id="{3E015D2D-2562-0C02-069A-2D705B23DD5C}"/>
                </a:ext>
              </a:extLst>
            </p:cNvPr>
            <p:cNvSpPr/>
            <p:nvPr/>
          </p:nvSpPr>
          <p:spPr>
            <a:xfrm>
              <a:off x="8899756" y="6270973"/>
              <a:ext cx="95539" cy="83250"/>
            </a:xfrm>
            <a:custGeom>
              <a:avLst/>
              <a:gdLst>
                <a:gd name="connsiteX0" fmla="*/ 521 w 95539"/>
                <a:gd name="connsiteY0" fmla="*/ -1306 h 83250"/>
                <a:gd name="connsiteX1" fmla="*/ 96061 w 95539"/>
                <a:gd name="connsiteY1" fmla="*/ -1306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6"/>
                  </a:moveTo>
                  <a:lnTo>
                    <a:pt x="96061" y="-1306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AE5A41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06" name="Freeform: Shape 2005">
              <a:extLst>
                <a:ext uri="{FF2B5EF4-FFF2-40B4-BE49-F238E27FC236}">
                  <a16:creationId xmlns:a16="http://schemas.microsoft.com/office/drawing/2014/main" id="{18D9439E-8721-9CE8-5C31-FDB12639AB13}"/>
                </a:ext>
              </a:extLst>
            </p:cNvPr>
            <p:cNvSpPr/>
            <p:nvPr/>
          </p:nvSpPr>
          <p:spPr>
            <a:xfrm>
              <a:off x="8899756" y="6187581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AE5A41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07" name="Freeform: Shape 2006">
              <a:extLst>
                <a:ext uri="{FF2B5EF4-FFF2-40B4-BE49-F238E27FC236}">
                  <a16:creationId xmlns:a16="http://schemas.microsoft.com/office/drawing/2014/main" id="{0707E8E0-0413-A325-2834-D2541CFA7CF1}"/>
                </a:ext>
              </a:extLst>
            </p:cNvPr>
            <p:cNvSpPr/>
            <p:nvPr/>
          </p:nvSpPr>
          <p:spPr>
            <a:xfrm>
              <a:off x="8899756" y="6104330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DBC795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08" name="Freeform: Shape 2007">
              <a:extLst>
                <a:ext uri="{FF2B5EF4-FFF2-40B4-BE49-F238E27FC236}">
                  <a16:creationId xmlns:a16="http://schemas.microsoft.com/office/drawing/2014/main" id="{40C10CCF-B3DE-3CFD-A885-9B16CE8795B7}"/>
                </a:ext>
              </a:extLst>
            </p:cNvPr>
            <p:cNvSpPr/>
            <p:nvPr/>
          </p:nvSpPr>
          <p:spPr>
            <a:xfrm>
              <a:off x="8899756" y="6021221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559E83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09" name="Freeform: Shape 2008">
              <a:extLst>
                <a:ext uri="{FF2B5EF4-FFF2-40B4-BE49-F238E27FC236}">
                  <a16:creationId xmlns:a16="http://schemas.microsoft.com/office/drawing/2014/main" id="{3BC7EE8C-4437-A84F-B724-949FC4297058}"/>
                </a:ext>
              </a:extLst>
            </p:cNvPr>
            <p:cNvSpPr/>
            <p:nvPr/>
          </p:nvSpPr>
          <p:spPr>
            <a:xfrm>
              <a:off x="8899756" y="5937829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B2D4AD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10" name="Freeform: Shape 2009">
              <a:extLst>
                <a:ext uri="{FF2B5EF4-FFF2-40B4-BE49-F238E27FC236}">
                  <a16:creationId xmlns:a16="http://schemas.microsoft.com/office/drawing/2014/main" id="{5069E2BF-899F-F648-397D-CDCEA19EDD5D}"/>
                </a:ext>
              </a:extLst>
            </p:cNvPr>
            <p:cNvSpPr/>
            <p:nvPr/>
          </p:nvSpPr>
          <p:spPr>
            <a:xfrm>
              <a:off x="8899756" y="5854720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AE5A41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11" name="Freeform: Shape 2010">
              <a:extLst>
                <a:ext uri="{FF2B5EF4-FFF2-40B4-BE49-F238E27FC236}">
                  <a16:creationId xmlns:a16="http://schemas.microsoft.com/office/drawing/2014/main" id="{1091248F-1FFD-1EA7-592C-12DC9DFB1A60}"/>
                </a:ext>
              </a:extLst>
            </p:cNvPr>
            <p:cNvSpPr/>
            <p:nvPr/>
          </p:nvSpPr>
          <p:spPr>
            <a:xfrm>
              <a:off x="8995296" y="6270973"/>
              <a:ext cx="95539" cy="83250"/>
            </a:xfrm>
            <a:custGeom>
              <a:avLst/>
              <a:gdLst>
                <a:gd name="connsiteX0" fmla="*/ 521 w 95539"/>
                <a:gd name="connsiteY0" fmla="*/ -1306 h 83250"/>
                <a:gd name="connsiteX1" fmla="*/ 96061 w 95539"/>
                <a:gd name="connsiteY1" fmla="*/ -1306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6"/>
                  </a:moveTo>
                  <a:lnTo>
                    <a:pt x="96061" y="-1306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DBC795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12" name="Freeform: Shape 2011">
              <a:extLst>
                <a:ext uri="{FF2B5EF4-FFF2-40B4-BE49-F238E27FC236}">
                  <a16:creationId xmlns:a16="http://schemas.microsoft.com/office/drawing/2014/main" id="{ECCBE072-743F-831A-3687-D9B1FBB94A8F}"/>
                </a:ext>
              </a:extLst>
            </p:cNvPr>
            <p:cNvSpPr/>
            <p:nvPr/>
          </p:nvSpPr>
          <p:spPr>
            <a:xfrm>
              <a:off x="8995296" y="6187581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AE5A41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13" name="Freeform: Shape 2012">
              <a:extLst>
                <a:ext uri="{FF2B5EF4-FFF2-40B4-BE49-F238E27FC236}">
                  <a16:creationId xmlns:a16="http://schemas.microsoft.com/office/drawing/2014/main" id="{1AB9D49B-4063-9687-2D4A-0F3681A2ADAB}"/>
                </a:ext>
              </a:extLst>
            </p:cNvPr>
            <p:cNvSpPr/>
            <p:nvPr/>
          </p:nvSpPr>
          <p:spPr>
            <a:xfrm>
              <a:off x="8995296" y="6104330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DBC795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14" name="Freeform: Shape 2013">
              <a:extLst>
                <a:ext uri="{FF2B5EF4-FFF2-40B4-BE49-F238E27FC236}">
                  <a16:creationId xmlns:a16="http://schemas.microsoft.com/office/drawing/2014/main" id="{20074BA9-0B15-F1AA-64A4-5744B041FE2B}"/>
                </a:ext>
              </a:extLst>
            </p:cNvPr>
            <p:cNvSpPr/>
            <p:nvPr/>
          </p:nvSpPr>
          <p:spPr>
            <a:xfrm>
              <a:off x="8995296" y="6021221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559E83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15" name="Freeform: Shape 2014">
              <a:extLst>
                <a:ext uri="{FF2B5EF4-FFF2-40B4-BE49-F238E27FC236}">
                  <a16:creationId xmlns:a16="http://schemas.microsoft.com/office/drawing/2014/main" id="{5FCDDBEC-D6F7-86D9-43D7-D1374694AF7E}"/>
                </a:ext>
              </a:extLst>
            </p:cNvPr>
            <p:cNvSpPr/>
            <p:nvPr/>
          </p:nvSpPr>
          <p:spPr>
            <a:xfrm>
              <a:off x="8995296" y="5937829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DBC795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16" name="Freeform: Shape 2015">
              <a:extLst>
                <a:ext uri="{FF2B5EF4-FFF2-40B4-BE49-F238E27FC236}">
                  <a16:creationId xmlns:a16="http://schemas.microsoft.com/office/drawing/2014/main" id="{452EC5E2-DB57-4EC5-F149-7D2E7C92B309}"/>
                </a:ext>
              </a:extLst>
            </p:cNvPr>
            <p:cNvSpPr/>
            <p:nvPr/>
          </p:nvSpPr>
          <p:spPr>
            <a:xfrm>
              <a:off x="8995296" y="5854720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AE5A41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17" name="Freeform: Shape 2016">
              <a:extLst>
                <a:ext uri="{FF2B5EF4-FFF2-40B4-BE49-F238E27FC236}">
                  <a16:creationId xmlns:a16="http://schemas.microsoft.com/office/drawing/2014/main" id="{92C93243-CFC9-D512-D581-D6C652352056}"/>
                </a:ext>
              </a:extLst>
            </p:cNvPr>
            <p:cNvSpPr/>
            <p:nvPr/>
          </p:nvSpPr>
          <p:spPr>
            <a:xfrm>
              <a:off x="9090692" y="6270973"/>
              <a:ext cx="95539" cy="83250"/>
            </a:xfrm>
            <a:custGeom>
              <a:avLst/>
              <a:gdLst>
                <a:gd name="connsiteX0" fmla="*/ 521 w 95539"/>
                <a:gd name="connsiteY0" fmla="*/ -1306 h 83250"/>
                <a:gd name="connsiteX1" fmla="*/ 96061 w 95539"/>
                <a:gd name="connsiteY1" fmla="*/ -1306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6"/>
                  </a:moveTo>
                  <a:lnTo>
                    <a:pt x="96061" y="-1306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DBC795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18" name="Freeform: Shape 2017">
              <a:extLst>
                <a:ext uri="{FF2B5EF4-FFF2-40B4-BE49-F238E27FC236}">
                  <a16:creationId xmlns:a16="http://schemas.microsoft.com/office/drawing/2014/main" id="{FF6944A8-47CD-DF23-32B6-625FEB255BCB}"/>
                </a:ext>
              </a:extLst>
            </p:cNvPr>
            <p:cNvSpPr/>
            <p:nvPr/>
          </p:nvSpPr>
          <p:spPr>
            <a:xfrm>
              <a:off x="9090692" y="6187581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AE5A41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19" name="Freeform: Shape 2018">
              <a:extLst>
                <a:ext uri="{FF2B5EF4-FFF2-40B4-BE49-F238E27FC236}">
                  <a16:creationId xmlns:a16="http://schemas.microsoft.com/office/drawing/2014/main" id="{B51C65A1-3FC4-4047-3368-6839F7B5F52B}"/>
                </a:ext>
              </a:extLst>
            </p:cNvPr>
            <p:cNvSpPr/>
            <p:nvPr/>
          </p:nvSpPr>
          <p:spPr>
            <a:xfrm>
              <a:off x="9090692" y="6104330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DBC795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20" name="Freeform: Shape 2019">
              <a:extLst>
                <a:ext uri="{FF2B5EF4-FFF2-40B4-BE49-F238E27FC236}">
                  <a16:creationId xmlns:a16="http://schemas.microsoft.com/office/drawing/2014/main" id="{CFC62C8B-5A89-773F-9FA0-442E8FA20A15}"/>
                </a:ext>
              </a:extLst>
            </p:cNvPr>
            <p:cNvSpPr/>
            <p:nvPr/>
          </p:nvSpPr>
          <p:spPr>
            <a:xfrm>
              <a:off x="9090692" y="6021221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559E83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21" name="Freeform: Shape 2020">
              <a:extLst>
                <a:ext uri="{FF2B5EF4-FFF2-40B4-BE49-F238E27FC236}">
                  <a16:creationId xmlns:a16="http://schemas.microsoft.com/office/drawing/2014/main" id="{8F2DDAF3-EB72-06F4-EA20-F2AE2517A912}"/>
                </a:ext>
              </a:extLst>
            </p:cNvPr>
            <p:cNvSpPr/>
            <p:nvPr/>
          </p:nvSpPr>
          <p:spPr>
            <a:xfrm>
              <a:off x="9090692" y="5937829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B2D4AD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22" name="Freeform: Shape 2021">
              <a:extLst>
                <a:ext uri="{FF2B5EF4-FFF2-40B4-BE49-F238E27FC236}">
                  <a16:creationId xmlns:a16="http://schemas.microsoft.com/office/drawing/2014/main" id="{1F546B95-4203-3926-6665-6FC839176346}"/>
                </a:ext>
              </a:extLst>
            </p:cNvPr>
            <p:cNvSpPr/>
            <p:nvPr/>
          </p:nvSpPr>
          <p:spPr>
            <a:xfrm>
              <a:off x="9090692" y="5854720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B2D4AD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23" name="Freeform: Shape 2022">
              <a:extLst>
                <a:ext uri="{FF2B5EF4-FFF2-40B4-BE49-F238E27FC236}">
                  <a16:creationId xmlns:a16="http://schemas.microsoft.com/office/drawing/2014/main" id="{0D906CBA-F4FB-152A-60B0-EFFD894AA00D}"/>
                </a:ext>
              </a:extLst>
            </p:cNvPr>
            <p:cNvSpPr/>
            <p:nvPr/>
          </p:nvSpPr>
          <p:spPr>
            <a:xfrm>
              <a:off x="9186232" y="6270973"/>
              <a:ext cx="95539" cy="83250"/>
            </a:xfrm>
            <a:custGeom>
              <a:avLst/>
              <a:gdLst>
                <a:gd name="connsiteX0" fmla="*/ 521 w 95539"/>
                <a:gd name="connsiteY0" fmla="*/ -1306 h 83250"/>
                <a:gd name="connsiteX1" fmla="*/ 96061 w 95539"/>
                <a:gd name="connsiteY1" fmla="*/ -1306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6"/>
                  </a:moveTo>
                  <a:lnTo>
                    <a:pt x="96061" y="-1306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DBC795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24" name="Freeform: Shape 2023">
              <a:extLst>
                <a:ext uri="{FF2B5EF4-FFF2-40B4-BE49-F238E27FC236}">
                  <a16:creationId xmlns:a16="http://schemas.microsoft.com/office/drawing/2014/main" id="{A2282F14-D569-A0C2-043B-2DE7C936A14F}"/>
                </a:ext>
              </a:extLst>
            </p:cNvPr>
            <p:cNvSpPr/>
            <p:nvPr/>
          </p:nvSpPr>
          <p:spPr>
            <a:xfrm>
              <a:off x="9186232" y="6187581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AE5A41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25" name="Freeform: Shape 2024">
              <a:extLst>
                <a:ext uri="{FF2B5EF4-FFF2-40B4-BE49-F238E27FC236}">
                  <a16:creationId xmlns:a16="http://schemas.microsoft.com/office/drawing/2014/main" id="{A39AAEA7-D745-6D0E-0EDF-D8ECD9D346FC}"/>
                </a:ext>
              </a:extLst>
            </p:cNvPr>
            <p:cNvSpPr/>
            <p:nvPr/>
          </p:nvSpPr>
          <p:spPr>
            <a:xfrm>
              <a:off x="9186232" y="6104330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DBC795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26" name="Freeform: Shape 2025">
              <a:extLst>
                <a:ext uri="{FF2B5EF4-FFF2-40B4-BE49-F238E27FC236}">
                  <a16:creationId xmlns:a16="http://schemas.microsoft.com/office/drawing/2014/main" id="{6774F076-B1B9-3221-322B-15B475E33621}"/>
                </a:ext>
              </a:extLst>
            </p:cNvPr>
            <p:cNvSpPr/>
            <p:nvPr/>
          </p:nvSpPr>
          <p:spPr>
            <a:xfrm>
              <a:off x="9186232" y="6021221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AE5A41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27" name="Freeform: Shape 2026">
              <a:extLst>
                <a:ext uri="{FF2B5EF4-FFF2-40B4-BE49-F238E27FC236}">
                  <a16:creationId xmlns:a16="http://schemas.microsoft.com/office/drawing/2014/main" id="{383BC79E-AE74-CB96-46C7-A4C8BD1C5B26}"/>
                </a:ext>
              </a:extLst>
            </p:cNvPr>
            <p:cNvSpPr/>
            <p:nvPr/>
          </p:nvSpPr>
          <p:spPr>
            <a:xfrm>
              <a:off x="9186232" y="5937829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B2D4AD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28" name="Freeform: Shape 2027">
              <a:extLst>
                <a:ext uri="{FF2B5EF4-FFF2-40B4-BE49-F238E27FC236}">
                  <a16:creationId xmlns:a16="http://schemas.microsoft.com/office/drawing/2014/main" id="{8ADD1C8B-0E76-CB93-D949-C0A6462EE20D}"/>
                </a:ext>
              </a:extLst>
            </p:cNvPr>
            <p:cNvSpPr/>
            <p:nvPr/>
          </p:nvSpPr>
          <p:spPr>
            <a:xfrm>
              <a:off x="9186232" y="5854720"/>
              <a:ext cx="95539" cy="83250"/>
            </a:xfrm>
            <a:custGeom>
              <a:avLst/>
              <a:gdLst>
                <a:gd name="connsiteX0" fmla="*/ 521 w 95539"/>
                <a:gd name="connsiteY0" fmla="*/ -1307 h 83250"/>
                <a:gd name="connsiteX1" fmla="*/ 96061 w 95539"/>
                <a:gd name="connsiteY1" fmla="*/ -1307 h 83250"/>
                <a:gd name="connsiteX2" fmla="*/ 96061 w 95539"/>
                <a:gd name="connsiteY2" fmla="*/ 81944 h 83250"/>
                <a:gd name="connsiteX3" fmla="*/ 521 w 95539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539" h="83250">
                  <a:moveTo>
                    <a:pt x="521" y="-1307"/>
                  </a:moveTo>
                  <a:lnTo>
                    <a:pt x="96061" y="-1307"/>
                  </a:lnTo>
                  <a:lnTo>
                    <a:pt x="96061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559E83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29" name="TextBox 2028">
              <a:extLst>
                <a:ext uri="{FF2B5EF4-FFF2-40B4-BE49-F238E27FC236}">
                  <a16:creationId xmlns:a16="http://schemas.microsoft.com/office/drawing/2014/main" id="{C41CF430-65FD-FFD4-7894-3C0B55A14A43}"/>
                </a:ext>
              </a:extLst>
            </p:cNvPr>
            <p:cNvSpPr txBox="1"/>
            <p:nvPr/>
          </p:nvSpPr>
          <p:spPr>
            <a:xfrm>
              <a:off x="7089319" y="6222761"/>
              <a:ext cx="111761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906EA9"/>
                  </a:solidFill>
                  <a:latin typeface="Arial"/>
                  <a:cs typeface="Arial"/>
                  <a:sym typeface="Arial"/>
                  <a:rtl val="0"/>
                </a:rPr>
                <a:t>Paulinella micropora</a:t>
              </a:r>
            </a:p>
          </p:txBody>
        </p:sp>
        <p:sp>
          <p:nvSpPr>
            <p:cNvPr id="2030" name="TextBox 2029">
              <a:extLst>
                <a:ext uri="{FF2B5EF4-FFF2-40B4-BE49-F238E27FC236}">
                  <a16:creationId xmlns:a16="http://schemas.microsoft.com/office/drawing/2014/main" id="{0A875CC8-3FFD-56E5-A368-3540717814A4}"/>
                </a:ext>
              </a:extLst>
            </p:cNvPr>
            <p:cNvSpPr txBox="1"/>
            <p:nvPr/>
          </p:nvSpPr>
          <p:spPr>
            <a:xfrm>
              <a:off x="7089319" y="6139511"/>
              <a:ext cx="162897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A6638F"/>
                  </a:solidFill>
                  <a:latin typeface="Arial"/>
                  <a:cs typeface="Arial"/>
                  <a:sym typeface="Arial"/>
                  <a:rtl val="0"/>
                </a:rPr>
                <a:t>Bigelowiella natans CCMP2755</a:t>
              </a:r>
            </a:p>
          </p:txBody>
        </p:sp>
        <p:sp>
          <p:nvSpPr>
            <p:cNvPr id="2031" name="TextBox 2030">
              <a:extLst>
                <a:ext uri="{FF2B5EF4-FFF2-40B4-BE49-F238E27FC236}">
                  <a16:creationId xmlns:a16="http://schemas.microsoft.com/office/drawing/2014/main" id="{755597B3-C271-F5BE-7759-A104C2FFD63D}"/>
                </a:ext>
              </a:extLst>
            </p:cNvPr>
            <p:cNvSpPr txBox="1"/>
            <p:nvPr/>
          </p:nvSpPr>
          <p:spPr>
            <a:xfrm>
              <a:off x="7089319" y="6056260"/>
              <a:ext cx="108074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 dirty="0" err="1">
                  <a:ln/>
                  <a:solidFill>
                    <a:srgbClr val="B88100"/>
                  </a:solidFill>
                  <a:latin typeface="Arial"/>
                  <a:cs typeface="Arial"/>
                  <a:sym typeface="Arial"/>
                  <a:rtl val="0"/>
                </a:rPr>
                <a:t>Lotharella</a:t>
              </a:r>
              <a:r>
                <a:rPr lang="en-US" sz="800" i="1" spc="0" baseline="0" dirty="0">
                  <a:ln/>
                  <a:solidFill>
                    <a:srgbClr val="B88100"/>
                  </a:solidFill>
                  <a:latin typeface="Arial"/>
                  <a:cs typeface="Arial"/>
                  <a:sym typeface="Arial"/>
                  <a:rtl val="0"/>
                </a:rPr>
                <a:t> </a:t>
              </a:r>
              <a:r>
                <a:rPr lang="en-US" sz="800" i="1" spc="0" baseline="0" dirty="0" err="1">
                  <a:ln/>
                  <a:solidFill>
                    <a:srgbClr val="B88100"/>
                  </a:solidFill>
                  <a:latin typeface="Arial"/>
                  <a:cs typeface="Arial"/>
                  <a:sym typeface="Arial"/>
                  <a:rtl val="0"/>
                </a:rPr>
                <a:t>oceanica</a:t>
              </a:r>
              <a:endParaRPr lang="en-US" sz="800" i="1" spc="0" baseline="0" dirty="0">
                <a:ln/>
                <a:solidFill>
                  <a:srgbClr val="B881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2032" name="TextBox 2031">
              <a:extLst>
                <a:ext uri="{FF2B5EF4-FFF2-40B4-BE49-F238E27FC236}">
                  <a16:creationId xmlns:a16="http://schemas.microsoft.com/office/drawing/2014/main" id="{F0D7AAA2-C99C-601A-77AD-B957A1D80EC1}"/>
                </a:ext>
              </a:extLst>
            </p:cNvPr>
            <p:cNvSpPr txBox="1"/>
            <p:nvPr/>
          </p:nvSpPr>
          <p:spPr>
            <a:xfrm>
              <a:off x="7089319" y="5973009"/>
              <a:ext cx="10711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8181A5"/>
                  </a:solidFill>
                  <a:latin typeface="Arial"/>
                  <a:cs typeface="Arial"/>
                  <a:sym typeface="Arial"/>
                  <a:rtl val="0"/>
                </a:rPr>
                <a:t>Reticulomyxa filosa</a:t>
              </a:r>
            </a:p>
          </p:txBody>
        </p:sp>
        <p:sp>
          <p:nvSpPr>
            <p:cNvPr id="2033" name="TextBox 2032">
              <a:extLst>
                <a:ext uri="{FF2B5EF4-FFF2-40B4-BE49-F238E27FC236}">
                  <a16:creationId xmlns:a16="http://schemas.microsoft.com/office/drawing/2014/main" id="{8F26C047-1E64-021D-7439-7847CE491D3C}"/>
                </a:ext>
              </a:extLst>
            </p:cNvPr>
            <p:cNvSpPr txBox="1"/>
            <p:nvPr/>
          </p:nvSpPr>
          <p:spPr>
            <a:xfrm>
              <a:off x="7089319" y="5889759"/>
              <a:ext cx="9653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9B807B"/>
                  </a:solidFill>
                  <a:latin typeface="Arial"/>
                  <a:cs typeface="Arial"/>
                  <a:sym typeface="Arial"/>
                  <a:rtl val="0"/>
                </a:rPr>
                <a:t>Bonamia ostreae</a:t>
              </a:r>
            </a:p>
          </p:txBody>
        </p:sp>
        <p:sp>
          <p:nvSpPr>
            <p:cNvPr id="2034" name="TextBox 2033">
              <a:extLst>
                <a:ext uri="{FF2B5EF4-FFF2-40B4-BE49-F238E27FC236}">
                  <a16:creationId xmlns:a16="http://schemas.microsoft.com/office/drawing/2014/main" id="{269F7234-BB04-5678-56EF-4A4829380364}"/>
                </a:ext>
              </a:extLst>
            </p:cNvPr>
            <p:cNvSpPr txBox="1"/>
            <p:nvPr/>
          </p:nvSpPr>
          <p:spPr>
            <a:xfrm>
              <a:off x="7089319" y="5806508"/>
              <a:ext cx="13997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7445B"/>
                  </a:solidFill>
                  <a:latin typeface="Arial"/>
                  <a:cs typeface="Arial"/>
                  <a:sym typeface="Arial"/>
                  <a:rtl val="0"/>
                </a:rPr>
                <a:t>Plasmodiophora brassicae</a:t>
              </a:r>
            </a:p>
          </p:txBody>
        </p:sp>
        <p:sp>
          <p:nvSpPr>
            <p:cNvPr id="2035" name="Freeform: Shape 2034">
              <a:extLst>
                <a:ext uri="{FF2B5EF4-FFF2-40B4-BE49-F238E27FC236}">
                  <a16:creationId xmlns:a16="http://schemas.microsoft.com/office/drawing/2014/main" id="{A2B3DF2A-8D6F-7DCE-9F21-04AB674F0472}"/>
                </a:ext>
              </a:extLst>
            </p:cNvPr>
            <p:cNvSpPr/>
            <p:nvPr/>
          </p:nvSpPr>
          <p:spPr>
            <a:xfrm>
              <a:off x="9326824" y="6270973"/>
              <a:ext cx="79520" cy="83250"/>
            </a:xfrm>
            <a:custGeom>
              <a:avLst/>
              <a:gdLst>
                <a:gd name="connsiteX0" fmla="*/ 521 w 79520"/>
                <a:gd name="connsiteY0" fmla="*/ -1306 h 83250"/>
                <a:gd name="connsiteX1" fmla="*/ 80042 w 79520"/>
                <a:gd name="connsiteY1" fmla="*/ -1306 h 83250"/>
                <a:gd name="connsiteX2" fmla="*/ 80042 w 79520"/>
                <a:gd name="connsiteY2" fmla="*/ 81944 h 83250"/>
                <a:gd name="connsiteX3" fmla="*/ 521 w 79520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20" h="83250">
                  <a:moveTo>
                    <a:pt x="521" y="-1306"/>
                  </a:moveTo>
                  <a:lnTo>
                    <a:pt x="80042" y="-1306"/>
                  </a:lnTo>
                  <a:lnTo>
                    <a:pt x="80042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3CBA26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36" name="Freeform: Shape 2035">
              <a:extLst>
                <a:ext uri="{FF2B5EF4-FFF2-40B4-BE49-F238E27FC236}">
                  <a16:creationId xmlns:a16="http://schemas.microsoft.com/office/drawing/2014/main" id="{6CEA98B5-F181-F92C-F6EE-609D398FA7C1}"/>
                </a:ext>
              </a:extLst>
            </p:cNvPr>
            <p:cNvSpPr/>
            <p:nvPr/>
          </p:nvSpPr>
          <p:spPr>
            <a:xfrm>
              <a:off x="9326824" y="6187581"/>
              <a:ext cx="79520" cy="83250"/>
            </a:xfrm>
            <a:custGeom>
              <a:avLst/>
              <a:gdLst>
                <a:gd name="connsiteX0" fmla="*/ 521 w 79520"/>
                <a:gd name="connsiteY0" fmla="*/ -1307 h 83250"/>
                <a:gd name="connsiteX1" fmla="*/ 80042 w 79520"/>
                <a:gd name="connsiteY1" fmla="*/ -1307 h 83250"/>
                <a:gd name="connsiteX2" fmla="*/ 80042 w 79520"/>
                <a:gd name="connsiteY2" fmla="*/ 81944 h 83250"/>
                <a:gd name="connsiteX3" fmla="*/ 521 w 79520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20" h="83250">
                  <a:moveTo>
                    <a:pt x="521" y="-1307"/>
                  </a:moveTo>
                  <a:lnTo>
                    <a:pt x="80042" y="-1307"/>
                  </a:lnTo>
                  <a:lnTo>
                    <a:pt x="80042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63E3C5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37" name="Freeform: Shape 2036">
              <a:extLst>
                <a:ext uri="{FF2B5EF4-FFF2-40B4-BE49-F238E27FC236}">
                  <a16:creationId xmlns:a16="http://schemas.microsoft.com/office/drawing/2014/main" id="{3FD44D20-9253-9C0D-A9C7-CB8AC6CB3D32}"/>
                </a:ext>
              </a:extLst>
            </p:cNvPr>
            <p:cNvSpPr/>
            <p:nvPr/>
          </p:nvSpPr>
          <p:spPr>
            <a:xfrm>
              <a:off x="9326824" y="6104330"/>
              <a:ext cx="79520" cy="83250"/>
            </a:xfrm>
            <a:custGeom>
              <a:avLst/>
              <a:gdLst>
                <a:gd name="connsiteX0" fmla="*/ 521 w 79520"/>
                <a:gd name="connsiteY0" fmla="*/ -1307 h 83250"/>
                <a:gd name="connsiteX1" fmla="*/ 80042 w 79520"/>
                <a:gd name="connsiteY1" fmla="*/ -1307 h 83250"/>
                <a:gd name="connsiteX2" fmla="*/ 80042 w 79520"/>
                <a:gd name="connsiteY2" fmla="*/ 81944 h 83250"/>
                <a:gd name="connsiteX3" fmla="*/ 521 w 79520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20" h="83250">
                  <a:moveTo>
                    <a:pt x="521" y="-1307"/>
                  </a:moveTo>
                  <a:lnTo>
                    <a:pt x="80042" y="-1307"/>
                  </a:lnTo>
                  <a:lnTo>
                    <a:pt x="80042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63E3C5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38" name="Freeform: Shape 2037">
              <a:extLst>
                <a:ext uri="{FF2B5EF4-FFF2-40B4-BE49-F238E27FC236}">
                  <a16:creationId xmlns:a16="http://schemas.microsoft.com/office/drawing/2014/main" id="{2411B66D-DC39-6A02-4FB8-FD84ED46A799}"/>
                </a:ext>
              </a:extLst>
            </p:cNvPr>
            <p:cNvSpPr/>
            <p:nvPr/>
          </p:nvSpPr>
          <p:spPr>
            <a:xfrm>
              <a:off x="9326824" y="6021221"/>
              <a:ext cx="79520" cy="83250"/>
            </a:xfrm>
            <a:custGeom>
              <a:avLst/>
              <a:gdLst>
                <a:gd name="connsiteX0" fmla="*/ 521 w 79520"/>
                <a:gd name="connsiteY0" fmla="*/ -1307 h 83250"/>
                <a:gd name="connsiteX1" fmla="*/ 80042 w 79520"/>
                <a:gd name="connsiteY1" fmla="*/ -1307 h 83250"/>
                <a:gd name="connsiteX2" fmla="*/ 80042 w 79520"/>
                <a:gd name="connsiteY2" fmla="*/ 81944 h 83250"/>
                <a:gd name="connsiteX3" fmla="*/ 521 w 79520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20" h="83250">
                  <a:moveTo>
                    <a:pt x="521" y="-1307"/>
                  </a:moveTo>
                  <a:lnTo>
                    <a:pt x="80042" y="-1307"/>
                  </a:lnTo>
                  <a:lnTo>
                    <a:pt x="80042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A87142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39" name="Freeform: Shape 2038">
              <a:extLst>
                <a:ext uri="{FF2B5EF4-FFF2-40B4-BE49-F238E27FC236}">
                  <a16:creationId xmlns:a16="http://schemas.microsoft.com/office/drawing/2014/main" id="{74BF3C6E-2B3D-F26A-3B42-97BCE70E69C6}"/>
                </a:ext>
              </a:extLst>
            </p:cNvPr>
            <p:cNvSpPr/>
            <p:nvPr/>
          </p:nvSpPr>
          <p:spPr>
            <a:xfrm>
              <a:off x="9326824" y="5937829"/>
              <a:ext cx="79520" cy="83250"/>
            </a:xfrm>
            <a:custGeom>
              <a:avLst/>
              <a:gdLst>
                <a:gd name="connsiteX0" fmla="*/ 521 w 79520"/>
                <a:gd name="connsiteY0" fmla="*/ -1307 h 83250"/>
                <a:gd name="connsiteX1" fmla="*/ 80042 w 79520"/>
                <a:gd name="connsiteY1" fmla="*/ -1307 h 83250"/>
                <a:gd name="connsiteX2" fmla="*/ 80042 w 79520"/>
                <a:gd name="connsiteY2" fmla="*/ 81944 h 83250"/>
                <a:gd name="connsiteX3" fmla="*/ 521 w 79520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20" h="83250">
                  <a:moveTo>
                    <a:pt x="521" y="-1307"/>
                  </a:moveTo>
                  <a:lnTo>
                    <a:pt x="80042" y="-1307"/>
                  </a:lnTo>
                  <a:lnTo>
                    <a:pt x="80042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FE4A49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040" name="Freeform: Shape 2039">
              <a:extLst>
                <a:ext uri="{FF2B5EF4-FFF2-40B4-BE49-F238E27FC236}">
                  <a16:creationId xmlns:a16="http://schemas.microsoft.com/office/drawing/2014/main" id="{C944A122-F43F-17A7-6701-8614218AF04E}"/>
                </a:ext>
              </a:extLst>
            </p:cNvPr>
            <p:cNvSpPr/>
            <p:nvPr/>
          </p:nvSpPr>
          <p:spPr>
            <a:xfrm>
              <a:off x="9326824" y="5854720"/>
              <a:ext cx="79520" cy="83250"/>
            </a:xfrm>
            <a:custGeom>
              <a:avLst/>
              <a:gdLst>
                <a:gd name="connsiteX0" fmla="*/ 521 w 79520"/>
                <a:gd name="connsiteY0" fmla="*/ -1307 h 83250"/>
                <a:gd name="connsiteX1" fmla="*/ 80042 w 79520"/>
                <a:gd name="connsiteY1" fmla="*/ -1307 h 83250"/>
                <a:gd name="connsiteX2" fmla="*/ 80042 w 79520"/>
                <a:gd name="connsiteY2" fmla="*/ 81944 h 83250"/>
                <a:gd name="connsiteX3" fmla="*/ 521 w 79520"/>
                <a:gd name="connsiteY3" fmla="*/ 81944 h 8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520" h="83250">
                  <a:moveTo>
                    <a:pt x="521" y="-1307"/>
                  </a:moveTo>
                  <a:lnTo>
                    <a:pt x="80042" y="-1307"/>
                  </a:lnTo>
                  <a:lnTo>
                    <a:pt x="80042" y="81944"/>
                  </a:lnTo>
                  <a:lnTo>
                    <a:pt x="521" y="81944"/>
                  </a:lnTo>
                  <a:close/>
                </a:path>
              </a:pathLst>
            </a:custGeom>
            <a:solidFill>
              <a:srgbClr val="A87142"/>
            </a:solidFill>
            <a:ln w="300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</p:grpSp>
      <p:sp>
        <p:nvSpPr>
          <p:cNvPr id="82" name="Right Bracket 81">
            <a:extLst>
              <a:ext uri="{FF2B5EF4-FFF2-40B4-BE49-F238E27FC236}">
                <a16:creationId xmlns:a16="http://schemas.microsoft.com/office/drawing/2014/main" id="{C7B18F3A-E76D-63EC-C2F9-EB92E2C8C50B}"/>
              </a:ext>
            </a:extLst>
          </p:cNvPr>
          <p:cNvSpPr/>
          <p:nvPr/>
        </p:nvSpPr>
        <p:spPr>
          <a:xfrm>
            <a:off x="4860610" y="6557049"/>
            <a:ext cx="45719" cy="294374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526AB9B-F683-0B34-29AA-46068E514AC9}"/>
              </a:ext>
            </a:extLst>
          </p:cNvPr>
          <p:cNvCxnSpPr>
            <a:cxnSpLocks/>
            <a:stCxn id="82" idx="2"/>
          </p:cNvCxnSpPr>
          <p:nvPr/>
        </p:nvCxnSpPr>
        <p:spPr>
          <a:xfrm rot="10800000" flipH="1">
            <a:off x="4906329" y="6108012"/>
            <a:ext cx="1189670" cy="596224"/>
          </a:xfrm>
          <a:prstGeom prst="bentConnector3">
            <a:avLst>
              <a:gd name="adj1" fmla="val 5665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EFEF2C5-17FF-E609-EB2D-32146E4E9229}"/>
              </a:ext>
            </a:extLst>
          </p:cNvPr>
          <p:cNvSpPr txBox="1"/>
          <p:nvPr/>
        </p:nvSpPr>
        <p:spPr>
          <a:xfrm>
            <a:off x="0" y="-49592"/>
            <a:ext cx="208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Figure 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3BA09AC-10FC-E229-3B76-AC5A5FEFEC2E}"/>
              </a:ext>
            </a:extLst>
          </p:cNvPr>
          <p:cNvSpPr txBox="1"/>
          <p:nvPr/>
        </p:nvSpPr>
        <p:spPr>
          <a:xfrm>
            <a:off x="99181" y="429727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(A)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633EA02-8FF8-A057-3710-06B2BF0911CF}"/>
              </a:ext>
            </a:extLst>
          </p:cNvPr>
          <p:cNvSpPr txBox="1"/>
          <p:nvPr/>
        </p:nvSpPr>
        <p:spPr>
          <a:xfrm>
            <a:off x="9388816" y="323187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(B)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5FE0CE2-E461-6FA0-7537-0C320115ABC3}"/>
              </a:ext>
            </a:extLst>
          </p:cNvPr>
          <p:cNvSpPr txBox="1"/>
          <p:nvPr/>
        </p:nvSpPr>
        <p:spPr>
          <a:xfrm>
            <a:off x="9381769" y="640880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(C)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8C4B85F-1A3C-C52F-D19B-A754B2B619B4}"/>
              </a:ext>
            </a:extLst>
          </p:cNvPr>
          <p:cNvSpPr txBox="1"/>
          <p:nvPr/>
        </p:nvSpPr>
        <p:spPr>
          <a:xfrm>
            <a:off x="9360177" y="1605362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(D)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17ABB85-6381-9183-26B2-03058F8AA985}"/>
              </a:ext>
            </a:extLst>
          </p:cNvPr>
          <p:cNvSpPr txBox="1"/>
          <p:nvPr/>
        </p:nvSpPr>
        <p:spPr>
          <a:xfrm>
            <a:off x="9360176" y="1912950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(E)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50B3C20-E5FA-BAAB-4B7F-440DD33408EB}"/>
              </a:ext>
            </a:extLst>
          </p:cNvPr>
          <p:cNvSpPr txBox="1"/>
          <p:nvPr/>
        </p:nvSpPr>
        <p:spPr>
          <a:xfrm>
            <a:off x="9379522" y="2240846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(F)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8FCE125-BDF6-1A93-6C39-BEFC6B40901D}"/>
              </a:ext>
            </a:extLst>
          </p:cNvPr>
          <p:cNvSpPr txBox="1"/>
          <p:nvPr/>
        </p:nvSpPr>
        <p:spPr>
          <a:xfrm>
            <a:off x="9379522" y="3499572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(G)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92B84BE-E59B-D42B-9732-6E8498E1B65A}"/>
              </a:ext>
            </a:extLst>
          </p:cNvPr>
          <p:cNvSpPr txBox="1"/>
          <p:nvPr/>
        </p:nvSpPr>
        <p:spPr>
          <a:xfrm>
            <a:off x="9414140" y="4615806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(H)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1E66BAA-949D-976C-E3CA-DDF2D63C95FF}"/>
              </a:ext>
            </a:extLst>
          </p:cNvPr>
          <p:cNvGrpSpPr/>
          <p:nvPr/>
        </p:nvGrpSpPr>
        <p:grpSpPr>
          <a:xfrm>
            <a:off x="8649811" y="-351033"/>
            <a:ext cx="634304" cy="802746"/>
            <a:chOff x="6361012" y="-33159"/>
            <a:chExt cx="561520" cy="499538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6618AAF-AC52-6FF8-4225-76691F2E6BC7}"/>
                </a:ext>
              </a:extLst>
            </p:cNvPr>
            <p:cNvSpPr txBox="1"/>
            <p:nvPr/>
          </p:nvSpPr>
          <p:spPr>
            <a:xfrm rot="16200000">
              <a:off x="6232827" y="155601"/>
              <a:ext cx="433469" cy="177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SIN1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B23D00B-B21E-2399-FC44-ACE3E5345613}"/>
                </a:ext>
              </a:extLst>
            </p:cNvPr>
            <p:cNvSpPr txBox="1"/>
            <p:nvPr/>
          </p:nvSpPr>
          <p:spPr>
            <a:xfrm rot="16200000">
              <a:off x="6300122" y="125465"/>
              <a:ext cx="493572" cy="177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RICTOR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AECC97E-B197-1AD6-5A7F-C585CF23B5F1}"/>
                </a:ext>
              </a:extLst>
            </p:cNvPr>
            <p:cNvSpPr txBox="1"/>
            <p:nvPr/>
          </p:nvSpPr>
          <p:spPr>
            <a:xfrm rot="16200000">
              <a:off x="6397493" y="125635"/>
              <a:ext cx="493572" cy="177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RAPTOR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215CAC9-2FA3-E8D7-6B32-5F7F54606A92}"/>
                </a:ext>
              </a:extLst>
            </p:cNvPr>
            <p:cNvSpPr txBox="1"/>
            <p:nvPr/>
          </p:nvSpPr>
          <p:spPr>
            <a:xfrm rot="16200000">
              <a:off x="6489826" y="125077"/>
              <a:ext cx="493572" cy="177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LST8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9184DF3-591E-ABBB-99A6-FF05C99B544C}"/>
                </a:ext>
              </a:extLst>
            </p:cNvPr>
            <p:cNvSpPr txBox="1"/>
            <p:nvPr/>
          </p:nvSpPr>
          <p:spPr>
            <a:xfrm rot="16200000">
              <a:off x="6587196" y="131043"/>
              <a:ext cx="493572" cy="177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Times New Roman" panose="02020603050405020304" pitchFamily="18" charset="0"/>
                </a:rPr>
                <a:t>TOR</a:t>
              </a:r>
            </a:p>
          </p:txBody>
        </p:sp>
      </p:grpSp>
      <p:grpSp>
        <p:nvGrpSpPr>
          <p:cNvPr id="2595" name="Graphic 132">
            <a:extLst>
              <a:ext uri="{FF2B5EF4-FFF2-40B4-BE49-F238E27FC236}">
                <a16:creationId xmlns:a16="http://schemas.microsoft.com/office/drawing/2014/main" id="{6BADE560-C471-5495-BFB4-17388AAB2000}"/>
              </a:ext>
            </a:extLst>
          </p:cNvPr>
          <p:cNvGrpSpPr/>
          <p:nvPr/>
        </p:nvGrpSpPr>
        <p:grpSpPr>
          <a:xfrm>
            <a:off x="6646632" y="340956"/>
            <a:ext cx="2734910" cy="392454"/>
            <a:chOff x="6646632" y="340956"/>
            <a:chExt cx="2734910" cy="392454"/>
          </a:xfrm>
        </p:grpSpPr>
        <p:sp>
          <p:nvSpPr>
            <p:cNvPr id="2596" name="Freeform: Shape 2595">
              <a:extLst>
                <a:ext uri="{FF2B5EF4-FFF2-40B4-BE49-F238E27FC236}">
                  <a16:creationId xmlns:a16="http://schemas.microsoft.com/office/drawing/2014/main" id="{EC9E29C7-B248-EF6C-7357-D183F54E1309}"/>
                </a:ext>
              </a:extLst>
            </p:cNvPr>
            <p:cNvSpPr/>
            <p:nvPr/>
          </p:nvSpPr>
          <p:spPr>
            <a:xfrm>
              <a:off x="6646632" y="610661"/>
              <a:ext cx="372743" cy="15051"/>
            </a:xfrm>
            <a:custGeom>
              <a:avLst/>
              <a:gdLst>
                <a:gd name="connsiteX0" fmla="*/ -234 w 372743"/>
                <a:gd name="connsiteY0" fmla="*/ 71 h 15051"/>
                <a:gd name="connsiteX1" fmla="*/ 372510 w 372743"/>
                <a:gd name="connsiteY1" fmla="*/ 71 h 1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743" h="15051">
                  <a:moveTo>
                    <a:pt x="-234" y="71"/>
                  </a:moveTo>
                  <a:lnTo>
                    <a:pt x="372510" y="71"/>
                  </a:lnTo>
                </a:path>
              </a:pathLst>
            </a:custGeom>
            <a:ln w="1612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97" name="Freeform: Shape 2596">
              <a:extLst>
                <a:ext uri="{FF2B5EF4-FFF2-40B4-BE49-F238E27FC236}">
                  <a16:creationId xmlns:a16="http://schemas.microsoft.com/office/drawing/2014/main" id="{EAAE06EC-B9DA-BC4D-21F6-A7692F7174CA}"/>
                </a:ext>
              </a:extLst>
            </p:cNvPr>
            <p:cNvSpPr/>
            <p:nvPr/>
          </p:nvSpPr>
          <p:spPr>
            <a:xfrm>
              <a:off x="6646632" y="522156"/>
              <a:ext cx="372743" cy="15051"/>
            </a:xfrm>
            <a:custGeom>
              <a:avLst/>
              <a:gdLst>
                <a:gd name="connsiteX0" fmla="*/ -234 w 372743"/>
                <a:gd name="connsiteY0" fmla="*/ 71 h 15051"/>
                <a:gd name="connsiteX1" fmla="*/ 372510 w 372743"/>
                <a:gd name="connsiteY1" fmla="*/ 71 h 1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743" h="15051">
                  <a:moveTo>
                    <a:pt x="-234" y="71"/>
                  </a:moveTo>
                  <a:lnTo>
                    <a:pt x="372510" y="71"/>
                  </a:lnTo>
                </a:path>
              </a:pathLst>
            </a:custGeom>
            <a:ln w="1612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98" name="Freeform: Shape 2597">
              <a:extLst>
                <a:ext uri="{FF2B5EF4-FFF2-40B4-BE49-F238E27FC236}">
                  <a16:creationId xmlns:a16="http://schemas.microsoft.com/office/drawing/2014/main" id="{E0F900FF-DFFD-59EE-077C-EFDFF8E03ABF}"/>
                </a:ext>
              </a:extLst>
            </p:cNvPr>
            <p:cNvSpPr/>
            <p:nvPr/>
          </p:nvSpPr>
          <p:spPr>
            <a:xfrm>
              <a:off x="6646632" y="433651"/>
              <a:ext cx="372743" cy="15051"/>
            </a:xfrm>
            <a:custGeom>
              <a:avLst/>
              <a:gdLst>
                <a:gd name="connsiteX0" fmla="*/ -234 w 372743"/>
                <a:gd name="connsiteY0" fmla="*/ 71 h 15051"/>
                <a:gd name="connsiteX1" fmla="*/ 372510 w 372743"/>
                <a:gd name="connsiteY1" fmla="*/ 71 h 1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743" h="15051">
                  <a:moveTo>
                    <a:pt x="-234" y="71"/>
                  </a:moveTo>
                  <a:lnTo>
                    <a:pt x="372510" y="71"/>
                  </a:lnTo>
                </a:path>
              </a:pathLst>
            </a:custGeom>
            <a:ln w="1612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99" name="Freeform: Shape 2598">
              <a:extLst>
                <a:ext uri="{FF2B5EF4-FFF2-40B4-BE49-F238E27FC236}">
                  <a16:creationId xmlns:a16="http://schemas.microsoft.com/office/drawing/2014/main" id="{B90CBBEC-383C-9E05-03A7-5DE69059B1FB}"/>
                </a:ext>
              </a:extLst>
            </p:cNvPr>
            <p:cNvSpPr/>
            <p:nvPr/>
          </p:nvSpPr>
          <p:spPr>
            <a:xfrm>
              <a:off x="6646632" y="522156"/>
              <a:ext cx="15072" cy="88504"/>
            </a:xfrm>
            <a:custGeom>
              <a:avLst/>
              <a:gdLst>
                <a:gd name="connsiteX0" fmla="*/ -234 w 15072"/>
                <a:gd name="connsiteY0" fmla="*/ 71 h 88504"/>
                <a:gd name="connsiteX1" fmla="*/ -234 w 15072"/>
                <a:gd name="connsiteY1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72" h="88504">
                  <a:moveTo>
                    <a:pt x="-234" y="71"/>
                  </a:moveTo>
                  <a:lnTo>
                    <a:pt x="-234" y="88576"/>
                  </a:lnTo>
                </a:path>
              </a:pathLst>
            </a:custGeom>
            <a:ln w="1612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00" name="Freeform: Shape 2599">
              <a:extLst>
                <a:ext uri="{FF2B5EF4-FFF2-40B4-BE49-F238E27FC236}">
                  <a16:creationId xmlns:a16="http://schemas.microsoft.com/office/drawing/2014/main" id="{EF616E08-EEC0-6EAC-604D-9A857C1307FC}"/>
                </a:ext>
              </a:extLst>
            </p:cNvPr>
            <p:cNvSpPr/>
            <p:nvPr/>
          </p:nvSpPr>
          <p:spPr>
            <a:xfrm>
              <a:off x="6646632" y="433651"/>
              <a:ext cx="15072" cy="88504"/>
            </a:xfrm>
            <a:custGeom>
              <a:avLst/>
              <a:gdLst>
                <a:gd name="connsiteX0" fmla="*/ -234 w 15072"/>
                <a:gd name="connsiteY0" fmla="*/ 88576 h 88504"/>
                <a:gd name="connsiteX1" fmla="*/ -234 w 15072"/>
                <a:gd name="connsiteY1" fmla="*/ 71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72" h="88504">
                  <a:moveTo>
                    <a:pt x="-234" y="88576"/>
                  </a:moveTo>
                  <a:lnTo>
                    <a:pt x="-234" y="71"/>
                  </a:lnTo>
                </a:path>
              </a:pathLst>
            </a:custGeom>
            <a:ln w="1612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01" name="Freeform: Shape 2600">
              <a:extLst>
                <a:ext uri="{FF2B5EF4-FFF2-40B4-BE49-F238E27FC236}">
                  <a16:creationId xmlns:a16="http://schemas.microsoft.com/office/drawing/2014/main" id="{85D98293-86F5-AF4D-7714-AD343B6C64FA}"/>
                </a:ext>
              </a:extLst>
            </p:cNvPr>
            <p:cNvSpPr/>
            <p:nvPr/>
          </p:nvSpPr>
          <p:spPr>
            <a:xfrm>
              <a:off x="6646632" y="610661"/>
              <a:ext cx="372743" cy="15051"/>
            </a:xfrm>
            <a:custGeom>
              <a:avLst/>
              <a:gdLst>
                <a:gd name="connsiteX0" fmla="*/ -234 w 372743"/>
                <a:gd name="connsiteY0" fmla="*/ 71 h 15051"/>
                <a:gd name="connsiteX1" fmla="*/ 372510 w 372743"/>
                <a:gd name="connsiteY1" fmla="*/ 71 h 1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743" h="15051">
                  <a:moveTo>
                    <a:pt x="-234" y="71"/>
                  </a:moveTo>
                  <a:lnTo>
                    <a:pt x="372510" y="71"/>
                  </a:lnTo>
                </a:path>
              </a:pathLst>
            </a:custGeom>
            <a:ln w="79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02" name="Freeform: Shape 2601">
              <a:extLst>
                <a:ext uri="{FF2B5EF4-FFF2-40B4-BE49-F238E27FC236}">
                  <a16:creationId xmlns:a16="http://schemas.microsoft.com/office/drawing/2014/main" id="{7558284E-2EA8-C350-76D6-3FF1BB81F104}"/>
                </a:ext>
              </a:extLst>
            </p:cNvPr>
            <p:cNvSpPr/>
            <p:nvPr/>
          </p:nvSpPr>
          <p:spPr>
            <a:xfrm>
              <a:off x="6646632" y="522156"/>
              <a:ext cx="372743" cy="15051"/>
            </a:xfrm>
            <a:custGeom>
              <a:avLst/>
              <a:gdLst>
                <a:gd name="connsiteX0" fmla="*/ -234 w 372743"/>
                <a:gd name="connsiteY0" fmla="*/ 71 h 15051"/>
                <a:gd name="connsiteX1" fmla="*/ 372510 w 372743"/>
                <a:gd name="connsiteY1" fmla="*/ 71 h 1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743" h="15051">
                  <a:moveTo>
                    <a:pt x="-234" y="71"/>
                  </a:moveTo>
                  <a:lnTo>
                    <a:pt x="372510" y="71"/>
                  </a:lnTo>
                </a:path>
              </a:pathLst>
            </a:custGeom>
            <a:ln w="79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03" name="Freeform: Shape 2602">
              <a:extLst>
                <a:ext uri="{FF2B5EF4-FFF2-40B4-BE49-F238E27FC236}">
                  <a16:creationId xmlns:a16="http://schemas.microsoft.com/office/drawing/2014/main" id="{F7B03F74-B88C-35C5-0BCC-7637F0676EDC}"/>
                </a:ext>
              </a:extLst>
            </p:cNvPr>
            <p:cNvSpPr/>
            <p:nvPr/>
          </p:nvSpPr>
          <p:spPr>
            <a:xfrm>
              <a:off x="6646632" y="433651"/>
              <a:ext cx="372743" cy="15051"/>
            </a:xfrm>
            <a:custGeom>
              <a:avLst/>
              <a:gdLst>
                <a:gd name="connsiteX0" fmla="*/ -234 w 372743"/>
                <a:gd name="connsiteY0" fmla="*/ 71 h 15051"/>
                <a:gd name="connsiteX1" fmla="*/ 372510 w 372743"/>
                <a:gd name="connsiteY1" fmla="*/ 71 h 1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743" h="15051">
                  <a:moveTo>
                    <a:pt x="-234" y="71"/>
                  </a:moveTo>
                  <a:lnTo>
                    <a:pt x="372510" y="71"/>
                  </a:lnTo>
                </a:path>
              </a:pathLst>
            </a:custGeom>
            <a:ln w="79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04" name="Freeform: Shape 2603">
              <a:extLst>
                <a:ext uri="{FF2B5EF4-FFF2-40B4-BE49-F238E27FC236}">
                  <a16:creationId xmlns:a16="http://schemas.microsoft.com/office/drawing/2014/main" id="{3C206AEF-5BA8-9742-C16E-029599E70C48}"/>
                </a:ext>
              </a:extLst>
            </p:cNvPr>
            <p:cNvSpPr/>
            <p:nvPr/>
          </p:nvSpPr>
          <p:spPr>
            <a:xfrm>
              <a:off x="6646632" y="522156"/>
              <a:ext cx="15072" cy="88504"/>
            </a:xfrm>
            <a:custGeom>
              <a:avLst/>
              <a:gdLst>
                <a:gd name="connsiteX0" fmla="*/ -234 w 15072"/>
                <a:gd name="connsiteY0" fmla="*/ 71 h 88504"/>
                <a:gd name="connsiteX1" fmla="*/ -234 w 15072"/>
                <a:gd name="connsiteY1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72" h="88504">
                  <a:moveTo>
                    <a:pt x="-234" y="71"/>
                  </a:moveTo>
                  <a:lnTo>
                    <a:pt x="-234" y="88576"/>
                  </a:lnTo>
                </a:path>
              </a:pathLst>
            </a:custGeom>
            <a:ln w="79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05" name="Freeform: Shape 2604">
              <a:extLst>
                <a:ext uri="{FF2B5EF4-FFF2-40B4-BE49-F238E27FC236}">
                  <a16:creationId xmlns:a16="http://schemas.microsoft.com/office/drawing/2014/main" id="{F65CF760-722D-F993-AE93-F01BF1860937}"/>
                </a:ext>
              </a:extLst>
            </p:cNvPr>
            <p:cNvSpPr/>
            <p:nvPr/>
          </p:nvSpPr>
          <p:spPr>
            <a:xfrm>
              <a:off x="6646632" y="433651"/>
              <a:ext cx="15072" cy="88504"/>
            </a:xfrm>
            <a:custGeom>
              <a:avLst/>
              <a:gdLst>
                <a:gd name="connsiteX0" fmla="*/ -234 w 15072"/>
                <a:gd name="connsiteY0" fmla="*/ 88576 h 88504"/>
                <a:gd name="connsiteX1" fmla="*/ -234 w 15072"/>
                <a:gd name="connsiteY1" fmla="*/ 71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72" h="88504">
                  <a:moveTo>
                    <a:pt x="-234" y="88576"/>
                  </a:moveTo>
                  <a:lnTo>
                    <a:pt x="-234" y="71"/>
                  </a:lnTo>
                </a:path>
              </a:pathLst>
            </a:custGeom>
            <a:ln w="79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06" name="Freeform: Shape 2605">
              <a:extLst>
                <a:ext uri="{FF2B5EF4-FFF2-40B4-BE49-F238E27FC236}">
                  <a16:creationId xmlns:a16="http://schemas.microsoft.com/office/drawing/2014/main" id="{9251E5BA-E608-45AA-E864-D451B16C6764}"/>
                </a:ext>
              </a:extLst>
            </p:cNvPr>
            <p:cNvSpPr/>
            <p:nvPr/>
          </p:nvSpPr>
          <p:spPr>
            <a:xfrm>
              <a:off x="8746989" y="566410"/>
              <a:ext cx="100684" cy="88504"/>
            </a:xfrm>
            <a:custGeom>
              <a:avLst/>
              <a:gdLst>
                <a:gd name="connsiteX0" fmla="*/ -234 w 100684"/>
                <a:gd name="connsiteY0" fmla="*/ 71 h 88504"/>
                <a:gd name="connsiteX1" fmla="*/ 100451 w 100684"/>
                <a:gd name="connsiteY1" fmla="*/ 71 h 88504"/>
                <a:gd name="connsiteX2" fmla="*/ 100451 w 100684"/>
                <a:gd name="connsiteY2" fmla="*/ 88576 h 88504"/>
                <a:gd name="connsiteX3" fmla="*/ -234 w 100684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88504">
                  <a:moveTo>
                    <a:pt x="-234" y="71"/>
                  </a:moveTo>
                  <a:lnTo>
                    <a:pt x="100451" y="71"/>
                  </a:lnTo>
                  <a:lnTo>
                    <a:pt x="100451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FFFFFF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07" name="Freeform: Shape 2606">
              <a:extLst>
                <a:ext uri="{FF2B5EF4-FFF2-40B4-BE49-F238E27FC236}">
                  <a16:creationId xmlns:a16="http://schemas.microsoft.com/office/drawing/2014/main" id="{FB3A9938-D021-F52F-6897-10CF2B00196E}"/>
                </a:ext>
              </a:extLst>
            </p:cNvPr>
            <p:cNvSpPr/>
            <p:nvPr/>
          </p:nvSpPr>
          <p:spPr>
            <a:xfrm>
              <a:off x="8746989" y="477905"/>
              <a:ext cx="100684" cy="88504"/>
            </a:xfrm>
            <a:custGeom>
              <a:avLst/>
              <a:gdLst>
                <a:gd name="connsiteX0" fmla="*/ -234 w 100684"/>
                <a:gd name="connsiteY0" fmla="*/ 71 h 88504"/>
                <a:gd name="connsiteX1" fmla="*/ 100451 w 100684"/>
                <a:gd name="connsiteY1" fmla="*/ 71 h 88504"/>
                <a:gd name="connsiteX2" fmla="*/ 100451 w 100684"/>
                <a:gd name="connsiteY2" fmla="*/ 88576 h 88504"/>
                <a:gd name="connsiteX3" fmla="*/ -234 w 100684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88504">
                  <a:moveTo>
                    <a:pt x="-234" y="71"/>
                  </a:moveTo>
                  <a:lnTo>
                    <a:pt x="100451" y="71"/>
                  </a:lnTo>
                  <a:lnTo>
                    <a:pt x="100451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FFFFFF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08" name="Freeform: Shape 2607">
              <a:extLst>
                <a:ext uri="{FF2B5EF4-FFF2-40B4-BE49-F238E27FC236}">
                  <a16:creationId xmlns:a16="http://schemas.microsoft.com/office/drawing/2014/main" id="{A4E9B99F-2BDB-9466-035B-31B73453C526}"/>
                </a:ext>
              </a:extLst>
            </p:cNvPr>
            <p:cNvSpPr/>
            <p:nvPr/>
          </p:nvSpPr>
          <p:spPr>
            <a:xfrm>
              <a:off x="8746989" y="389398"/>
              <a:ext cx="100684" cy="88504"/>
            </a:xfrm>
            <a:custGeom>
              <a:avLst/>
              <a:gdLst>
                <a:gd name="connsiteX0" fmla="*/ -234 w 100684"/>
                <a:gd name="connsiteY0" fmla="*/ 71 h 88504"/>
                <a:gd name="connsiteX1" fmla="*/ 100451 w 100684"/>
                <a:gd name="connsiteY1" fmla="*/ 71 h 88504"/>
                <a:gd name="connsiteX2" fmla="*/ 100451 w 100684"/>
                <a:gd name="connsiteY2" fmla="*/ 88576 h 88504"/>
                <a:gd name="connsiteX3" fmla="*/ -234 w 100684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88504">
                  <a:moveTo>
                    <a:pt x="-234" y="71"/>
                  </a:moveTo>
                  <a:lnTo>
                    <a:pt x="100451" y="71"/>
                  </a:lnTo>
                  <a:lnTo>
                    <a:pt x="100451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FFFFFF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09" name="Freeform: Shape 2608">
              <a:extLst>
                <a:ext uri="{FF2B5EF4-FFF2-40B4-BE49-F238E27FC236}">
                  <a16:creationId xmlns:a16="http://schemas.microsoft.com/office/drawing/2014/main" id="{86BE48C6-0435-554A-019E-2C28261BF82B}"/>
                </a:ext>
              </a:extLst>
            </p:cNvPr>
            <p:cNvSpPr/>
            <p:nvPr/>
          </p:nvSpPr>
          <p:spPr>
            <a:xfrm>
              <a:off x="8847673" y="566410"/>
              <a:ext cx="100684" cy="88504"/>
            </a:xfrm>
            <a:custGeom>
              <a:avLst/>
              <a:gdLst>
                <a:gd name="connsiteX0" fmla="*/ -234 w 100684"/>
                <a:gd name="connsiteY0" fmla="*/ 71 h 88504"/>
                <a:gd name="connsiteX1" fmla="*/ 100450 w 100684"/>
                <a:gd name="connsiteY1" fmla="*/ 71 h 88504"/>
                <a:gd name="connsiteX2" fmla="*/ 100450 w 100684"/>
                <a:gd name="connsiteY2" fmla="*/ 88576 h 88504"/>
                <a:gd name="connsiteX3" fmla="*/ -234 w 100684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88504">
                  <a:moveTo>
                    <a:pt x="-234" y="71"/>
                  </a:moveTo>
                  <a:lnTo>
                    <a:pt x="100450" y="71"/>
                  </a:lnTo>
                  <a:lnTo>
                    <a:pt x="100450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B2D4AD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10" name="Freeform: Shape 2609">
              <a:extLst>
                <a:ext uri="{FF2B5EF4-FFF2-40B4-BE49-F238E27FC236}">
                  <a16:creationId xmlns:a16="http://schemas.microsoft.com/office/drawing/2014/main" id="{91F37923-D3E6-D695-49BD-FC9BA66E9304}"/>
                </a:ext>
              </a:extLst>
            </p:cNvPr>
            <p:cNvSpPr/>
            <p:nvPr/>
          </p:nvSpPr>
          <p:spPr>
            <a:xfrm>
              <a:off x="8847673" y="477905"/>
              <a:ext cx="100684" cy="88504"/>
            </a:xfrm>
            <a:custGeom>
              <a:avLst/>
              <a:gdLst>
                <a:gd name="connsiteX0" fmla="*/ -234 w 100684"/>
                <a:gd name="connsiteY0" fmla="*/ 71 h 88504"/>
                <a:gd name="connsiteX1" fmla="*/ 100450 w 100684"/>
                <a:gd name="connsiteY1" fmla="*/ 71 h 88504"/>
                <a:gd name="connsiteX2" fmla="*/ 100450 w 100684"/>
                <a:gd name="connsiteY2" fmla="*/ 88576 h 88504"/>
                <a:gd name="connsiteX3" fmla="*/ -234 w 100684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88504">
                  <a:moveTo>
                    <a:pt x="-234" y="71"/>
                  </a:moveTo>
                  <a:lnTo>
                    <a:pt x="100450" y="71"/>
                  </a:lnTo>
                  <a:lnTo>
                    <a:pt x="100450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B2D4AD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11" name="Freeform: Shape 2610">
              <a:extLst>
                <a:ext uri="{FF2B5EF4-FFF2-40B4-BE49-F238E27FC236}">
                  <a16:creationId xmlns:a16="http://schemas.microsoft.com/office/drawing/2014/main" id="{49666229-C6F1-D498-8837-91B04AD4CFD2}"/>
                </a:ext>
              </a:extLst>
            </p:cNvPr>
            <p:cNvSpPr/>
            <p:nvPr/>
          </p:nvSpPr>
          <p:spPr>
            <a:xfrm>
              <a:off x="8847673" y="389398"/>
              <a:ext cx="100684" cy="88504"/>
            </a:xfrm>
            <a:custGeom>
              <a:avLst/>
              <a:gdLst>
                <a:gd name="connsiteX0" fmla="*/ -234 w 100684"/>
                <a:gd name="connsiteY0" fmla="*/ 71 h 88504"/>
                <a:gd name="connsiteX1" fmla="*/ 100450 w 100684"/>
                <a:gd name="connsiteY1" fmla="*/ 71 h 88504"/>
                <a:gd name="connsiteX2" fmla="*/ 100450 w 100684"/>
                <a:gd name="connsiteY2" fmla="*/ 88576 h 88504"/>
                <a:gd name="connsiteX3" fmla="*/ -234 w 100684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88504">
                  <a:moveTo>
                    <a:pt x="-234" y="71"/>
                  </a:moveTo>
                  <a:lnTo>
                    <a:pt x="100450" y="71"/>
                  </a:lnTo>
                  <a:lnTo>
                    <a:pt x="100450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559E83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12" name="Freeform: Shape 2611">
              <a:extLst>
                <a:ext uri="{FF2B5EF4-FFF2-40B4-BE49-F238E27FC236}">
                  <a16:creationId xmlns:a16="http://schemas.microsoft.com/office/drawing/2014/main" id="{B91AE26D-DA73-883E-0BBA-7CDC239122F4}"/>
                </a:ext>
              </a:extLst>
            </p:cNvPr>
            <p:cNvSpPr/>
            <p:nvPr/>
          </p:nvSpPr>
          <p:spPr>
            <a:xfrm>
              <a:off x="8948358" y="566410"/>
              <a:ext cx="100684" cy="88504"/>
            </a:xfrm>
            <a:custGeom>
              <a:avLst/>
              <a:gdLst>
                <a:gd name="connsiteX0" fmla="*/ -234 w 100684"/>
                <a:gd name="connsiteY0" fmla="*/ 71 h 88504"/>
                <a:gd name="connsiteX1" fmla="*/ 100450 w 100684"/>
                <a:gd name="connsiteY1" fmla="*/ 71 h 88504"/>
                <a:gd name="connsiteX2" fmla="*/ 100450 w 100684"/>
                <a:gd name="connsiteY2" fmla="*/ 88576 h 88504"/>
                <a:gd name="connsiteX3" fmla="*/ -234 w 100684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88504">
                  <a:moveTo>
                    <a:pt x="-234" y="71"/>
                  </a:moveTo>
                  <a:lnTo>
                    <a:pt x="100450" y="71"/>
                  </a:lnTo>
                  <a:lnTo>
                    <a:pt x="100450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559E83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13" name="Freeform: Shape 2612">
              <a:extLst>
                <a:ext uri="{FF2B5EF4-FFF2-40B4-BE49-F238E27FC236}">
                  <a16:creationId xmlns:a16="http://schemas.microsoft.com/office/drawing/2014/main" id="{D73F435C-8FAD-5A72-9F5F-B93E448D8371}"/>
                </a:ext>
              </a:extLst>
            </p:cNvPr>
            <p:cNvSpPr/>
            <p:nvPr/>
          </p:nvSpPr>
          <p:spPr>
            <a:xfrm>
              <a:off x="8948358" y="477905"/>
              <a:ext cx="100684" cy="88504"/>
            </a:xfrm>
            <a:custGeom>
              <a:avLst/>
              <a:gdLst>
                <a:gd name="connsiteX0" fmla="*/ -234 w 100684"/>
                <a:gd name="connsiteY0" fmla="*/ 71 h 88504"/>
                <a:gd name="connsiteX1" fmla="*/ 100450 w 100684"/>
                <a:gd name="connsiteY1" fmla="*/ 71 h 88504"/>
                <a:gd name="connsiteX2" fmla="*/ 100450 w 100684"/>
                <a:gd name="connsiteY2" fmla="*/ 88576 h 88504"/>
                <a:gd name="connsiteX3" fmla="*/ -234 w 100684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88504">
                  <a:moveTo>
                    <a:pt x="-234" y="71"/>
                  </a:moveTo>
                  <a:lnTo>
                    <a:pt x="100450" y="71"/>
                  </a:lnTo>
                  <a:lnTo>
                    <a:pt x="100450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559E83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14" name="Freeform: Shape 2613">
              <a:extLst>
                <a:ext uri="{FF2B5EF4-FFF2-40B4-BE49-F238E27FC236}">
                  <a16:creationId xmlns:a16="http://schemas.microsoft.com/office/drawing/2014/main" id="{1522D74B-AD25-609F-7A83-BD1D651DCE84}"/>
                </a:ext>
              </a:extLst>
            </p:cNvPr>
            <p:cNvSpPr/>
            <p:nvPr/>
          </p:nvSpPr>
          <p:spPr>
            <a:xfrm>
              <a:off x="8948358" y="389398"/>
              <a:ext cx="100684" cy="88504"/>
            </a:xfrm>
            <a:custGeom>
              <a:avLst/>
              <a:gdLst>
                <a:gd name="connsiteX0" fmla="*/ -234 w 100684"/>
                <a:gd name="connsiteY0" fmla="*/ 71 h 88504"/>
                <a:gd name="connsiteX1" fmla="*/ 100450 w 100684"/>
                <a:gd name="connsiteY1" fmla="*/ 71 h 88504"/>
                <a:gd name="connsiteX2" fmla="*/ 100450 w 100684"/>
                <a:gd name="connsiteY2" fmla="*/ 88576 h 88504"/>
                <a:gd name="connsiteX3" fmla="*/ -234 w 100684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88504">
                  <a:moveTo>
                    <a:pt x="-234" y="71"/>
                  </a:moveTo>
                  <a:lnTo>
                    <a:pt x="100450" y="71"/>
                  </a:lnTo>
                  <a:lnTo>
                    <a:pt x="100450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AE5A41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15" name="Freeform: Shape 2614">
              <a:extLst>
                <a:ext uri="{FF2B5EF4-FFF2-40B4-BE49-F238E27FC236}">
                  <a16:creationId xmlns:a16="http://schemas.microsoft.com/office/drawing/2014/main" id="{D657B726-3ECB-B815-26C1-B69A65AD234A}"/>
                </a:ext>
              </a:extLst>
            </p:cNvPr>
            <p:cNvSpPr/>
            <p:nvPr/>
          </p:nvSpPr>
          <p:spPr>
            <a:xfrm>
              <a:off x="9048892" y="566410"/>
              <a:ext cx="100684" cy="88504"/>
            </a:xfrm>
            <a:custGeom>
              <a:avLst/>
              <a:gdLst>
                <a:gd name="connsiteX0" fmla="*/ -234 w 100684"/>
                <a:gd name="connsiteY0" fmla="*/ 71 h 88504"/>
                <a:gd name="connsiteX1" fmla="*/ 100451 w 100684"/>
                <a:gd name="connsiteY1" fmla="*/ 71 h 88504"/>
                <a:gd name="connsiteX2" fmla="*/ 100451 w 100684"/>
                <a:gd name="connsiteY2" fmla="*/ 88576 h 88504"/>
                <a:gd name="connsiteX3" fmla="*/ -234 w 100684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88504">
                  <a:moveTo>
                    <a:pt x="-234" y="71"/>
                  </a:moveTo>
                  <a:lnTo>
                    <a:pt x="100451" y="71"/>
                  </a:lnTo>
                  <a:lnTo>
                    <a:pt x="100451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559E83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16" name="Freeform: Shape 2615">
              <a:extLst>
                <a:ext uri="{FF2B5EF4-FFF2-40B4-BE49-F238E27FC236}">
                  <a16:creationId xmlns:a16="http://schemas.microsoft.com/office/drawing/2014/main" id="{7E859777-8C92-4029-D126-0BD09CFAD13E}"/>
                </a:ext>
              </a:extLst>
            </p:cNvPr>
            <p:cNvSpPr/>
            <p:nvPr/>
          </p:nvSpPr>
          <p:spPr>
            <a:xfrm>
              <a:off x="9048892" y="477905"/>
              <a:ext cx="100684" cy="88504"/>
            </a:xfrm>
            <a:custGeom>
              <a:avLst/>
              <a:gdLst>
                <a:gd name="connsiteX0" fmla="*/ -234 w 100684"/>
                <a:gd name="connsiteY0" fmla="*/ 71 h 88504"/>
                <a:gd name="connsiteX1" fmla="*/ 100451 w 100684"/>
                <a:gd name="connsiteY1" fmla="*/ 71 h 88504"/>
                <a:gd name="connsiteX2" fmla="*/ 100451 w 100684"/>
                <a:gd name="connsiteY2" fmla="*/ 88576 h 88504"/>
                <a:gd name="connsiteX3" fmla="*/ -234 w 100684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88504">
                  <a:moveTo>
                    <a:pt x="-234" y="71"/>
                  </a:moveTo>
                  <a:lnTo>
                    <a:pt x="100451" y="71"/>
                  </a:lnTo>
                  <a:lnTo>
                    <a:pt x="100451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559E83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17" name="Freeform: Shape 2616">
              <a:extLst>
                <a:ext uri="{FF2B5EF4-FFF2-40B4-BE49-F238E27FC236}">
                  <a16:creationId xmlns:a16="http://schemas.microsoft.com/office/drawing/2014/main" id="{2A1132A4-B685-3F67-6812-692E6D028FDD}"/>
                </a:ext>
              </a:extLst>
            </p:cNvPr>
            <p:cNvSpPr/>
            <p:nvPr/>
          </p:nvSpPr>
          <p:spPr>
            <a:xfrm>
              <a:off x="9048892" y="389398"/>
              <a:ext cx="100684" cy="88504"/>
            </a:xfrm>
            <a:custGeom>
              <a:avLst/>
              <a:gdLst>
                <a:gd name="connsiteX0" fmla="*/ -234 w 100684"/>
                <a:gd name="connsiteY0" fmla="*/ 71 h 88504"/>
                <a:gd name="connsiteX1" fmla="*/ 100451 w 100684"/>
                <a:gd name="connsiteY1" fmla="*/ 71 h 88504"/>
                <a:gd name="connsiteX2" fmla="*/ 100451 w 100684"/>
                <a:gd name="connsiteY2" fmla="*/ 88576 h 88504"/>
                <a:gd name="connsiteX3" fmla="*/ -234 w 100684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88504">
                  <a:moveTo>
                    <a:pt x="-234" y="71"/>
                  </a:moveTo>
                  <a:lnTo>
                    <a:pt x="100451" y="71"/>
                  </a:lnTo>
                  <a:lnTo>
                    <a:pt x="100451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559E83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18" name="Freeform: Shape 2617">
              <a:extLst>
                <a:ext uri="{FF2B5EF4-FFF2-40B4-BE49-F238E27FC236}">
                  <a16:creationId xmlns:a16="http://schemas.microsoft.com/office/drawing/2014/main" id="{E8E8EC3A-F81A-2846-496D-B8D2A77904AC}"/>
                </a:ext>
              </a:extLst>
            </p:cNvPr>
            <p:cNvSpPr/>
            <p:nvPr/>
          </p:nvSpPr>
          <p:spPr>
            <a:xfrm>
              <a:off x="9149576" y="566410"/>
              <a:ext cx="100684" cy="88504"/>
            </a:xfrm>
            <a:custGeom>
              <a:avLst/>
              <a:gdLst>
                <a:gd name="connsiteX0" fmla="*/ -234 w 100684"/>
                <a:gd name="connsiteY0" fmla="*/ 71 h 88504"/>
                <a:gd name="connsiteX1" fmla="*/ 100450 w 100684"/>
                <a:gd name="connsiteY1" fmla="*/ 71 h 88504"/>
                <a:gd name="connsiteX2" fmla="*/ 100450 w 100684"/>
                <a:gd name="connsiteY2" fmla="*/ 88576 h 88504"/>
                <a:gd name="connsiteX3" fmla="*/ -234 w 100684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88504">
                  <a:moveTo>
                    <a:pt x="-234" y="71"/>
                  </a:moveTo>
                  <a:lnTo>
                    <a:pt x="100450" y="71"/>
                  </a:lnTo>
                  <a:lnTo>
                    <a:pt x="100450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AE5A41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19" name="Freeform: Shape 2618">
              <a:extLst>
                <a:ext uri="{FF2B5EF4-FFF2-40B4-BE49-F238E27FC236}">
                  <a16:creationId xmlns:a16="http://schemas.microsoft.com/office/drawing/2014/main" id="{ACE651FB-75A9-DF66-DAA9-62923810C99F}"/>
                </a:ext>
              </a:extLst>
            </p:cNvPr>
            <p:cNvSpPr/>
            <p:nvPr/>
          </p:nvSpPr>
          <p:spPr>
            <a:xfrm>
              <a:off x="9149576" y="477905"/>
              <a:ext cx="100684" cy="88504"/>
            </a:xfrm>
            <a:custGeom>
              <a:avLst/>
              <a:gdLst>
                <a:gd name="connsiteX0" fmla="*/ -234 w 100684"/>
                <a:gd name="connsiteY0" fmla="*/ 71 h 88504"/>
                <a:gd name="connsiteX1" fmla="*/ 100450 w 100684"/>
                <a:gd name="connsiteY1" fmla="*/ 71 h 88504"/>
                <a:gd name="connsiteX2" fmla="*/ 100450 w 100684"/>
                <a:gd name="connsiteY2" fmla="*/ 88576 h 88504"/>
                <a:gd name="connsiteX3" fmla="*/ -234 w 100684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88504">
                  <a:moveTo>
                    <a:pt x="-234" y="71"/>
                  </a:moveTo>
                  <a:lnTo>
                    <a:pt x="100450" y="71"/>
                  </a:lnTo>
                  <a:lnTo>
                    <a:pt x="100450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AE5A41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20" name="Freeform: Shape 2619">
              <a:extLst>
                <a:ext uri="{FF2B5EF4-FFF2-40B4-BE49-F238E27FC236}">
                  <a16:creationId xmlns:a16="http://schemas.microsoft.com/office/drawing/2014/main" id="{223C97DB-32AF-348C-95E9-6FED7E3162FE}"/>
                </a:ext>
              </a:extLst>
            </p:cNvPr>
            <p:cNvSpPr/>
            <p:nvPr/>
          </p:nvSpPr>
          <p:spPr>
            <a:xfrm>
              <a:off x="9149576" y="389398"/>
              <a:ext cx="100684" cy="88504"/>
            </a:xfrm>
            <a:custGeom>
              <a:avLst/>
              <a:gdLst>
                <a:gd name="connsiteX0" fmla="*/ -234 w 100684"/>
                <a:gd name="connsiteY0" fmla="*/ 71 h 88504"/>
                <a:gd name="connsiteX1" fmla="*/ 100450 w 100684"/>
                <a:gd name="connsiteY1" fmla="*/ 71 h 88504"/>
                <a:gd name="connsiteX2" fmla="*/ 100450 w 100684"/>
                <a:gd name="connsiteY2" fmla="*/ 88576 h 88504"/>
                <a:gd name="connsiteX3" fmla="*/ -234 w 100684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88504">
                  <a:moveTo>
                    <a:pt x="-234" y="71"/>
                  </a:moveTo>
                  <a:lnTo>
                    <a:pt x="100450" y="71"/>
                  </a:lnTo>
                  <a:lnTo>
                    <a:pt x="100450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AE5A41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21" name="TextBox 2620">
              <a:extLst>
                <a:ext uri="{FF2B5EF4-FFF2-40B4-BE49-F238E27FC236}">
                  <a16:creationId xmlns:a16="http://schemas.microsoft.com/office/drawing/2014/main" id="{B0CBD6A0-F07F-E5E6-2AA8-79453EE52E0D}"/>
                </a:ext>
              </a:extLst>
            </p:cNvPr>
            <p:cNvSpPr txBox="1"/>
            <p:nvPr/>
          </p:nvSpPr>
          <p:spPr>
            <a:xfrm>
              <a:off x="6944666" y="517966"/>
              <a:ext cx="16562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32A3F"/>
                  </a:solidFill>
                  <a:latin typeface="Arial"/>
                  <a:cs typeface="Arial"/>
                  <a:sym typeface="Arial"/>
                  <a:rtl val="0"/>
                </a:rPr>
                <a:t>Perkinsus marinus ATCC 50983</a:t>
              </a:r>
            </a:p>
          </p:txBody>
        </p:sp>
        <p:sp>
          <p:nvSpPr>
            <p:cNvPr id="2622" name="TextBox 2621">
              <a:extLst>
                <a:ext uri="{FF2B5EF4-FFF2-40B4-BE49-F238E27FC236}">
                  <a16:creationId xmlns:a16="http://schemas.microsoft.com/office/drawing/2014/main" id="{4A8C6F55-21D3-B6B0-7A28-8F7E44FCA183}"/>
                </a:ext>
              </a:extLst>
            </p:cNvPr>
            <p:cNvSpPr txBox="1"/>
            <p:nvPr/>
          </p:nvSpPr>
          <p:spPr>
            <a:xfrm>
              <a:off x="6944666" y="429461"/>
              <a:ext cx="11881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B3D52"/>
                  </a:solidFill>
                  <a:latin typeface="Arial"/>
                  <a:cs typeface="Arial"/>
                  <a:sym typeface="Arial"/>
                  <a:rtl val="0"/>
                </a:rPr>
                <a:t>Perkinsus chesapeaki</a:t>
              </a:r>
            </a:p>
          </p:txBody>
        </p:sp>
        <p:sp>
          <p:nvSpPr>
            <p:cNvPr id="2623" name="TextBox 2622">
              <a:extLst>
                <a:ext uri="{FF2B5EF4-FFF2-40B4-BE49-F238E27FC236}">
                  <a16:creationId xmlns:a16="http://schemas.microsoft.com/office/drawing/2014/main" id="{A959EDE0-0D03-28B1-047D-6CA32B04EEA0}"/>
                </a:ext>
              </a:extLst>
            </p:cNvPr>
            <p:cNvSpPr txBox="1"/>
            <p:nvPr/>
          </p:nvSpPr>
          <p:spPr>
            <a:xfrm>
              <a:off x="6944666" y="340956"/>
              <a:ext cx="9348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84258"/>
                  </a:solidFill>
                  <a:latin typeface="Arial"/>
                  <a:cs typeface="Arial"/>
                  <a:sym typeface="Arial"/>
                  <a:rtl val="0"/>
                </a:rPr>
                <a:t>Perkinsus olseni</a:t>
              </a:r>
            </a:p>
          </p:txBody>
        </p:sp>
        <p:sp>
          <p:nvSpPr>
            <p:cNvPr id="2624" name="Freeform: Shape 2623">
              <a:extLst>
                <a:ext uri="{FF2B5EF4-FFF2-40B4-BE49-F238E27FC236}">
                  <a16:creationId xmlns:a16="http://schemas.microsoft.com/office/drawing/2014/main" id="{A9C9A004-D17D-DDB6-5680-1EBF4FE83E6E}"/>
                </a:ext>
              </a:extLst>
            </p:cNvPr>
            <p:cNvSpPr/>
            <p:nvPr/>
          </p:nvSpPr>
          <p:spPr>
            <a:xfrm>
              <a:off x="9297739" y="566410"/>
              <a:ext cx="83803" cy="88504"/>
            </a:xfrm>
            <a:custGeom>
              <a:avLst/>
              <a:gdLst>
                <a:gd name="connsiteX0" fmla="*/ -234 w 83803"/>
                <a:gd name="connsiteY0" fmla="*/ 71 h 88504"/>
                <a:gd name="connsiteX1" fmla="*/ 83569 w 83803"/>
                <a:gd name="connsiteY1" fmla="*/ 71 h 88504"/>
                <a:gd name="connsiteX2" fmla="*/ 83569 w 83803"/>
                <a:gd name="connsiteY2" fmla="*/ 88576 h 88504"/>
                <a:gd name="connsiteX3" fmla="*/ -234 w 83803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03" h="88504">
                  <a:moveTo>
                    <a:pt x="-234" y="71"/>
                  </a:moveTo>
                  <a:lnTo>
                    <a:pt x="83569" y="71"/>
                  </a:lnTo>
                  <a:lnTo>
                    <a:pt x="83569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D0D1AC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25" name="Freeform: Shape 2624">
              <a:extLst>
                <a:ext uri="{FF2B5EF4-FFF2-40B4-BE49-F238E27FC236}">
                  <a16:creationId xmlns:a16="http://schemas.microsoft.com/office/drawing/2014/main" id="{C05D3FD3-5BE5-E627-84A0-81BE0B3A6629}"/>
                </a:ext>
              </a:extLst>
            </p:cNvPr>
            <p:cNvSpPr/>
            <p:nvPr/>
          </p:nvSpPr>
          <p:spPr>
            <a:xfrm>
              <a:off x="9297739" y="477905"/>
              <a:ext cx="83803" cy="88504"/>
            </a:xfrm>
            <a:custGeom>
              <a:avLst/>
              <a:gdLst>
                <a:gd name="connsiteX0" fmla="*/ -234 w 83803"/>
                <a:gd name="connsiteY0" fmla="*/ 71 h 88504"/>
                <a:gd name="connsiteX1" fmla="*/ 83569 w 83803"/>
                <a:gd name="connsiteY1" fmla="*/ 71 h 88504"/>
                <a:gd name="connsiteX2" fmla="*/ 83569 w 83803"/>
                <a:gd name="connsiteY2" fmla="*/ 88576 h 88504"/>
                <a:gd name="connsiteX3" fmla="*/ -234 w 83803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03" h="88504">
                  <a:moveTo>
                    <a:pt x="-234" y="71"/>
                  </a:moveTo>
                  <a:lnTo>
                    <a:pt x="83569" y="71"/>
                  </a:lnTo>
                  <a:lnTo>
                    <a:pt x="83569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D0D1AC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626" name="Freeform: Shape 2625">
              <a:extLst>
                <a:ext uri="{FF2B5EF4-FFF2-40B4-BE49-F238E27FC236}">
                  <a16:creationId xmlns:a16="http://schemas.microsoft.com/office/drawing/2014/main" id="{B15EB2D1-57FE-1F42-DA51-CFDC134E9BC4}"/>
                </a:ext>
              </a:extLst>
            </p:cNvPr>
            <p:cNvSpPr/>
            <p:nvPr/>
          </p:nvSpPr>
          <p:spPr>
            <a:xfrm>
              <a:off x="9297739" y="389398"/>
              <a:ext cx="83803" cy="88504"/>
            </a:xfrm>
            <a:custGeom>
              <a:avLst/>
              <a:gdLst>
                <a:gd name="connsiteX0" fmla="*/ -234 w 83803"/>
                <a:gd name="connsiteY0" fmla="*/ 71 h 88504"/>
                <a:gd name="connsiteX1" fmla="*/ 83569 w 83803"/>
                <a:gd name="connsiteY1" fmla="*/ 71 h 88504"/>
                <a:gd name="connsiteX2" fmla="*/ 83569 w 83803"/>
                <a:gd name="connsiteY2" fmla="*/ 88576 h 88504"/>
                <a:gd name="connsiteX3" fmla="*/ -234 w 83803"/>
                <a:gd name="connsiteY3" fmla="*/ 88576 h 8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03" h="88504">
                  <a:moveTo>
                    <a:pt x="-234" y="71"/>
                  </a:moveTo>
                  <a:lnTo>
                    <a:pt x="83569" y="71"/>
                  </a:lnTo>
                  <a:lnTo>
                    <a:pt x="83569" y="88576"/>
                  </a:lnTo>
                  <a:lnTo>
                    <a:pt x="-234" y="88576"/>
                  </a:lnTo>
                  <a:close/>
                </a:path>
              </a:pathLst>
            </a:custGeom>
            <a:solidFill>
              <a:srgbClr val="D0D1AC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</p:grpSp>
      <p:sp>
        <p:nvSpPr>
          <p:cNvPr id="139" name="Right Bracket 138">
            <a:extLst>
              <a:ext uri="{FF2B5EF4-FFF2-40B4-BE49-F238E27FC236}">
                <a16:creationId xmlns:a16="http://schemas.microsoft.com/office/drawing/2014/main" id="{12047044-1414-04AE-AC8A-814E3F1202CE}"/>
              </a:ext>
            </a:extLst>
          </p:cNvPr>
          <p:cNvSpPr/>
          <p:nvPr/>
        </p:nvSpPr>
        <p:spPr>
          <a:xfrm>
            <a:off x="4869099" y="301477"/>
            <a:ext cx="45719" cy="137411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802A4494-3093-7894-27E4-E58E9C892735}"/>
              </a:ext>
            </a:extLst>
          </p:cNvPr>
          <p:cNvCxnSpPr>
            <a:cxnSpLocks/>
            <a:stCxn id="139" idx="2"/>
          </p:cNvCxnSpPr>
          <p:nvPr/>
        </p:nvCxnSpPr>
        <p:spPr>
          <a:xfrm rot="10800000" flipH="1" flipV="1">
            <a:off x="4914818" y="370182"/>
            <a:ext cx="1754680" cy="148959"/>
          </a:xfrm>
          <a:prstGeom prst="bentConnector3">
            <a:avLst>
              <a:gd name="adj1" fmla="val 5299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F9337DCD-175C-9A54-9ABA-ABDCA1E43D32}"/>
              </a:ext>
            </a:extLst>
          </p:cNvPr>
          <p:cNvSpPr txBox="1"/>
          <p:nvPr/>
        </p:nvSpPr>
        <p:spPr>
          <a:xfrm>
            <a:off x="9360175" y="5715630"/>
            <a:ext cx="53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(I)</a:t>
            </a:r>
          </a:p>
        </p:txBody>
      </p:sp>
      <p:grpSp>
        <p:nvGrpSpPr>
          <p:cNvPr id="2293" name="Graphic 70">
            <a:extLst>
              <a:ext uri="{FF2B5EF4-FFF2-40B4-BE49-F238E27FC236}">
                <a16:creationId xmlns:a16="http://schemas.microsoft.com/office/drawing/2014/main" id="{C3C2CA70-2810-436D-F6AE-BA6F05AD8F6F}"/>
              </a:ext>
            </a:extLst>
          </p:cNvPr>
          <p:cNvGrpSpPr/>
          <p:nvPr/>
        </p:nvGrpSpPr>
        <p:grpSpPr>
          <a:xfrm>
            <a:off x="6001645" y="2279695"/>
            <a:ext cx="3418584" cy="1302903"/>
            <a:chOff x="6001645" y="2279695"/>
            <a:chExt cx="3418584" cy="1302903"/>
          </a:xfrm>
        </p:grpSpPr>
        <p:sp>
          <p:nvSpPr>
            <p:cNvPr id="2294" name="Freeform: Shape 2293">
              <a:extLst>
                <a:ext uri="{FF2B5EF4-FFF2-40B4-BE49-F238E27FC236}">
                  <a16:creationId xmlns:a16="http://schemas.microsoft.com/office/drawing/2014/main" id="{9E91C1EA-5E4D-7706-A548-85AD5EEE9D70}"/>
                </a:ext>
              </a:extLst>
            </p:cNvPr>
            <p:cNvSpPr/>
            <p:nvPr/>
          </p:nvSpPr>
          <p:spPr>
            <a:xfrm>
              <a:off x="6411828" y="3465172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95" name="Freeform: Shape 2294">
              <a:extLst>
                <a:ext uri="{FF2B5EF4-FFF2-40B4-BE49-F238E27FC236}">
                  <a16:creationId xmlns:a16="http://schemas.microsoft.com/office/drawing/2014/main" id="{37352197-2528-BBFA-8095-D0D817B61386}"/>
                </a:ext>
              </a:extLst>
            </p:cNvPr>
            <p:cNvSpPr/>
            <p:nvPr/>
          </p:nvSpPr>
          <p:spPr>
            <a:xfrm>
              <a:off x="6411828" y="3366327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96" name="Freeform: Shape 2295">
              <a:extLst>
                <a:ext uri="{FF2B5EF4-FFF2-40B4-BE49-F238E27FC236}">
                  <a16:creationId xmlns:a16="http://schemas.microsoft.com/office/drawing/2014/main" id="{7A6ADB92-D20B-6B36-1073-8AF5745AF17E}"/>
                </a:ext>
              </a:extLst>
            </p:cNvPr>
            <p:cNvSpPr/>
            <p:nvPr/>
          </p:nvSpPr>
          <p:spPr>
            <a:xfrm>
              <a:off x="6411828" y="3267483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97" name="Freeform: Shape 2296">
              <a:extLst>
                <a:ext uri="{FF2B5EF4-FFF2-40B4-BE49-F238E27FC236}">
                  <a16:creationId xmlns:a16="http://schemas.microsoft.com/office/drawing/2014/main" id="{1F6DAE1E-AFEF-3038-B932-2A4703247CDA}"/>
                </a:ext>
              </a:extLst>
            </p:cNvPr>
            <p:cNvSpPr/>
            <p:nvPr/>
          </p:nvSpPr>
          <p:spPr>
            <a:xfrm>
              <a:off x="6411828" y="3168638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98" name="Freeform: Shape 2297">
              <a:extLst>
                <a:ext uri="{FF2B5EF4-FFF2-40B4-BE49-F238E27FC236}">
                  <a16:creationId xmlns:a16="http://schemas.microsoft.com/office/drawing/2014/main" id="{87A7CFED-BC5D-A642-4D87-5EF59646E399}"/>
                </a:ext>
              </a:extLst>
            </p:cNvPr>
            <p:cNvSpPr/>
            <p:nvPr/>
          </p:nvSpPr>
          <p:spPr>
            <a:xfrm>
              <a:off x="6411828" y="3069794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99" name="Freeform: Shape 2298">
              <a:extLst>
                <a:ext uri="{FF2B5EF4-FFF2-40B4-BE49-F238E27FC236}">
                  <a16:creationId xmlns:a16="http://schemas.microsoft.com/office/drawing/2014/main" id="{3D351914-FB86-5926-7B31-F43BC98465E4}"/>
                </a:ext>
              </a:extLst>
            </p:cNvPr>
            <p:cNvSpPr/>
            <p:nvPr/>
          </p:nvSpPr>
          <p:spPr>
            <a:xfrm>
              <a:off x="6411828" y="2970947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00" name="Freeform: Shape 2299">
              <a:extLst>
                <a:ext uri="{FF2B5EF4-FFF2-40B4-BE49-F238E27FC236}">
                  <a16:creationId xmlns:a16="http://schemas.microsoft.com/office/drawing/2014/main" id="{9DD53A5B-954B-5017-CAFC-84AFACE3558F}"/>
                </a:ext>
              </a:extLst>
            </p:cNvPr>
            <p:cNvSpPr/>
            <p:nvPr/>
          </p:nvSpPr>
          <p:spPr>
            <a:xfrm>
              <a:off x="6411828" y="2872103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01" name="Freeform: Shape 2300">
              <a:extLst>
                <a:ext uri="{FF2B5EF4-FFF2-40B4-BE49-F238E27FC236}">
                  <a16:creationId xmlns:a16="http://schemas.microsoft.com/office/drawing/2014/main" id="{D11D64F0-DB56-F786-E0B7-001104C00844}"/>
                </a:ext>
              </a:extLst>
            </p:cNvPr>
            <p:cNvSpPr/>
            <p:nvPr/>
          </p:nvSpPr>
          <p:spPr>
            <a:xfrm>
              <a:off x="6411828" y="2773258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02" name="Freeform: Shape 2301">
              <a:extLst>
                <a:ext uri="{FF2B5EF4-FFF2-40B4-BE49-F238E27FC236}">
                  <a16:creationId xmlns:a16="http://schemas.microsoft.com/office/drawing/2014/main" id="{761F57E6-5E2A-37E4-5468-2F87E62612C9}"/>
                </a:ext>
              </a:extLst>
            </p:cNvPr>
            <p:cNvSpPr/>
            <p:nvPr/>
          </p:nvSpPr>
          <p:spPr>
            <a:xfrm>
              <a:off x="6411828" y="2674413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03" name="Freeform: Shape 2302">
              <a:extLst>
                <a:ext uri="{FF2B5EF4-FFF2-40B4-BE49-F238E27FC236}">
                  <a16:creationId xmlns:a16="http://schemas.microsoft.com/office/drawing/2014/main" id="{610FBF4D-5BB7-75E7-37A3-BB25A3C157F5}"/>
                </a:ext>
              </a:extLst>
            </p:cNvPr>
            <p:cNvSpPr/>
            <p:nvPr/>
          </p:nvSpPr>
          <p:spPr>
            <a:xfrm>
              <a:off x="6411828" y="2575569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04" name="Freeform: Shape 2303">
              <a:extLst>
                <a:ext uri="{FF2B5EF4-FFF2-40B4-BE49-F238E27FC236}">
                  <a16:creationId xmlns:a16="http://schemas.microsoft.com/office/drawing/2014/main" id="{366D0D72-F89C-1E6F-8BD2-127F98443C78}"/>
                </a:ext>
              </a:extLst>
            </p:cNvPr>
            <p:cNvSpPr/>
            <p:nvPr/>
          </p:nvSpPr>
          <p:spPr>
            <a:xfrm>
              <a:off x="6411828" y="2476725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05" name="Freeform: Shape 2304">
              <a:extLst>
                <a:ext uri="{FF2B5EF4-FFF2-40B4-BE49-F238E27FC236}">
                  <a16:creationId xmlns:a16="http://schemas.microsoft.com/office/drawing/2014/main" id="{113F7273-1217-8ECF-DBF8-75E75FDF6433}"/>
                </a:ext>
              </a:extLst>
            </p:cNvPr>
            <p:cNvSpPr/>
            <p:nvPr/>
          </p:nvSpPr>
          <p:spPr>
            <a:xfrm>
              <a:off x="6411828" y="2377880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06" name="Freeform: Shape 2305">
              <a:extLst>
                <a:ext uri="{FF2B5EF4-FFF2-40B4-BE49-F238E27FC236}">
                  <a16:creationId xmlns:a16="http://schemas.microsoft.com/office/drawing/2014/main" id="{29D8A225-7B6E-CB62-A75F-F9846992E6D7}"/>
                </a:ext>
              </a:extLst>
            </p:cNvPr>
            <p:cNvSpPr/>
            <p:nvPr/>
          </p:nvSpPr>
          <p:spPr>
            <a:xfrm>
              <a:off x="6001645" y="2921525"/>
              <a:ext cx="410183" cy="16810"/>
            </a:xfrm>
            <a:custGeom>
              <a:avLst/>
              <a:gdLst>
                <a:gd name="connsiteX0" fmla="*/ 0 w 410183"/>
                <a:gd name="connsiteY0" fmla="*/ 0 h 16810"/>
                <a:gd name="connsiteX1" fmla="*/ 410184 w 410183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183" h="16810">
                  <a:moveTo>
                    <a:pt x="0" y="0"/>
                  </a:moveTo>
                  <a:lnTo>
                    <a:pt x="410184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07" name="Freeform: Shape 2306">
              <a:extLst>
                <a:ext uri="{FF2B5EF4-FFF2-40B4-BE49-F238E27FC236}">
                  <a16:creationId xmlns:a16="http://schemas.microsoft.com/office/drawing/2014/main" id="{724F2C0B-F51E-BFFF-3882-C1D4CC098284}"/>
                </a:ext>
              </a:extLst>
            </p:cNvPr>
            <p:cNvSpPr/>
            <p:nvPr/>
          </p:nvSpPr>
          <p:spPr>
            <a:xfrm>
              <a:off x="6411828" y="2921525"/>
              <a:ext cx="16579" cy="543647"/>
            </a:xfrm>
            <a:custGeom>
              <a:avLst/>
              <a:gdLst>
                <a:gd name="connsiteX0" fmla="*/ 0 w 16579"/>
                <a:gd name="connsiteY0" fmla="*/ 0 h 543647"/>
                <a:gd name="connsiteX1" fmla="*/ 0 w 16579"/>
                <a:gd name="connsiteY1" fmla="*/ 543647 h 54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543647">
                  <a:moveTo>
                    <a:pt x="0" y="0"/>
                  </a:moveTo>
                  <a:lnTo>
                    <a:pt x="0" y="543647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08" name="Freeform: Shape 2307">
              <a:extLst>
                <a:ext uri="{FF2B5EF4-FFF2-40B4-BE49-F238E27FC236}">
                  <a16:creationId xmlns:a16="http://schemas.microsoft.com/office/drawing/2014/main" id="{10B79849-3577-B5A3-BAC4-6B96C671F015}"/>
                </a:ext>
              </a:extLst>
            </p:cNvPr>
            <p:cNvSpPr/>
            <p:nvPr/>
          </p:nvSpPr>
          <p:spPr>
            <a:xfrm>
              <a:off x="6411828" y="2921525"/>
              <a:ext cx="16579" cy="444802"/>
            </a:xfrm>
            <a:custGeom>
              <a:avLst/>
              <a:gdLst>
                <a:gd name="connsiteX0" fmla="*/ 0 w 16579"/>
                <a:gd name="connsiteY0" fmla="*/ 0 h 444802"/>
                <a:gd name="connsiteX1" fmla="*/ 0 w 16579"/>
                <a:gd name="connsiteY1" fmla="*/ 444803 h 444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444802">
                  <a:moveTo>
                    <a:pt x="0" y="0"/>
                  </a:moveTo>
                  <a:lnTo>
                    <a:pt x="0" y="444803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09" name="Freeform: Shape 2308">
              <a:extLst>
                <a:ext uri="{FF2B5EF4-FFF2-40B4-BE49-F238E27FC236}">
                  <a16:creationId xmlns:a16="http://schemas.microsoft.com/office/drawing/2014/main" id="{A44BAFC4-DF2A-A40B-1223-A770BCE5768C}"/>
                </a:ext>
              </a:extLst>
            </p:cNvPr>
            <p:cNvSpPr/>
            <p:nvPr/>
          </p:nvSpPr>
          <p:spPr>
            <a:xfrm>
              <a:off x="6411828" y="2921525"/>
              <a:ext cx="16579" cy="345957"/>
            </a:xfrm>
            <a:custGeom>
              <a:avLst/>
              <a:gdLst>
                <a:gd name="connsiteX0" fmla="*/ 0 w 16579"/>
                <a:gd name="connsiteY0" fmla="*/ 0 h 345957"/>
                <a:gd name="connsiteX1" fmla="*/ 0 w 16579"/>
                <a:gd name="connsiteY1" fmla="*/ 345958 h 345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345957">
                  <a:moveTo>
                    <a:pt x="0" y="0"/>
                  </a:moveTo>
                  <a:lnTo>
                    <a:pt x="0" y="345958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10" name="Freeform: Shape 2309">
              <a:extLst>
                <a:ext uri="{FF2B5EF4-FFF2-40B4-BE49-F238E27FC236}">
                  <a16:creationId xmlns:a16="http://schemas.microsoft.com/office/drawing/2014/main" id="{F6C821B9-EA0B-1FD0-5A1D-6B1BC033EEAE}"/>
                </a:ext>
              </a:extLst>
            </p:cNvPr>
            <p:cNvSpPr/>
            <p:nvPr/>
          </p:nvSpPr>
          <p:spPr>
            <a:xfrm>
              <a:off x="6411828" y="2921525"/>
              <a:ext cx="16579" cy="247113"/>
            </a:xfrm>
            <a:custGeom>
              <a:avLst/>
              <a:gdLst>
                <a:gd name="connsiteX0" fmla="*/ 0 w 16579"/>
                <a:gd name="connsiteY0" fmla="*/ 0 h 247113"/>
                <a:gd name="connsiteX1" fmla="*/ 0 w 16579"/>
                <a:gd name="connsiteY1" fmla="*/ 247113 h 24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247113">
                  <a:moveTo>
                    <a:pt x="0" y="0"/>
                  </a:moveTo>
                  <a:lnTo>
                    <a:pt x="0" y="247113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11" name="Freeform: Shape 2310">
              <a:extLst>
                <a:ext uri="{FF2B5EF4-FFF2-40B4-BE49-F238E27FC236}">
                  <a16:creationId xmlns:a16="http://schemas.microsoft.com/office/drawing/2014/main" id="{38ED7ECD-B47C-CF7A-30DF-A6DD6F327762}"/>
                </a:ext>
              </a:extLst>
            </p:cNvPr>
            <p:cNvSpPr/>
            <p:nvPr/>
          </p:nvSpPr>
          <p:spPr>
            <a:xfrm>
              <a:off x="6411828" y="2921525"/>
              <a:ext cx="16579" cy="148268"/>
            </a:xfrm>
            <a:custGeom>
              <a:avLst/>
              <a:gdLst>
                <a:gd name="connsiteX0" fmla="*/ 0 w 16579"/>
                <a:gd name="connsiteY0" fmla="*/ 0 h 148268"/>
                <a:gd name="connsiteX1" fmla="*/ 0 w 16579"/>
                <a:gd name="connsiteY1" fmla="*/ 148269 h 14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148268">
                  <a:moveTo>
                    <a:pt x="0" y="0"/>
                  </a:moveTo>
                  <a:lnTo>
                    <a:pt x="0" y="148269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12" name="Freeform: Shape 2311">
              <a:extLst>
                <a:ext uri="{FF2B5EF4-FFF2-40B4-BE49-F238E27FC236}">
                  <a16:creationId xmlns:a16="http://schemas.microsoft.com/office/drawing/2014/main" id="{C0C62A91-1221-E1CC-E924-947A49304895}"/>
                </a:ext>
              </a:extLst>
            </p:cNvPr>
            <p:cNvSpPr/>
            <p:nvPr/>
          </p:nvSpPr>
          <p:spPr>
            <a:xfrm>
              <a:off x="6411828" y="2921525"/>
              <a:ext cx="16579" cy="49422"/>
            </a:xfrm>
            <a:custGeom>
              <a:avLst/>
              <a:gdLst>
                <a:gd name="connsiteX0" fmla="*/ 0 w 16579"/>
                <a:gd name="connsiteY0" fmla="*/ 0 h 49422"/>
                <a:gd name="connsiteX1" fmla="*/ 0 w 16579"/>
                <a:gd name="connsiteY1" fmla="*/ 49422 h 4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49422">
                  <a:moveTo>
                    <a:pt x="0" y="0"/>
                  </a:moveTo>
                  <a:lnTo>
                    <a:pt x="0" y="49422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13" name="Freeform: Shape 2312">
              <a:extLst>
                <a:ext uri="{FF2B5EF4-FFF2-40B4-BE49-F238E27FC236}">
                  <a16:creationId xmlns:a16="http://schemas.microsoft.com/office/drawing/2014/main" id="{053F20D4-DC87-59E0-B0F1-21E5C0D45047}"/>
                </a:ext>
              </a:extLst>
            </p:cNvPr>
            <p:cNvSpPr/>
            <p:nvPr/>
          </p:nvSpPr>
          <p:spPr>
            <a:xfrm>
              <a:off x="6411828" y="2872103"/>
              <a:ext cx="16579" cy="49422"/>
            </a:xfrm>
            <a:custGeom>
              <a:avLst/>
              <a:gdLst>
                <a:gd name="connsiteX0" fmla="*/ 0 w 16579"/>
                <a:gd name="connsiteY0" fmla="*/ 49422 h 49422"/>
                <a:gd name="connsiteX1" fmla="*/ 0 w 16579"/>
                <a:gd name="connsiteY1" fmla="*/ 0 h 4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49422">
                  <a:moveTo>
                    <a:pt x="0" y="49422"/>
                  </a:moveTo>
                  <a:lnTo>
                    <a:pt x="0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14" name="Freeform: Shape 2313">
              <a:extLst>
                <a:ext uri="{FF2B5EF4-FFF2-40B4-BE49-F238E27FC236}">
                  <a16:creationId xmlns:a16="http://schemas.microsoft.com/office/drawing/2014/main" id="{7EF70E81-9C95-E73B-ABBA-6FD2B1500534}"/>
                </a:ext>
              </a:extLst>
            </p:cNvPr>
            <p:cNvSpPr/>
            <p:nvPr/>
          </p:nvSpPr>
          <p:spPr>
            <a:xfrm>
              <a:off x="6411828" y="2773258"/>
              <a:ext cx="16579" cy="148266"/>
            </a:xfrm>
            <a:custGeom>
              <a:avLst/>
              <a:gdLst>
                <a:gd name="connsiteX0" fmla="*/ 0 w 16579"/>
                <a:gd name="connsiteY0" fmla="*/ 148267 h 148266"/>
                <a:gd name="connsiteX1" fmla="*/ 0 w 16579"/>
                <a:gd name="connsiteY1" fmla="*/ 0 h 148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148266">
                  <a:moveTo>
                    <a:pt x="0" y="148267"/>
                  </a:moveTo>
                  <a:lnTo>
                    <a:pt x="0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15" name="Freeform: Shape 2314">
              <a:extLst>
                <a:ext uri="{FF2B5EF4-FFF2-40B4-BE49-F238E27FC236}">
                  <a16:creationId xmlns:a16="http://schemas.microsoft.com/office/drawing/2014/main" id="{E3CE02F6-DFE8-1003-B4F1-E1CA041DFD99}"/>
                </a:ext>
              </a:extLst>
            </p:cNvPr>
            <p:cNvSpPr/>
            <p:nvPr/>
          </p:nvSpPr>
          <p:spPr>
            <a:xfrm>
              <a:off x="6411828" y="2674413"/>
              <a:ext cx="16579" cy="247111"/>
            </a:xfrm>
            <a:custGeom>
              <a:avLst/>
              <a:gdLst>
                <a:gd name="connsiteX0" fmla="*/ 0 w 16579"/>
                <a:gd name="connsiteY0" fmla="*/ 247112 h 247111"/>
                <a:gd name="connsiteX1" fmla="*/ 0 w 16579"/>
                <a:gd name="connsiteY1" fmla="*/ 0 h 247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247111">
                  <a:moveTo>
                    <a:pt x="0" y="247112"/>
                  </a:moveTo>
                  <a:lnTo>
                    <a:pt x="0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16" name="Freeform: Shape 2315">
              <a:extLst>
                <a:ext uri="{FF2B5EF4-FFF2-40B4-BE49-F238E27FC236}">
                  <a16:creationId xmlns:a16="http://schemas.microsoft.com/office/drawing/2014/main" id="{87A1A7AC-461D-E291-56FD-3DA6FC04F12A}"/>
                </a:ext>
              </a:extLst>
            </p:cNvPr>
            <p:cNvSpPr/>
            <p:nvPr/>
          </p:nvSpPr>
          <p:spPr>
            <a:xfrm>
              <a:off x="6411828" y="2575569"/>
              <a:ext cx="16579" cy="345956"/>
            </a:xfrm>
            <a:custGeom>
              <a:avLst/>
              <a:gdLst>
                <a:gd name="connsiteX0" fmla="*/ 0 w 16579"/>
                <a:gd name="connsiteY0" fmla="*/ 345956 h 345956"/>
                <a:gd name="connsiteX1" fmla="*/ 0 w 16579"/>
                <a:gd name="connsiteY1" fmla="*/ 0 h 34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345956">
                  <a:moveTo>
                    <a:pt x="0" y="345956"/>
                  </a:moveTo>
                  <a:lnTo>
                    <a:pt x="0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17" name="Freeform: Shape 2316">
              <a:extLst>
                <a:ext uri="{FF2B5EF4-FFF2-40B4-BE49-F238E27FC236}">
                  <a16:creationId xmlns:a16="http://schemas.microsoft.com/office/drawing/2014/main" id="{497C7E09-E124-FC5D-B2C9-B9373C5AB483}"/>
                </a:ext>
              </a:extLst>
            </p:cNvPr>
            <p:cNvSpPr/>
            <p:nvPr/>
          </p:nvSpPr>
          <p:spPr>
            <a:xfrm>
              <a:off x="6411828" y="2476725"/>
              <a:ext cx="16579" cy="444800"/>
            </a:xfrm>
            <a:custGeom>
              <a:avLst/>
              <a:gdLst>
                <a:gd name="connsiteX0" fmla="*/ 0 w 16579"/>
                <a:gd name="connsiteY0" fmla="*/ 444800 h 444800"/>
                <a:gd name="connsiteX1" fmla="*/ 0 w 16579"/>
                <a:gd name="connsiteY1" fmla="*/ 0 h 44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444800">
                  <a:moveTo>
                    <a:pt x="0" y="444800"/>
                  </a:moveTo>
                  <a:lnTo>
                    <a:pt x="0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18" name="Freeform: Shape 2317">
              <a:extLst>
                <a:ext uri="{FF2B5EF4-FFF2-40B4-BE49-F238E27FC236}">
                  <a16:creationId xmlns:a16="http://schemas.microsoft.com/office/drawing/2014/main" id="{52824549-63E9-09F6-790A-8B7D44A94BA8}"/>
                </a:ext>
              </a:extLst>
            </p:cNvPr>
            <p:cNvSpPr/>
            <p:nvPr/>
          </p:nvSpPr>
          <p:spPr>
            <a:xfrm>
              <a:off x="6411828" y="2377880"/>
              <a:ext cx="16579" cy="543645"/>
            </a:xfrm>
            <a:custGeom>
              <a:avLst/>
              <a:gdLst>
                <a:gd name="connsiteX0" fmla="*/ 0 w 16579"/>
                <a:gd name="connsiteY0" fmla="*/ 543645 h 543645"/>
                <a:gd name="connsiteX1" fmla="*/ 0 w 16579"/>
                <a:gd name="connsiteY1" fmla="*/ 0 h 54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543645">
                  <a:moveTo>
                    <a:pt x="0" y="543645"/>
                  </a:moveTo>
                  <a:lnTo>
                    <a:pt x="0" y="0"/>
                  </a:lnTo>
                </a:path>
              </a:pathLst>
            </a:custGeom>
            <a:ln w="177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19" name="Freeform: Shape 2318">
              <a:extLst>
                <a:ext uri="{FF2B5EF4-FFF2-40B4-BE49-F238E27FC236}">
                  <a16:creationId xmlns:a16="http://schemas.microsoft.com/office/drawing/2014/main" id="{5F9CEB6E-6F90-BAE5-6668-794F732CC78D}"/>
                </a:ext>
              </a:extLst>
            </p:cNvPr>
            <p:cNvSpPr/>
            <p:nvPr/>
          </p:nvSpPr>
          <p:spPr>
            <a:xfrm>
              <a:off x="6411828" y="3465172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20" name="Freeform: Shape 2319">
              <a:extLst>
                <a:ext uri="{FF2B5EF4-FFF2-40B4-BE49-F238E27FC236}">
                  <a16:creationId xmlns:a16="http://schemas.microsoft.com/office/drawing/2014/main" id="{83C400DF-43D6-9D93-4051-275F3A6A679D}"/>
                </a:ext>
              </a:extLst>
            </p:cNvPr>
            <p:cNvSpPr/>
            <p:nvPr/>
          </p:nvSpPr>
          <p:spPr>
            <a:xfrm>
              <a:off x="6411828" y="3366327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21" name="Freeform: Shape 2320">
              <a:extLst>
                <a:ext uri="{FF2B5EF4-FFF2-40B4-BE49-F238E27FC236}">
                  <a16:creationId xmlns:a16="http://schemas.microsoft.com/office/drawing/2014/main" id="{A91C6B76-E896-7D9C-4F44-C1FB17C0B445}"/>
                </a:ext>
              </a:extLst>
            </p:cNvPr>
            <p:cNvSpPr/>
            <p:nvPr/>
          </p:nvSpPr>
          <p:spPr>
            <a:xfrm>
              <a:off x="6411828" y="3267483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22" name="Freeform: Shape 2321">
              <a:extLst>
                <a:ext uri="{FF2B5EF4-FFF2-40B4-BE49-F238E27FC236}">
                  <a16:creationId xmlns:a16="http://schemas.microsoft.com/office/drawing/2014/main" id="{8BE4655F-0352-B89C-3C88-1F575AABB66A}"/>
                </a:ext>
              </a:extLst>
            </p:cNvPr>
            <p:cNvSpPr/>
            <p:nvPr/>
          </p:nvSpPr>
          <p:spPr>
            <a:xfrm>
              <a:off x="6411828" y="3168638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23" name="Freeform: Shape 2322">
              <a:extLst>
                <a:ext uri="{FF2B5EF4-FFF2-40B4-BE49-F238E27FC236}">
                  <a16:creationId xmlns:a16="http://schemas.microsoft.com/office/drawing/2014/main" id="{3B2550BD-7B09-7DAF-19C6-88E58186D23A}"/>
                </a:ext>
              </a:extLst>
            </p:cNvPr>
            <p:cNvSpPr/>
            <p:nvPr/>
          </p:nvSpPr>
          <p:spPr>
            <a:xfrm>
              <a:off x="6411828" y="3069794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24" name="Freeform: Shape 2323">
              <a:extLst>
                <a:ext uri="{FF2B5EF4-FFF2-40B4-BE49-F238E27FC236}">
                  <a16:creationId xmlns:a16="http://schemas.microsoft.com/office/drawing/2014/main" id="{5E5CE03B-C69C-36F6-D7EA-0A8A9A31479D}"/>
                </a:ext>
              </a:extLst>
            </p:cNvPr>
            <p:cNvSpPr/>
            <p:nvPr/>
          </p:nvSpPr>
          <p:spPr>
            <a:xfrm>
              <a:off x="6411828" y="2970947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25" name="Freeform: Shape 2324">
              <a:extLst>
                <a:ext uri="{FF2B5EF4-FFF2-40B4-BE49-F238E27FC236}">
                  <a16:creationId xmlns:a16="http://schemas.microsoft.com/office/drawing/2014/main" id="{620450CB-343B-69C4-6478-3C107A20EE40}"/>
                </a:ext>
              </a:extLst>
            </p:cNvPr>
            <p:cNvSpPr/>
            <p:nvPr/>
          </p:nvSpPr>
          <p:spPr>
            <a:xfrm>
              <a:off x="6411828" y="2872103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26" name="Freeform: Shape 2325">
              <a:extLst>
                <a:ext uri="{FF2B5EF4-FFF2-40B4-BE49-F238E27FC236}">
                  <a16:creationId xmlns:a16="http://schemas.microsoft.com/office/drawing/2014/main" id="{B848349B-7423-3C7C-718A-CEF60F5B176E}"/>
                </a:ext>
              </a:extLst>
            </p:cNvPr>
            <p:cNvSpPr/>
            <p:nvPr/>
          </p:nvSpPr>
          <p:spPr>
            <a:xfrm>
              <a:off x="6411828" y="2773258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27" name="Freeform: Shape 2326">
              <a:extLst>
                <a:ext uri="{FF2B5EF4-FFF2-40B4-BE49-F238E27FC236}">
                  <a16:creationId xmlns:a16="http://schemas.microsoft.com/office/drawing/2014/main" id="{89C08DD2-A83B-869D-1530-D58C3F02FCD4}"/>
                </a:ext>
              </a:extLst>
            </p:cNvPr>
            <p:cNvSpPr/>
            <p:nvPr/>
          </p:nvSpPr>
          <p:spPr>
            <a:xfrm>
              <a:off x="6411828" y="2674413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28" name="Freeform: Shape 2327">
              <a:extLst>
                <a:ext uri="{FF2B5EF4-FFF2-40B4-BE49-F238E27FC236}">
                  <a16:creationId xmlns:a16="http://schemas.microsoft.com/office/drawing/2014/main" id="{28163C05-1646-C4E2-DD58-A007C0DBBCC1}"/>
                </a:ext>
              </a:extLst>
            </p:cNvPr>
            <p:cNvSpPr/>
            <p:nvPr/>
          </p:nvSpPr>
          <p:spPr>
            <a:xfrm>
              <a:off x="6411828" y="2575569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29" name="Freeform: Shape 2328">
              <a:extLst>
                <a:ext uri="{FF2B5EF4-FFF2-40B4-BE49-F238E27FC236}">
                  <a16:creationId xmlns:a16="http://schemas.microsoft.com/office/drawing/2014/main" id="{46F1A8F1-E319-9529-1FA0-344FDCECEDB9}"/>
                </a:ext>
              </a:extLst>
            </p:cNvPr>
            <p:cNvSpPr/>
            <p:nvPr/>
          </p:nvSpPr>
          <p:spPr>
            <a:xfrm>
              <a:off x="6411828" y="2476725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30" name="Freeform: Shape 2329">
              <a:extLst>
                <a:ext uri="{FF2B5EF4-FFF2-40B4-BE49-F238E27FC236}">
                  <a16:creationId xmlns:a16="http://schemas.microsoft.com/office/drawing/2014/main" id="{C32A7D65-2AB7-C5AC-07EF-97808FCCC933}"/>
                </a:ext>
              </a:extLst>
            </p:cNvPr>
            <p:cNvSpPr/>
            <p:nvPr/>
          </p:nvSpPr>
          <p:spPr>
            <a:xfrm>
              <a:off x="6411828" y="2377880"/>
              <a:ext cx="410018" cy="16810"/>
            </a:xfrm>
            <a:custGeom>
              <a:avLst/>
              <a:gdLst>
                <a:gd name="connsiteX0" fmla="*/ 0 w 410018"/>
                <a:gd name="connsiteY0" fmla="*/ 0 h 16810"/>
                <a:gd name="connsiteX1" fmla="*/ 410018 w 410018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018" h="16810">
                  <a:moveTo>
                    <a:pt x="0" y="0"/>
                  </a:moveTo>
                  <a:lnTo>
                    <a:pt x="410018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31" name="Freeform: Shape 2330">
              <a:extLst>
                <a:ext uri="{FF2B5EF4-FFF2-40B4-BE49-F238E27FC236}">
                  <a16:creationId xmlns:a16="http://schemas.microsoft.com/office/drawing/2014/main" id="{0BF97A82-0240-0343-CF67-4235393B61F9}"/>
                </a:ext>
              </a:extLst>
            </p:cNvPr>
            <p:cNvSpPr/>
            <p:nvPr/>
          </p:nvSpPr>
          <p:spPr>
            <a:xfrm>
              <a:off x="6001645" y="2921525"/>
              <a:ext cx="410183" cy="16810"/>
            </a:xfrm>
            <a:custGeom>
              <a:avLst/>
              <a:gdLst>
                <a:gd name="connsiteX0" fmla="*/ 0 w 410183"/>
                <a:gd name="connsiteY0" fmla="*/ 0 h 16810"/>
                <a:gd name="connsiteX1" fmla="*/ 410184 w 410183"/>
                <a:gd name="connsiteY1" fmla="*/ 0 h 1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183" h="16810">
                  <a:moveTo>
                    <a:pt x="0" y="0"/>
                  </a:moveTo>
                  <a:lnTo>
                    <a:pt x="410184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32" name="Freeform: Shape 2331">
              <a:extLst>
                <a:ext uri="{FF2B5EF4-FFF2-40B4-BE49-F238E27FC236}">
                  <a16:creationId xmlns:a16="http://schemas.microsoft.com/office/drawing/2014/main" id="{C370D8A2-70E5-12F7-36FB-7F3B96AB1704}"/>
                </a:ext>
              </a:extLst>
            </p:cNvPr>
            <p:cNvSpPr/>
            <p:nvPr/>
          </p:nvSpPr>
          <p:spPr>
            <a:xfrm>
              <a:off x="6411828" y="2921525"/>
              <a:ext cx="16579" cy="543647"/>
            </a:xfrm>
            <a:custGeom>
              <a:avLst/>
              <a:gdLst>
                <a:gd name="connsiteX0" fmla="*/ 0 w 16579"/>
                <a:gd name="connsiteY0" fmla="*/ 0 h 543647"/>
                <a:gd name="connsiteX1" fmla="*/ 0 w 16579"/>
                <a:gd name="connsiteY1" fmla="*/ 543647 h 543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543647">
                  <a:moveTo>
                    <a:pt x="0" y="0"/>
                  </a:moveTo>
                  <a:lnTo>
                    <a:pt x="0" y="543647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33" name="Freeform: Shape 2332">
              <a:extLst>
                <a:ext uri="{FF2B5EF4-FFF2-40B4-BE49-F238E27FC236}">
                  <a16:creationId xmlns:a16="http://schemas.microsoft.com/office/drawing/2014/main" id="{B4DF297E-B3FA-AD68-FBEB-0A81C42515C7}"/>
                </a:ext>
              </a:extLst>
            </p:cNvPr>
            <p:cNvSpPr/>
            <p:nvPr/>
          </p:nvSpPr>
          <p:spPr>
            <a:xfrm>
              <a:off x="6411828" y="2921525"/>
              <a:ext cx="16579" cy="444802"/>
            </a:xfrm>
            <a:custGeom>
              <a:avLst/>
              <a:gdLst>
                <a:gd name="connsiteX0" fmla="*/ 0 w 16579"/>
                <a:gd name="connsiteY0" fmla="*/ 0 h 444802"/>
                <a:gd name="connsiteX1" fmla="*/ 0 w 16579"/>
                <a:gd name="connsiteY1" fmla="*/ 444803 h 444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444802">
                  <a:moveTo>
                    <a:pt x="0" y="0"/>
                  </a:moveTo>
                  <a:lnTo>
                    <a:pt x="0" y="444803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34" name="Freeform: Shape 2333">
              <a:extLst>
                <a:ext uri="{FF2B5EF4-FFF2-40B4-BE49-F238E27FC236}">
                  <a16:creationId xmlns:a16="http://schemas.microsoft.com/office/drawing/2014/main" id="{1E96320B-1FE7-5A92-A608-B51FE63D7975}"/>
                </a:ext>
              </a:extLst>
            </p:cNvPr>
            <p:cNvSpPr/>
            <p:nvPr/>
          </p:nvSpPr>
          <p:spPr>
            <a:xfrm>
              <a:off x="6411828" y="2921525"/>
              <a:ext cx="16579" cy="345957"/>
            </a:xfrm>
            <a:custGeom>
              <a:avLst/>
              <a:gdLst>
                <a:gd name="connsiteX0" fmla="*/ 0 w 16579"/>
                <a:gd name="connsiteY0" fmla="*/ 0 h 345957"/>
                <a:gd name="connsiteX1" fmla="*/ 0 w 16579"/>
                <a:gd name="connsiteY1" fmla="*/ 345958 h 345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345957">
                  <a:moveTo>
                    <a:pt x="0" y="0"/>
                  </a:moveTo>
                  <a:lnTo>
                    <a:pt x="0" y="345958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35" name="Freeform: Shape 2334">
              <a:extLst>
                <a:ext uri="{FF2B5EF4-FFF2-40B4-BE49-F238E27FC236}">
                  <a16:creationId xmlns:a16="http://schemas.microsoft.com/office/drawing/2014/main" id="{3DA2D5F6-FC94-AB31-5F1F-E06286FFCC06}"/>
                </a:ext>
              </a:extLst>
            </p:cNvPr>
            <p:cNvSpPr/>
            <p:nvPr/>
          </p:nvSpPr>
          <p:spPr>
            <a:xfrm>
              <a:off x="6411828" y="2921525"/>
              <a:ext cx="16579" cy="247113"/>
            </a:xfrm>
            <a:custGeom>
              <a:avLst/>
              <a:gdLst>
                <a:gd name="connsiteX0" fmla="*/ 0 w 16579"/>
                <a:gd name="connsiteY0" fmla="*/ 0 h 247113"/>
                <a:gd name="connsiteX1" fmla="*/ 0 w 16579"/>
                <a:gd name="connsiteY1" fmla="*/ 247113 h 247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247113">
                  <a:moveTo>
                    <a:pt x="0" y="0"/>
                  </a:moveTo>
                  <a:lnTo>
                    <a:pt x="0" y="247113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36" name="Freeform: Shape 2335">
              <a:extLst>
                <a:ext uri="{FF2B5EF4-FFF2-40B4-BE49-F238E27FC236}">
                  <a16:creationId xmlns:a16="http://schemas.microsoft.com/office/drawing/2014/main" id="{ABC40319-5E5F-E8E1-E0A7-F866D931CD69}"/>
                </a:ext>
              </a:extLst>
            </p:cNvPr>
            <p:cNvSpPr/>
            <p:nvPr/>
          </p:nvSpPr>
          <p:spPr>
            <a:xfrm>
              <a:off x="6411828" y="2921525"/>
              <a:ext cx="16579" cy="148268"/>
            </a:xfrm>
            <a:custGeom>
              <a:avLst/>
              <a:gdLst>
                <a:gd name="connsiteX0" fmla="*/ 0 w 16579"/>
                <a:gd name="connsiteY0" fmla="*/ 0 h 148268"/>
                <a:gd name="connsiteX1" fmla="*/ 0 w 16579"/>
                <a:gd name="connsiteY1" fmla="*/ 148269 h 148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148268">
                  <a:moveTo>
                    <a:pt x="0" y="0"/>
                  </a:moveTo>
                  <a:lnTo>
                    <a:pt x="0" y="148269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37" name="Freeform: Shape 2336">
              <a:extLst>
                <a:ext uri="{FF2B5EF4-FFF2-40B4-BE49-F238E27FC236}">
                  <a16:creationId xmlns:a16="http://schemas.microsoft.com/office/drawing/2014/main" id="{D1E44F30-CFB0-7A9A-4057-F229442DA6EA}"/>
                </a:ext>
              </a:extLst>
            </p:cNvPr>
            <p:cNvSpPr/>
            <p:nvPr/>
          </p:nvSpPr>
          <p:spPr>
            <a:xfrm>
              <a:off x="6411828" y="2921525"/>
              <a:ext cx="16579" cy="49422"/>
            </a:xfrm>
            <a:custGeom>
              <a:avLst/>
              <a:gdLst>
                <a:gd name="connsiteX0" fmla="*/ 0 w 16579"/>
                <a:gd name="connsiteY0" fmla="*/ 0 h 49422"/>
                <a:gd name="connsiteX1" fmla="*/ 0 w 16579"/>
                <a:gd name="connsiteY1" fmla="*/ 49422 h 4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49422">
                  <a:moveTo>
                    <a:pt x="0" y="0"/>
                  </a:moveTo>
                  <a:lnTo>
                    <a:pt x="0" y="49422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38" name="Freeform: Shape 2337">
              <a:extLst>
                <a:ext uri="{FF2B5EF4-FFF2-40B4-BE49-F238E27FC236}">
                  <a16:creationId xmlns:a16="http://schemas.microsoft.com/office/drawing/2014/main" id="{C8084977-4CEA-59F4-230A-A108B9453C19}"/>
                </a:ext>
              </a:extLst>
            </p:cNvPr>
            <p:cNvSpPr/>
            <p:nvPr/>
          </p:nvSpPr>
          <p:spPr>
            <a:xfrm>
              <a:off x="6411828" y="2872103"/>
              <a:ext cx="16579" cy="49422"/>
            </a:xfrm>
            <a:custGeom>
              <a:avLst/>
              <a:gdLst>
                <a:gd name="connsiteX0" fmla="*/ 0 w 16579"/>
                <a:gd name="connsiteY0" fmla="*/ 49422 h 49422"/>
                <a:gd name="connsiteX1" fmla="*/ 0 w 16579"/>
                <a:gd name="connsiteY1" fmla="*/ 0 h 4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49422">
                  <a:moveTo>
                    <a:pt x="0" y="49422"/>
                  </a:moveTo>
                  <a:lnTo>
                    <a:pt x="0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39" name="Freeform: Shape 2338">
              <a:extLst>
                <a:ext uri="{FF2B5EF4-FFF2-40B4-BE49-F238E27FC236}">
                  <a16:creationId xmlns:a16="http://schemas.microsoft.com/office/drawing/2014/main" id="{481A32A3-423C-1CDD-CAA3-250689EC9868}"/>
                </a:ext>
              </a:extLst>
            </p:cNvPr>
            <p:cNvSpPr/>
            <p:nvPr/>
          </p:nvSpPr>
          <p:spPr>
            <a:xfrm>
              <a:off x="6411828" y="2773258"/>
              <a:ext cx="16579" cy="148266"/>
            </a:xfrm>
            <a:custGeom>
              <a:avLst/>
              <a:gdLst>
                <a:gd name="connsiteX0" fmla="*/ 0 w 16579"/>
                <a:gd name="connsiteY0" fmla="*/ 148267 h 148266"/>
                <a:gd name="connsiteX1" fmla="*/ 0 w 16579"/>
                <a:gd name="connsiteY1" fmla="*/ 0 h 148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148266">
                  <a:moveTo>
                    <a:pt x="0" y="148267"/>
                  </a:moveTo>
                  <a:lnTo>
                    <a:pt x="0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40" name="Freeform: Shape 2339">
              <a:extLst>
                <a:ext uri="{FF2B5EF4-FFF2-40B4-BE49-F238E27FC236}">
                  <a16:creationId xmlns:a16="http://schemas.microsoft.com/office/drawing/2014/main" id="{1AF0CDFE-F762-B990-23D2-1AF480E8DB2A}"/>
                </a:ext>
              </a:extLst>
            </p:cNvPr>
            <p:cNvSpPr/>
            <p:nvPr/>
          </p:nvSpPr>
          <p:spPr>
            <a:xfrm>
              <a:off x="6411828" y="2674413"/>
              <a:ext cx="16579" cy="247111"/>
            </a:xfrm>
            <a:custGeom>
              <a:avLst/>
              <a:gdLst>
                <a:gd name="connsiteX0" fmla="*/ 0 w 16579"/>
                <a:gd name="connsiteY0" fmla="*/ 247112 h 247111"/>
                <a:gd name="connsiteX1" fmla="*/ 0 w 16579"/>
                <a:gd name="connsiteY1" fmla="*/ 0 h 247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247111">
                  <a:moveTo>
                    <a:pt x="0" y="247112"/>
                  </a:moveTo>
                  <a:lnTo>
                    <a:pt x="0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41" name="Freeform: Shape 2340">
              <a:extLst>
                <a:ext uri="{FF2B5EF4-FFF2-40B4-BE49-F238E27FC236}">
                  <a16:creationId xmlns:a16="http://schemas.microsoft.com/office/drawing/2014/main" id="{034072F1-A3FA-B8C7-B295-C56BEC4A5578}"/>
                </a:ext>
              </a:extLst>
            </p:cNvPr>
            <p:cNvSpPr/>
            <p:nvPr/>
          </p:nvSpPr>
          <p:spPr>
            <a:xfrm>
              <a:off x="6411828" y="2575569"/>
              <a:ext cx="16579" cy="345956"/>
            </a:xfrm>
            <a:custGeom>
              <a:avLst/>
              <a:gdLst>
                <a:gd name="connsiteX0" fmla="*/ 0 w 16579"/>
                <a:gd name="connsiteY0" fmla="*/ 345956 h 345956"/>
                <a:gd name="connsiteX1" fmla="*/ 0 w 16579"/>
                <a:gd name="connsiteY1" fmla="*/ 0 h 34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345956">
                  <a:moveTo>
                    <a:pt x="0" y="345956"/>
                  </a:moveTo>
                  <a:lnTo>
                    <a:pt x="0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42" name="Freeform: Shape 2341">
              <a:extLst>
                <a:ext uri="{FF2B5EF4-FFF2-40B4-BE49-F238E27FC236}">
                  <a16:creationId xmlns:a16="http://schemas.microsoft.com/office/drawing/2014/main" id="{9411299E-443F-BD88-08F7-D07FA71ACB30}"/>
                </a:ext>
              </a:extLst>
            </p:cNvPr>
            <p:cNvSpPr/>
            <p:nvPr/>
          </p:nvSpPr>
          <p:spPr>
            <a:xfrm>
              <a:off x="6411828" y="2476725"/>
              <a:ext cx="16579" cy="444800"/>
            </a:xfrm>
            <a:custGeom>
              <a:avLst/>
              <a:gdLst>
                <a:gd name="connsiteX0" fmla="*/ 0 w 16579"/>
                <a:gd name="connsiteY0" fmla="*/ 444800 h 444800"/>
                <a:gd name="connsiteX1" fmla="*/ 0 w 16579"/>
                <a:gd name="connsiteY1" fmla="*/ 0 h 44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444800">
                  <a:moveTo>
                    <a:pt x="0" y="444800"/>
                  </a:moveTo>
                  <a:lnTo>
                    <a:pt x="0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43" name="Freeform: Shape 2342">
              <a:extLst>
                <a:ext uri="{FF2B5EF4-FFF2-40B4-BE49-F238E27FC236}">
                  <a16:creationId xmlns:a16="http://schemas.microsoft.com/office/drawing/2014/main" id="{61B665D4-5B0D-E1E9-3899-7D46BC12A453}"/>
                </a:ext>
              </a:extLst>
            </p:cNvPr>
            <p:cNvSpPr/>
            <p:nvPr/>
          </p:nvSpPr>
          <p:spPr>
            <a:xfrm>
              <a:off x="6411828" y="2377880"/>
              <a:ext cx="16579" cy="543645"/>
            </a:xfrm>
            <a:custGeom>
              <a:avLst/>
              <a:gdLst>
                <a:gd name="connsiteX0" fmla="*/ 0 w 16579"/>
                <a:gd name="connsiteY0" fmla="*/ 543645 h 543645"/>
                <a:gd name="connsiteX1" fmla="*/ 0 w 16579"/>
                <a:gd name="connsiteY1" fmla="*/ 0 h 543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79" h="543645">
                  <a:moveTo>
                    <a:pt x="0" y="543645"/>
                  </a:moveTo>
                  <a:lnTo>
                    <a:pt x="0" y="0"/>
                  </a:lnTo>
                </a:path>
              </a:pathLst>
            </a:custGeom>
            <a:ln w="878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44" name="Freeform: Shape 2343">
              <a:extLst>
                <a:ext uri="{FF2B5EF4-FFF2-40B4-BE49-F238E27FC236}">
                  <a16:creationId xmlns:a16="http://schemas.microsoft.com/office/drawing/2014/main" id="{55811A51-60E8-365D-38A0-97AFB6412F36}"/>
                </a:ext>
              </a:extLst>
            </p:cNvPr>
            <p:cNvSpPr/>
            <p:nvPr/>
          </p:nvSpPr>
          <p:spPr>
            <a:xfrm>
              <a:off x="8722221" y="3415750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45" name="Freeform: Shape 2344">
              <a:extLst>
                <a:ext uri="{FF2B5EF4-FFF2-40B4-BE49-F238E27FC236}">
                  <a16:creationId xmlns:a16="http://schemas.microsoft.com/office/drawing/2014/main" id="{4FE0AED7-923E-44D3-D607-65B0DEBCB222}"/>
                </a:ext>
              </a:extLst>
            </p:cNvPr>
            <p:cNvSpPr/>
            <p:nvPr/>
          </p:nvSpPr>
          <p:spPr>
            <a:xfrm>
              <a:off x="8722221" y="3316905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46" name="Freeform: Shape 2345">
              <a:extLst>
                <a:ext uri="{FF2B5EF4-FFF2-40B4-BE49-F238E27FC236}">
                  <a16:creationId xmlns:a16="http://schemas.microsoft.com/office/drawing/2014/main" id="{9EFB4B76-06D5-46D8-6FC2-BC9E3F9804F3}"/>
                </a:ext>
              </a:extLst>
            </p:cNvPr>
            <p:cNvSpPr/>
            <p:nvPr/>
          </p:nvSpPr>
          <p:spPr>
            <a:xfrm>
              <a:off x="8722221" y="3218061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47" name="Freeform: Shape 2346">
              <a:extLst>
                <a:ext uri="{FF2B5EF4-FFF2-40B4-BE49-F238E27FC236}">
                  <a16:creationId xmlns:a16="http://schemas.microsoft.com/office/drawing/2014/main" id="{C12BD8E1-34FE-F940-5ED8-20577D36795C}"/>
                </a:ext>
              </a:extLst>
            </p:cNvPr>
            <p:cNvSpPr/>
            <p:nvPr/>
          </p:nvSpPr>
          <p:spPr>
            <a:xfrm>
              <a:off x="8722221" y="3119216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48" name="Freeform: Shape 2347">
              <a:extLst>
                <a:ext uri="{FF2B5EF4-FFF2-40B4-BE49-F238E27FC236}">
                  <a16:creationId xmlns:a16="http://schemas.microsoft.com/office/drawing/2014/main" id="{BB6F4D46-165B-D723-C03B-0125916BAC2F}"/>
                </a:ext>
              </a:extLst>
            </p:cNvPr>
            <p:cNvSpPr/>
            <p:nvPr/>
          </p:nvSpPr>
          <p:spPr>
            <a:xfrm>
              <a:off x="8722221" y="3020371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49" name="Freeform: Shape 2348">
              <a:extLst>
                <a:ext uri="{FF2B5EF4-FFF2-40B4-BE49-F238E27FC236}">
                  <a16:creationId xmlns:a16="http://schemas.microsoft.com/office/drawing/2014/main" id="{E3DAA8CF-BFB6-CAC1-A0C3-22816D0C1277}"/>
                </a:ext>
              </a:extLst>
            </p:cNvPr>
            <p:cNvSpPr/>
            <p:nvPr/>
          </p:nvSpPr>
          <p:spPr>
            <a:xfrm>
              <a:off x="8722221" y="2921525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50" name="Freeform: Shape 2349">
              <a:extLst>
                <a:ext uri="{FF2B5EF4-FFF2-40B4-BE49-F238E27FC236}">
                  <a16:creationId xmlns:a16="http://schemas.microsoft.com/office/drawing/2014/main" id="{AEF00E70-10ED-CE75-F22F-23A20285CA64}"/>
                </a:ext>
              </a:extLst>
            </p:cNvPr>
            <p:cNvSpPr/>
            <p:nvPr/>
          </p:nvSpPr>
          <p:spPr>
            <a:xfrm>
              <a:off x="8722221" y="2822680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51" name="Freeform: Shape 2350">
              <a:extLst>
                <a:ext uri="{FF2B5EF4-FFF2-40B4-BE49-F238E27FC236}">
                  <a16:creationId xmlns:a16="http://schemas.microsoft.com/office/drawing/2014/main" id="{7F3258C4-447C-49DB-D9F9-3D06DF96A079}"/>
                </a:ext>
              </a:extLst>
            </p:cNvPr>
            <p:cNvSpPr/>
            <p:nvPr/>
          </p:nvSpPr>
          <p:spPr>
            <a:xfrm>
              <a:off x="8722221" y="2723836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52" name="Freeform: Shape 2351">
              <a:extLst>
                <a:ext uri="{FF2B5EF4-FFF2-40B4-BE49-F238E27FC236}">
                  <a16:creationId xmlns:a16="http://schemas.microsoft.com/office/drawing/2014/main" id="{CEF40D60-93DB-1657-973F-84C1E6881B79}"/>
                </a:ext>
              </a:extLst>
            </p:cNvPr>
            <p:cNvSpPr/>
            <p:nvPr/>
          </p:nvSpPr>
          <p:spPr>
            <a:xfrm>
              <a:off x="8722221" y="2624991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53" name="Freeform: Shape 2352">
              <a:extLst>
                <a:ext uri="{FF2B5EF4-FFF2-40B4-BE49-F238E27FC236}">
                  <a16:creationId xmlns:a16="http://schemas.microsoft.com/office/drawing/2014/main" id="{98227790-2172-2590-0DA5-B2A0CC2DAF3A}"/>
                </a:ext>
              </a:extLst>
            </p:cNvPr>
            <p:cNvSpPr/>
            <p:nvPr/>
          </p:nvSpPr>
          <p:spPr>
            <a:xfrm>
              <a:off x="8722221" y="2526146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54" name="Freeform: Shape 2353">
              <a:extLst>
                <a:ext uri="{FF2B5EF4-FFF2-40B4-BE49-F238E27FC236}">
                  <a16:creationId xmlns:a16="http://schemas.microsoft.com/office/drawing/2014/main" id="{A0AE11EA-365D-D37B-A139-055F7CF2E8EC}"/>
                </a:ext>
              </a:extLst>
            </p:cNvPr>
            <p:cNvSpPr/>
            <p:nvPr/>
          </p:nvSpPr>
          <p:spPr>
            <a:xfrm>
              <a:off x="8722221" y="2427302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55" name="Freeform: Shape 2354">
              <a:extLst>
                <a:ext uri="{FF2B5EF4-FFF2-40B4-BE49-F238E27FC236}">
                  <a16:creationId xmlns:a16="http://schemas.microsoft.com/office/drawing/2014/main" id="{4FC6EE8A-B50D-40FC-FAE7-B15A9BDDAB63}"/>
                </a:ext>
              </a:extLst>
            </p:cNvPr>
            <p:cNvSpPr/>
            <p:nvPr/>
          </p:nvSpPr>
          <p:spPr>
            <a:xfrm>
              <a:off x="8722221" y="2328458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56" name="Freeform: Shape 2355">
              <a:extLst>
                <a:ext uri="{FF2B5EF4-FFF2-40B4-BE49-F238E27FC236}">
                  <a16:creationId xmlns:a16="http://schemas.microsoft.com/office/drawing/2014/main" id="{55FAF508-16C6-E549-5FC2-B704B6E3E2F4}"/>
                </a:ext>
              </a:extLst>
            </p:cNvPr>
            <p:cNvSpPr/>
            <p:nvPr/>
          </p:nvSpPr>
          <p:spPr>
            <a:xfrm>
              <a:off x="8832974" y="3415750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57" name="Freeform: Shape 2356">
              <a:extLst>
                <a:ext uri="{FF2B5EF4-FFF2-40B4-BE49-F238E27FC236}">
                  <a16:creationId xmlns:a16="http://schemas.microsoft.com/office/drawing/2014/main" id="{5E9F4AA5-DB86-AF23-D04F-22C3FBEDD421}"/>
                </a:ext>
              </a:extLst>
            </p:cNvPr>
            <p:cNvSpPr/>
            <p:nvPr/>
          </p:nvSpPr>
          <p:spPr>
            <a:xfrm>
              <a:off x="8832974" y="3316905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58" name="Freeform: Shape 2357">
              <a:extLst>
                <a:ext uri="{FF2B5EF4-FFF2-40B4-BE49-F238E27FC236}">
                  <a16:creationId xmlns:a16="http://schemas.microsoft.com/office/drawing/2014/main" id="{661F325A-73D9-18F9-92EA-8BBA3F1E0E70}"/>
                </a:ext>
              </a:extLst>
            </p:cNvPr>
            <p:cNvSpPr/>
            <p:nvPr/>
          </p:nvSpPr>
          <p:spPr>
            <a:xfrm>
              <a:off x="8832974" y="3218061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59" name="Freeform: Shape 2358">
              <a:extLst>
                <a:ext uri="{FF2B5EF4-FFF2-40B4-BE49-F238E27FC236}">
                  <a16:creationId xmlns:a16="http://schemas.microsoft.com/office/drawing/2014/main" id="{4DA40507-A899-3681-86A5-EA21F203210D}"/>
                </a:ext>
              </a:extLst>
            </p:cNvPr>
            <p:cNvSpPr/>
            <p:nvPr/>
          </p:nvSpPr>
          <p:spPr>
            <a:xfrm>
              <a:off x="8832974" y="3119216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60" name="Freeform: Shape 2359">
              <a:extLst>
                <a:ext uri="{FF2B5EF4-FFF2-40B4-BE49-F238E27FC236}">
                  <a16:creationId xmlns:a16="http://schemas.microsoft.com/office/drawing/2014/main" id="{09F21FA5-0262-4305-F348-78993C39EC29}"/>
                </a:ext>
              </a:extLst>
            </p:cNvPr>
            <p:cNvSpPr/>
            <p:nvPr/>
          </p:nvSpPr>
          <p:spPr>
            <a:xfrm>
              <a:off x="8832974" y="3020371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61" name="Freeform: Shape 2360">
              <a:extLst>
                <a:ext uri="{FF2B5EF4-FFF2-40B4-BE49-F238E27FC236}">
                  <a16:creationId xmlns:a16="http://schemas.microsoft.com/office/drawing/2014/main" id="{35234093-F970-ABFA-878B-92FECDC726BA}"/>
                </a:ext>
              </a:extLst>
            </p:cNvPr>
            <p:cNvSpPr/>
            <p:nvPr/>
          </p:nvSpPr>
          <p:spPr>
            <a:xfrm>
              <a:off x="8832974" y="2921525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62" name="Freeform: Shape 2361">
              <a:extLst>
                <a:ext uri="{FF2B5EF4-FFF2-40B4-BE49-F238E27FC236}">
                  <a16:creationId xmlns:a16="http://schemas.microsoft.com/office/drawing/2014/main" id="{7F232AB5-4592-CC1B-2F49-0A9A79102533}"/>
                </a:ext>
              </a:extLst>
            </p:cNvPr>
            <p:cNvSpPr/>
            <p:nvPr/>
          </p:nvSpPr>
          <p:spPr>
            <a:xfrm>
              <a:off x="8832974" y="2822680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63" name="Freeform: Shape 2362">
              <a:extLst>
                <a:ext uri="{FF2B5EF4-FFF2-40B4-BE49-F238E27FC236}">
                  <a16:creationId xmlns:a16="http://schemas.microsoft.com/office/drawing/2014/main" id="{C1B46FA1-2F55-2708-C22F-F83060FFB2E3}"/>
                </a:ext>
              </a:extLst>
            </p:cNvPr>
            <p:cNvSpPr/>
            <p:nvPr/>
          </p:nvSpPr>
          <p:spPr>
            <a:xfrm>
              <a:off x="8832974" y="2723836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64" name="Freeform: Shape 2363">
              <a:extLst>
                <a:ext uri="{FF2B5EF4-FFF2-40B4-BE49-F238E27FC236}">
                  <a16:creationId xmlns:a16="http://schemas.microsoft.com/office/drawing/2014/main" id="{4B162423-FC55-A247-397A-A7C7FAEA5A0C}"/>
                </a:ext>
              </a:extLst>
            </p:cNvPr>
            <p:cNvSpPr/>
            <p:nvPr/>
          </p:nvSpPr>
          <p:spPr>
            <a:xfrm>
              <a:off x="8832974" y="2624991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65" name="Freeform: Shape 2364">
              <a:extLst>
                <a:ext uri="{FF2B5EF4-FFF2-40B4-BE49-F238E27FC236}">
                  <a16:creationId xmlns:a16="http://schemas.microsoft.com/office/drawing/2014/main" id="{4CF6D048-1C0B-3734-633E-B53B61AC84AE}"/>
                </a:ext>
              </a:extLst>
            </p:cNvPr>
            <p:cNvSpPr/>
            <p:nvPr/>
          </p:nvSpPr>
          <p:spPr>
            <a:xfrm>
              <a:off x="8832974" y="2526146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66" name="Freeform: Shape 2365">
              <a:extLst>
                <a:ext uri="{FF2B5EF4-FFF2-40B4-BE49-F238E27FC236}">
                  <a16:creationId xmlns:a16="http://schemas.microsoft.com/office/drawing/2014/main" id="{D767A8CE-6F1C-2AFD-D206-E9DC3A071BF1}"/>
                </a:ext>
              </a:extLst>
            </p:cNvPr>
            <p:cNvSpPr/>
            <p:nvPr/>
          </p:nvSpPr>
          <p:spPr>
            <a:xfrm>
              <a:off x="8832974" y="2427302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67" name="Freeform: Shape 2366">
              <a:extLst>
                <a:ext uri="{FF2B5EF4-FFF2-40B4-BE49-F238E27FC236}">
                  <a16:creationId xmlns:a16="http://schemas.microsoft.com/office/drawing/2014/main" id="{39F5A75C-3BA3-F797-2F03-8616B4A2B333}"/>
                </a:ext>
              </a:extLst>
            </p:cNvPr>
            <p:cNvSpPr/>
            <p:nvPr/>
          </p:nvSpPr>
          <p:spPr>
            <a:xfrm>
              <a:off x="8832974" y="2328458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68" name="Freeform: Shape 2367">
              <a:extLst>
                <a:ext uri="{FF2B5EF4-FFF2-40B4-BE49-F238E27FC236}">
                  <a16:creationId xmlns:a16="http://schemas.microsoft.com/office/drawing/2014/main" id="{78D238AE-DB8F-67BE-26A8-30776D8EBB70}"/>
                </a:ext>
              </a:extLst>
            </p:cNvPr>
            <p:cNvSpPr/>
            <p:nvPr/>
          </p:nvSpPr>
          <p:spPr>
            <a:xfrm>
              <a:off x="8943727" y="3415750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69" name="Freeform: Shape 2368">
              <a:extLst>
                <a:ext uri="{FF2B5EF4-FFF2-40B4-BE49-F238E27FC236}">
                  <a16:creationId xmlns:a16="http://schemas.microsoft.com/office/drawing/2014/main" id="{5B721224-88C1-A07A-7BCE-98002B655887}"/>
                </a:ext>
              </a:extLst>
            </p:cNvPr>
            <p:cNvSpPr/>
            <p:nvPr/>
          </p:nvSpPr>
          <p:spPr>
            <a:xfrm>
              <a:off x="8943727" y="3316905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70" name="Freeform: Shape 2369">
              <a:extLst>
                <a:ext uri="{FF2B5EF4-FFF2-40B4-BE49-F238E27FC236}">
                  <a16:creationId xmlns:a16="http://schemas.microsoft.com/office/drawing/2014/main" id="{8AB461F7-1DD1-9FAC-BD61-30A52A2FEA23}"/>
                </a:ext>
              </a:extLst>
            </p:cNvPr>
            <p:cNvSpPr/>
            <p:nvPr/>
          </p:nvSpPr>
          <p:spPr>
            <a:xfrm>
              <a:off x="8943727" y="3218061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71" name="Freeform: Shape 2370">
              <a:extLst>
                <a:ext uri="{FF2B5EF4-FFF2-40B4-BE49-F238E27FC236}">
                  <a16:creationId xmlns:a16="http://schemas.microsoft.com/office/drawing/2014/main" id="{D51CF342-0A7B-6841-CF17-FFDB69F7AC93}"/>
                </a:ext>
              </a:extLst>
            </p:cNvPr>
            <p:cNvSpPr/>
            <p:nvPr/>
          </p:nvSpPr>
          <p:spPr>
            <a:xfrm>
              <a:off x="8943727" y="3119216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72" name="Freeform: Shape 2371">
              <a:extLst>
                <a:ext uri="{FF2B5EF4-FFF2-40B4-BE49-F238E27FC236}">
                  <a16:creationId xmlns:a16="http://schemas.microsoft.com/office/drawing/2014/main" id="{77D4604C-DFB8-5B86-820F-05A030285A11}"/>
                </a:ext>
              </a:extLst>
            </p:cNvPr>
            <p:cNvSpPr/>
            <p:nvPr/>
          </p:nvSpPr>
          <p:spPr>
            <a:xfrm>
              <a:off x="8943727" y="3020371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73" name="Freeform: Shape 2372">
              <a:extLst>
                <a:ext uri="{FF2B5EF4-FFF2-40B4-BE49-F238E27FC236}">
                  <a16:creationId xmlns:a16="http://schemas.microsoft.com/office/drawing/2014/main" id="{EF71A03A-EF56-4FD9-A41E-95A781707FAB}"/>
                </a:ext>
              </a:extLst>
            </p:cNvPr>
            <p:cNvSpPr/>
            <p:nvPr/>
          </p:nvSpPr>
          <p:spPr>
            <a:xfrm>
              <a:off x="8943727" y="2921525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74" name="Freeform: Shape 2373">
              <a:extLst>
                <a:ext uri="{FF2B5EF4-FFF2-40B4-BE49-F238E27FC236}">
                  <a16:creationId xmlns:a16="http://schemas.microsoft.com/office/drawing/2014/main" id="{94783E69-3B08-C03F-C689-5C581473B553}"/>
                </a:ext>
              </a:extLst>
            </p:cNvPr>
            <p:cNvSpPr/>
            <p:nvPr/>
          </p:nvSpPr>
          <p:spPr>
            <a:xfrm>
              <a:off x="8943727" y="2822680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75" name="Freeform: Shape 2374">
              <a:extLst>
                <a:ext uri="{FF2B5EF4-FFF2-40B4-BE49-F238E27FC236}">
                  <a16:creationId xmlns:a16="http://schemas.microsoft.com/office/drawing/2014/main" id="{75DC7767-9DA9-B921-9256-9E15C48A955A}"/>
                </a:ext>
              </a:extLst>
            </p:cNvPr>
            <p:cNvSpPr/>
            <p:nvPr/>
          </p:nvSpPr>
          <p:spPr>
            <a:xfrm>
              <a:off x="8943727" y="2723836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76" name="Freeform: Shape 2375">
              <a:extLst>
                <a:ext uri="{FF2B5EF4-FFF2-40B4-BE49-F238E27FC236}">
                  <a16:creationId xmlns:a16="http://schemas.microsoft.com/office/drawing/2014/main" id="{C22FD1CA-9D13-6F36-57B7-227B106FAFA1}"/>
                </a:ext>
              </a:extLst>
            </p:cNvPr>
            <p:cNvSpPr/>
            <p:nvPr/>
          </p:nvSpPr>
          <p:spPr>
            <a:xfrm>
              <a:off x="8943727" y="2624991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77" name="Freeform: Shape 2376">
              <a:extLst>
                <a:ext uri="{FF2B5EF4-FFF2-40B4-BE49-F238E27FC236}">
                  <a16:creationId xmlns:a16="http://schemas.microsoft.com/office/drawing/2014/main" id="{392AD140-871D-BFB5-2931-90E341468951}"/>
                </a:ext>
              </a:extLst>
            </p:cNvPr>
            <p:cNvSpPr/>
            <p:nvPr/>
          </p:nvSpPr>
          <p:spPr>
            <a:xfrm>
              <a:off x="8943727" y="2526146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78" name="Freeform: Shape 2377">
              <a:extLst>
                <a:ext uri="{FF2B5EF4-FFF2-40B4-BE49-F238E27FC236}">
                  <a16:creationId xmlns:a16="http://schemas.microsoft.com/office/drawing/2014/main" id="{0B3966F3-81D9-E3F2-2CCF-764546DE88F8}"/>
                </a:ext>
              </a:extLst>
            </p:cNvPr>
            <p:cNvSpPr/>
            <p:nvPr/>
          </p:nvSpPr>
          <p:spPr>
            <a:xfrm>
              <a:off x="8943727" y="2427302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79" name="Freeform: Shape 2378">
              <a:extLst>
                <a:ext uri="{FF2B5EF4-FFF2-40B4-BE49-F238E27FC236}">
                  <a16:creationId xmlns:a16="http://schemas.microsoft.com/office/drawing/2014/main" id="{DD6C68F3-F2D9-9D0C-9109-927D70A7CE7C}"/>
                </a:ext>
              </a:extLst>
            </p:cNvPr>
            <p:cNvSpPr/>
            <p:nvPr/>
          </p:nvSpPr>
          <p:spPr>
            <a:xfrm>
              <a:off x="8943727" y="2328458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FFFFFF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80" name="Freeform: Shape 2379">
              <a:extLst>
                <a:ext uri="{FF2B5EF4-FFF2-40B4-BE49-F238E27FC236}">
                  <a16:creationId xmlns:a16="http://schemas.microsoft.com/office/drawing/2014/main" id="{8C18EB70-89AB-8A25-3BE3-6EAD21C0B283}"/>
                </a:ext>
              </a:extLst>
            </p:cNvPr>
            <p:cNvSpPr/>
            <p:nvPr/>
          </p:nvSpPr>
          <p:spPr>
            <a:xfrm>
              <a:off x="9054314" y="3415750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B2D4AD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81" name="Freeform: Shape 2380">
              <a:extLst>
                <a:ext uri="{FF2B5EF4-FFF2-40B4-BE49-F238E27FC236}">
                  <a16:creationId xmlns:a16="http://schemas.microsoft.com/office/drawing/2014/main" id="{ED8B9E66-9C42-E667-6CF7-1A6282619250}"/>
                </a:ext>
              </a:extLst>
            </p:cNvPr>
            <p:cNvSpPr/>
            <p:nvPr/>
          </p:nvSpPr>
          <p:spPr>
            <a:xfrm>
              <a:off x="9054314" y="3316905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B2D4AD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82" name="Freeform: Shape 2381">
              <a:extLst>
                <a:ext uri="{FF2B5EF4-FFF2-40B4-BE49-F238E27FC236}">
                  <a16:creationId xmlns:a16="http://schemas.microsoft.com/office/drawing/2014/main" id="{FA058CDF-9E91-441E-315F-F407EFA893A0}"/>
                </a:ext>
              </a:extLst>
            </p:cNvPr>
            <p:cNvSpPr/>
            <p:nvPr/>
          </p:nvSpPr>
          <p:spPr>
            <a:xfrm>
              <a:off x="9054314" y="3218061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B2D4AD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83" name="Freeform: Shape 2382">
              <a:extLst>
                <a:ext uri="{FF2B5EF4-FFF2-40B4-BE49-F238E27FC236}">
                  <a16:creationId xmlns:a16="http://schemas.microsoft.com/office/drawing/2014/main" id="{BF06E80B-6779-7307-6065-4B9EF4983205}"/>
                </a:ext>
              </a:extLst>
            </p:cNvPr>
            <p:cNvSpPr/>
            <p:nvPr/>
          </p:nvSpPr>
          <p:spPr>
            <a:xfrm>
              <a:off x="9054314" y="3119216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B2D4AD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84" name="Freeform: Shape 2383">
              <a:extLst>
                <a:ext uri="{FF2B5EF4-FFF2-40B4-BE49-F238E27FC236}">
                  <a16:creationId xmlns:a16="http://schemas.microsoft.com/office/drawing/2014/main" id="{80D95D44-DA13-B67A-E93D-62942895EE3F}"/>
                </a:ext>
              </a:extLst>
            </p:cNvPr>
            <p:cNvSpPr/>
            <p:nvPr/>
          </p:nvSpPr>
          <p:spPr>
            <a:xfrm>
              <a:off x="9054314" y="3020371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B2D4AD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85" name="Freeform: Shape 2384">
              <a:extLst>
                <a:ext uri="{FF2B5EF4-FFF2-40B4-BE49-F238E27FC236}">
                  <a16:creationId xmlns:a16="http://schemas.microsoft.com/office/drawing/2014/main" id="{60FDB7E8-5959-90B2-FEF2-A56EB74DB149}"/>
                </a:ext>
              </a:extLst>
            </p:cNvPr>
            <p:cNvSpPr/>
            <p:nvPr/>
          </p:nvSpPr>
          <p:spPr>
            <a:xfrm>
              <a:off x="9054314" y="2921525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B2D4AD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86" name="Freeform: Shape 2385">
              <a:extLst>
                <a:ext uri="{FF2B5EF4-FFF2-40B4-BE49-F238E27FC236}">
                  <a16:creationId xmlns:a16="http://schemas.microsoft.com/office/drawing/2014/main" id="{FD074AF6-2533-023D-1BA4-730B18FBA0AD}"/>
                </a:ext>
              </a:extLst>
            </p:cNvPr>
            <p:cNvSpPr/>
            <p:nvPr/>
          </p:nvSpPr>
          <p:spPr>
            <a:xfrm>
              <a:off x="9054314" y="2822680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B2D4AD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87" name="Freeform: Shape 2386">
              <a:extLst>
                <a:ext uri="{FF2B5EF4-FFF2-40B4-BE49-F238E27FC236}">
                  <a16:creationId xmlns:a16="http://schemas.microsoft.com/office/drawing/2014/main" id="{33413F33-63DF-F9B5-7378-ECAE19FD879A}"/>
                </a:ext>
              </a:extLst>
            </p:cNvPr>
            <p:cNvSpPr/>
            <p:nvPr/>
          </p:nvSpPr>
          <p:spPr>
            <a:xfrm>
              <a:off x="9054314" y="2723836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B2D4AD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88" name="Freeform: Shape 2387">
              <a:extLst>
                <a:ext uri="{FF2B5EF4-FFF2-40B4-BE49-F238E27FC236}">
                  <a16:creationId xmlns:a16="http://schemas.microsoft.com/office/drawing/2014/main" id="{AE67297A-0AA4-CB4D-321B-6D26D05D2F1F}"/>
                </a:ext>
              </a:extLst>
            </p:cNvPr>
            <p:cNvSpPr/>
            <p:nvPr/>
          </p:nvSpPr>
          <p:spPr>
            <a:xfrm>
              <a:off x="9054314" y="2624991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B2D4AD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89" name="Freeform: Shape 2388">
              <a:extLst>
                <a:ext uri="{FF2B5EF4-FFF2-40B4-BE49-F238E27FC236}">
                  <a16:creationId xmlns:a16="http://schemas.microsoft.com/office/drawing/2014/main" id="{5F155504-3858-537F-B9E7-1C8AA7FF253E}"/>
                </a:ext>
              </a:extLst>
            </p:cNvPr>
            <p:cNvSpPr/>
            <p:nvPr/>
          </p:nvSpPr>
          <p:spPr>
            <a:xfrm>
              <a:off x="9054314" y="2526146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B2D4AD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90" name="Freeform: Shape 2389">
              <a:extLst>
                <a:ext uri="{FF2B5EF4-FFF2-40B4-BE49-F238E27FC236}">
                  <a16:creationId xmlns:a16="http://schemas.microsoft.com/office/drawing/2014/main" id="{1EBF47D3-57AC-FE9B-76D7-81685A259512}"/>
                </a:ext>
              </a:extLst>
            </p:cNvPr>
            <p:cNvSpPr/>
            <p:nvPr/>
          </p:nvSpPr>
          <p:spPr>
            <a:xfrm>
              <a:off x="9054314" y="2427302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B2D4AD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91" name="Freeform: Shape 2390">
              <a:extLst>
                <a:ext uri="{FF2B5EF4-FFF2-40B4-BE49-F238E27FC236}">
                  <a16:creationId xmlns:a16="http://schemas.microsoft.com/office/drawing/2014/main" id="{AA1DE52F-B0B0-A75A-657A-46AAB49DCECB}"/>
                </a:ext>
              </a:extLst>
            </p:cNvPr>
            <p:cNvSpPr/>
            <p:nvPr/>
          </p:nvSpPr>
          <p:spPr>
            <a:xfrm>
              <a:off x="9054314" y="2328458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B2D4AD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92" name="Freeform: Shape 2391">
              <a:extLst>
                <a:ext uri="{FF2B5EF4-FFF2-40B4-BE49-F238E27FC236}">
                  <a16:creationId xmlns:a16="http://schemas.microsoft.com/office/drawing/2014/main" id="{3C46C1E3-3490-79AC-527C-DBD80FDAE5EC}"/>
                </a:ext>
              </a:extLst>
            </p:cNvPr>
            <p:cNvSpPr/>
            <p:nvPr/>
          </p:nvSpPr>
          <p:spPr>
            <a:xfrm>
              <a:off x="9165067" y="3415750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AE5A41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93" name="Freeform: Shape 2392">
              <a:extLst>
                <a:ext uri="{FF2B5EF4-FFF2-40B4-BE49-F238E27FC236}">
                  <a16:creationId xmlns:a16="http://schemas.microsoft.com/office/drawing/2014/main" id="{3E34CF0E-0901-6F45-D975-351C2A1F7C26}"/>
                </a:ext>
              </a:extLst>
            </p:cNvPr>
            <p:cNvSpPr/>
            <p:nvPr/>
          </p:nvSpPr>
          <p:spPr>
            <a:xfrm>
              <a:off x="9165067" y="3316905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AE5A41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94" name="Freeform: Shape 2393">
              <a:extLst>
                <a:ext uri="{FF2B5EF4-FFF2-40B4-BE49-F238E27FC236}">
                  <a16:creationId xmlns:a16="http://schemas.microsoft.com/office/drawing/2014/main" id="{CE976091-D146-71E0-A5F6-1B8DFF3B1979}"/>
                </a:ext>
              </a:extLst>
            </p:cNvPr>
            <p:cNvSpPr/>
            <p:nvPr/>
          </p:nvSpPr>
          <p:spPr>
            <a:xfrm>
              <a:off x="9165067" y="3218061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AE5A41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95" name="Freeform: Shape 2394">
              <a:extLst>
                <a:ext uri="{FF2B5EF4-FFF2-40B4-BE49-F238E27FC236}">
                  <a16:creationId xmlns:a16="http://schemas.microsoft.com/office/drawing/2014/main" id="{7DC06AAE-34CB-9E4D-C00A-ADB39972EFC7}"/>
                </a:ext>
              </a:extLst>
            </p:cNvPr>
            <p:cNvSpPr/>
            <p:nvPr/>
          </p:nvSpPr>
          <p:spPr>
            <a:xfrm>
              <a:off x="9165067" y="3119216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AE5A41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96" name="Freeform: Shape 2395">
              <a:extLst>
                <a:ext uri="{FF2B5EF4-FFF2-40B4-BE49-F238E27FC236}">
                  <a16:creationId xmlns:a16="http://schemas.microsoft.com/office/drawing/2014/main" id="{BC491AAF-7A77-1F69-FF8D-06DEDE3682E4}"/>
                </a:ext>
              </a:extLst>
            </p:cNvPr>
            <p:cNvSpPr/>
            <p:nvPr/>
          </p:nvSpPr>
          <p:spPr>
            <a:xfrm>
              <a:off x="9165067" y="3020371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AE5A41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97" name="Freeform: Shape 2396">
              <a:extLst>
                <a:ext uri="{FF2B5EF4-FFF2-40B4-BE49-F238E27FC236}">
                  <a16:creationId xmlns:a16="http://schemas.microsoft.com/office/drawing/2014/main" id="{AD1B0AB5-93A6-FD5F-60D8-1A6B06C9DDF1}"/>
                </a:ext>
              </a:extLst>
            </p:cNvPr>
            <p:cNvSpPr/>
            <p:nvPr/>
          </p:nvSpPr>
          <p:spPr>
            <a:xfrm>
              <a:off x="9165067" y="2921525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AE5A41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98" name="Freeform: Shape 2397">
              <a:extLst>
                <a:ext uri="{FF2B5EF4-FFF2-40B4-BE49-F238E27FC236}">
                  <a16:creationId xmlns:a16="http://schemas.microsoft.com/office/drawing/2014/main" id="{D6B68486-7FA3-7912-D913-E2DB5650590B}"/>
                </a:ext>
              </a:extLst>
            </p:cNvPr>
            <p:cNvSpPr/>
            <p:nvPr/>
          </p:nvSpPr>
          <p:spPr>
            <a:xfrm>
              <a:off x="9165067" y="2822680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AE5A41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399" name="Freeform: Shape 2398">
              <a:extLst>
                <a:ext uri="{FF2B5EF4-FFF2-40B4-BE49-F238E27FC236}">
                  <a16:creationId xmlns:a16="http://schemas.microsoft.com/office/drawing/2014/main" id="{853A907D-0305-9BF7-E592-E461803112FA}"/>
                </a:ext>
              </a:extLst>
            </p:cNvPr>
            <p:cNvSpPr/>
            <p:nvPr/>
          </p:nvSpPr>
          <p:spPr>
            <a:xfrm>
              <a:off x="9165067" y="2723836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AE5A41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00" name="Freeform: Shape 2399">
              <a:extLst>
                <a:ext uri="{FF2B5EF4-FFF2-40B4-BE49-F238E27FC236}">
                  <a16:creationId xmlns:a16="http://schemas.microsoft.com/office/drawing/2014/main" id="{2708AD91-AA8E-7E75-4476-237A340EC058}"/>
                </a:ext>
              </a:extLst>
            </p:cNvPr>
            <p:cNvSpPr/>
            <p:nvPr/>
          </p:nvSpPr>
          <p:spPr>
            <a:xfrm>
              <a:off x="9165067" y="2624991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AE5A41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01" name="Freeform: Shape 2400">
              <a:extLst>
                <a:ext uri="{FF2B5EF4-FFF2-40B4-BE49-F238E27FC236}">
                  <a16:creationId xmlns:a16="http://schemas.microsoft.com/office/drawing/2014/main" id="{D8D6267D-3D57-999D-5E7E-41775042CD6D}"/>
                </a:ext>
              </a:extLst>
            </p:cNvPr>
            <p:cNvSpPr/>
            <p:nvPr/>
          </p:nvSpPr>
          <p:spPr>
            <a:xfrm>
              <a:off x="9165067" y="2526146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AE5A41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02" name="Freeform: Shape 2401">
              <a:extLst>
                <a:ext uri="{FF2B5EF4-FFF2-40B4-BE49-F238E27FC236}">
                  <a16:creationId xmlns:a16="http://schemas.microsoft.com/office/drawing/2014/main" id="{CF86617C-0550-E0A7-74CF-5A36EC2EE4C2}"/>
                </a:ext>
              </a:extLst>
            </p:cNvPr>
            <p:cNvSpPr/>
            <p:nvPr/>
          </p:nvSpPr>
          <p:spPr>
            <a:xfrm>
              <a:off x="9165067" y="2427302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AE5A41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03" name="Freeform: Shape 2402">
              <a:extLst>
                <a:ext uri="{FF2B5EF4-FFF2-40B4-BE49-F238E27FC236}">
                  <a16:creationId xmlns:a16="http://schemas.microsoft.com/office/drawing/2014/main" id="{4EDAFE66-60C7-3B6E-FFD4-FA47D8F6797F}"/>
                </a:ext>
              </a:extLst>
            </p:cNvPr>
            <p:cNvSpPr/>
            <p:nvPr/>
          </p:nvSpPr>
          <p:spPr>
            <a:xfrm>
              <a:off x="9165067" y="2328458"/>
              <a:ext cx="110752" cy="98844"/>
            </a:xfrm>
            <a:custGeom>
              <a:avLst/>
              <a:gdLst>
                <a:gd name="connsiteX0" fmla="*/ 0 w 110752"/>
                <a:gd name="connsiteY0" fmla="*/ 0 h 98844"/>
                <a:gd name="connsiteX1" fmla="*/ 110753 w 110752"/>
                <a:gd name="connsiteY1" fmla="*/ 0 h 98844"/>
                <a:gd name="connsiteX2" fmla="*/ 110753 w 110752"/>
                <a:gd name="connsiteY2" fmla="*/ 98845 h 98844"/>
                <a:gd name="connsiteX3" fmla="*/ 0 w 110752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2" h="98844">
                  <a:moveTo>
                    <a:pt x="0" y="0"/>
                  </a:moveTo>
                  <a:lnTo>
                    <a:pt x="110753" y="0"/>
                  </a:lnTo>
                  <a:lnTo>
                    <a:pt x="11075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AE5A41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04" name="TextBox 2403">
              <a:extLst>
                <a:ext uri="{FF2B5EF4-FFF2-40B4-BE49-F238E27FC236}">
                  <a16:creationId xmlns:a16="http://schemas.microsoft.com/office/drawing/2014/main" id="{D78E576D-20C6-B5BC-E40F-E7CD4C0DC130}"/>
                </a:ext>
              </a:extLst>
            </p:cNvPr>
            <p:cNvSpPr txBox="1"/>
            <p:nvPr/>
          </p:nvSpPr>
          <p:spPr>
            <a:xfrm>
              <a:off x="6748810" y="3367154"/>
              <a:ext cx="16337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C3B50"/>
                  </a:solidFill>
                  <a:latin typeface="Arial"/>
                  <a:cs typeface="Arial"/>
                  <a:sym typeface="Arial"/>
                  <a:rtl val="0"/>
                </a:rPr>
                <a:t>Toxoplasma gondii TgCatPRC2</a:t>
              </a:r>
            </a:p>
          </p:txBody>
        </p:sp>
        <p:sp>
          <p:nvSpPr>
            <p:cNvPr id="2405" name="TextBox 2404">
              <a:extLst>
                <a:ext uri="{FF2B5EF4-FFF2-40B4-BE49-F238E27FC236}">
                  <a16:creationId xmlns:a16="http://schemas.microsoft.com/office/drawing/2014/main" id="{365EFAD9-729A-60F5-5502-CD2E0417D2DE}"/>
                </a:ext>
              </a:extLst>
            </p:cNvPr>
            <p:cNvSpPr txBox="1"/>
            <p:nvPr/>
          </p:nvSpPr>
          <p:spPr>
            <a:xfrm>
              <a:off x="6748810" y="3268309"/>
              <a:ext cx="21900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E374C"/>
                  </a:solidFill>
                  <a:latin typeface="Arial"/>
                  <a:cs typeface="Arial"/>
                  <a:sym typeface="Arial"/>
                  <a:rtl val="0"/>
                </a:rPr>
                <a:t>Toxoplasma gondii GAB2-2007-GAL-DOM2</a:t>
              </a:r>
            </a:p>
          </p:txBody>
        </p:sp>
        <p:sp>
          <p:nvSpPr>
            <p:cNvPr id="2406" name="TextBox 2405">
              <a:extLst>
                <a:ext uri="{FF2B5EF4-FFF2-40B4-BE49-F238E27FC236}">
                  <a16:creationId xmlns:a16="http://schemas.microsoft.com/office/drawing/2014/main" id="{AFC4EF15-2761-1855-FB85-CEB1A56C753C}"/>
                </a:ext>
              </a:extLst>
            </p:cNvPr>
            <p:cNvSpPr txBox="1"/>
            <p:nvPr/>
          </p:nvSpPr>
          <p:spPr>
            <a:xfrm>
              <a:off x="6748810" y="3169464"/>
              <a:ext cx="12506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D394E"/>
                  </a:solidFill>
                  <a:latin typeface="Arial"/>
                  <a:cs typeface="Arial"/>
                  <a:sym typeface="Arial"/>
                  <a:rtl val="0"/>
                </a:rPr>
                <a:t>Toxoplasma gondii ARI</a:t>
              </a:r>
            </a:p>
          </p:txBody>
        </p:sp>
        <p:sp>
          <p:nvSpPr>
            <p:cNvPr id="2407" name="TextBox 2406">
              <a:extLst>
                <a:ext uri="{FF2B5EF4-FFF2-40B4-BE49-F238E27FC236}">
                  <a16:creationId xmlns:a16="http://schemas.microsoft.com/office/drawing/2014/main" id="{1C3B5465-16E6-6DE2-CCB5-C57D17DCD0A9}"/>
                </a:ext>
              </a:extLst>
            </p:cNvPr>
            <p:cNvSpPr txBox="1"/>
            <p:nvPr/>
          </p:nvSpPr>
          <p:spPr>
            <a:xfrm>
              <a:off x="6748810" y="3070620"/>
              <a:ext cx="12955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6455C"/>
                  </a:solidFill>
                  <a:latin typeface="Arial"/>
                  <a:cs typeface="Arial"/>
                  <a:sym typeface="Arial"/>
                  <a:rtl val="0"/>
                </a:rPr>
                <a:t>Toxoplasma gondii FOU</a:t>
              </a:r>
            </a:p>
          </p:txBody>
        </p:sp>
        <p:sp>
          <p:nvSpPr>
            <p:cNvPr id="2408" name="TextBox 2407">
              <a:extLst>
                <a:ext uri="{FF2B5EF4-FFF2-40B4-BE49-F238E27FC236}">
                  <a16:creationId xmlns:a16="http://schemas.microsoft.com/office/drawing/2014/main" id="{2F800C9B-066F-076D-D8A8-6512DE5A88E7}"/>
                </a:ext>
              </a:extLst>
            </p:cNvPr>
            <p:cNvSpPr txBox="1"/>
            <p:nvPr/>
          </p:nvSpPr>
          <p:spPr>
            <a:xfrm>
              <a:off x="6748810" y="2971607"/>
              <a:ext cx="13532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C3A4F"/>
                  </a:solidFill>
                  <a:latin typeface="Arial"/>
                  <a:cs typeface="Arial"/>
                  <a:sym typeface="Arial"/>
                  <a:rtl val="0"/>
                </a:rPr>
                <a:t>Toxoplasma gondii CAST</a:t>
              </a:r>
            </a:p>
          </p:txBody>
        </p:sp>
        <p:sp>
          <p:nvSpPr>
            <p:cNvPr id="2409" name="TextBox 2408">
              <a:extLst>
                <a:ext uri="{FF2B5EF4-FFF2-40B4-BE49-F238E27FC236}">
                  <a16:creationId xmlns:a16="http://schemas.microsoft.com/office/drawing/2014/main" id="{4BC1DE7E-E664-16A3-EF08-0B52DB532DBA}"/>
                </a:ext>
              </a:extLst>
            </p:cNvPr>
            <p:cNvSpPr txBox="1"/>
            <p:nvPr/>
          </p:nvSpPr>
          <p:spPr>
            <a:xfrm>
              <a:off x="6748810" y="2872762"/>
              <a:ext cx="12522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B3E53"/>
                  </a:solidFill>
                  <a:latin typeface="Arial"/>
                  <a:cs typeface="Arial"/>
                  <a:sym typeface="Arial"/>
                  <a:rtl val="0"/>
                </a:rPr>
                <a:t>Toxoplasma gondii p89</a:t>
              </a:r>
            </a:p>
          </p:txBody>
        </p:sp>
        <p:sp>
          <p:nvSpPr>
            <p:cNvPr id="2410" name="TextBox 2409">
              <a:extLst>
                <a:ext uri="{FF2B5EF4-FFF2-40B4-BE49-F238E27FC236}">
                  <a16:creationId xmlns:a16="http://schemas.microsoft.com/office/drawing/2014/main" id="{7350C76C-EE48-1250-1899-22C8D69C07E8}"/>
                </a:ext>
              </a:extLst>
            </p:cNvPr>
            <p:cNvSpPr txBox="1"/>
            <p:nvPr/>
          </p:nvSpPr>
          <p:spPr>
            <a:xfrm>
              <a:off x="6748810" y="2773917"/>
              <a:ext cx="13019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94157"/>
                  </a:solidFill>
                  <a:latin typeface="Arial"/>
                  <a:cs typeface="Arial"/>
                  <a:sym typeface="Arial"/>
                  <a:rtl val="0"/>
                </a:rPr>
                <a:t>Toxoplasma gondii MAS</a:t>
              </a:r>
            </a:p>
          </p:txBody>
        </p:sp>
        <p:sp>
          <p:nvSpPr>
            <p:cNvPr id="2411" name="TextBox 2410">
              <a:extLst>
                <a:ext uri="{FF2B5EF4-FFF2-40B4-BE49-F238E27FC236}">
                  <a16:creationId xmlns:a16="http://schemas.microsoft.com/office/drawing/2014/main" id="{61ED7FA1-5CC2-4EC7-CC35-532C468BE5CC}"/>
                </a:ext>
              </a:extLst>
            </p:cNvPr>
            <p:cNvSpPr txBox="1"/>
            <p:nvPr/>
          </p:nvSpPr>
          <p:spPr>
            <a:xfrm>
              <a:off x="6748810" y="2675073"/>
              <a:ext cx="12955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84158"/>
                  </a:solidFill>
                  <a:latin typeface="Arial"/>
                  <a:cs typeface="Arial"/>
                  <a:sym typeface="Arial"/>
                  <a:rtl val="0"/>
                </a:rPr>
                <a:t>Toxoplasma gondii RUB</a:t>
              </a:r>
            </a:p>
          </p:txBody>
        </p:sp>
        <p:sp>
          <p:nvSpPr>
            <p:cNvPr id="2412" name="TextBox 2411">
              <a:extLst>
                <a:ext uri="{FF2B5EF4-FFF2-40B4-BE49-F238E27FC236}">
                  <a16:creationId xmlns:a16="http://schemas.microsoft.com/office/drawing/2014/main" id="{166A24E3-1045-D9FA-555F-A4181F2E01C3}"/>
                </a:ext>
              </a:extLst>
            </p:cNvPr>
            <p:cNvSpPr txBox="1"/>
            <p:nvPr/>
          </p:nvSpPr>
          <p:spPr>
            <a:xfrm>
              <a:off x="6748810" y="2576229"/>
              <a:ext cx="13644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E374C"/>
                  </a:solidFill>
                  <a:latin typeface="Arial"/>
                  <a:cs typeface="Arial"/>
                  <a:sym typeface="Arial"/>
                  <a:rtl val="0"/>
                </a:rPr>
                <a:t>Toxoplasma gondii VAND</a:t>
              </a:r>
            </a:p>
          </p:txBody>
        </p:sp>
        <p:sp>
          <p:nvSpPr>
            <p:cNvPr id="2413" name="TextBox 2412">
              <a:extLst>
                <a:ext uri="{FF2B5EF4-FFF2-40B4-BE49-F238E27FC236}">
                  <a16:creationId xmlns:a16="http://schemas.microsoft.com/office/drawing/2014/main" id="{FCD0A375-74EC-61AC-C25E-A05137ADEB97}"/>
                </a:ext>
              </a:extLst>
            </p:cNvPr>
            <p:cNvSpPr txBox="1"/>
            <p:nvPr/>
          </p:nvSpPr>
          <p:spPr>
            <a:xfrm>
              <a:off x="6748810" y="2477384"/>
              <a:ext cx="13484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71D36"/>
                  </a:solidFill>
                  <a:latin typeface="Arial"/>
                  <a:cs typeface="Arial"/>
                  <a:sym typeface="Arial"/>
                  <a:rtl val="0"/>
                </a:rPr>
                <a:t>Toxoplasma gondii ME49</a:t>
              </a:r>
            </a:p>
          </p:txBody>
        </p:sp>
        <p:sp>
          <p:nvSpPr>
            <p:cNvPr id="2414" name="TextBox 2413">
              <a:extLst>
                <a:ext uri="{FF2B5EF4-FFF2-40B4-BE49-F238E27FC236}">
                  <a16:creationId xmlns:a16="http://schemas.microsoft.com/office/drawing/2014/main" id="{81EDAA89-14D4-E328-79D4-302DDB3A5E9F}"/>
                </a:ext>
              </a:extLst>
            </p:cNvPr>
            <p:cNvSpPr txBox="1"/>
            <p:nvPr/>
          </p:nvSpPr>
          <p:spPr>
            <a:xfrm>
              <a:off x="6748810" y="2378539"/>
              <a:ext cx="12795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71D36"/>
                  </a:solidFill>
                  <a:latin typeface="Arial"/>
                  <a:cs typeface="Arial"/>
                  <a:sym typeface="Arial"/>
                  <a:rtl val="0"/>
                </a:rPr>
                <a:t>Toxoplasma gondii GT1</a:t>
              </a:r>
            </a:p>
          </p:txBody>
        </p:sp>
        <p:sp>
          <p:nvSpPr>
            <p:cNvPr id="2415" name="TextBox 2414">
              <a:extLst>
                <a:ext uri="{FF2B5EF4-FFF2-40B4-BE49-F238E27FC236}">
                  <a16:creationId xmlns:a16="http://schemas.microsoft.com/office/drawing/2014/main" id="{87B85995-B69C-4840-8939-9F2DDA191AA3}"/>
                </a:ext>
              </a:extLst>
            </p:cNvPr>
            <p:cNvSpPr txBox="1"/>
            <p:nvPr/>
          </p:nvSpPr>
          <p:spPr>
            <a:xfrm>
              <a:off x="6748810" y="2279695"/>
              <a:ext cx="129715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62038"/>
                  </a:solidFill>
                  <a:latin typeface="Arial"/>
                  <a:cs typeface="Arial"/>
                  <a:sym typeface="Arial"/>
                  <a:rtl val="0"/>
                </a:rPr>
                <a:t>Toxoplasma gondii VEG</a:t>
              </a:r>
            </a:p>
          </p:txBody>
        </p:sp>
        <p:sp>
          <p:nvSpPr>
            <p:cNvPr id="2416" name="Freeform: Shape 2415">
              <a:extLst>
                <a:ext uri="{FF2B5EF4-FFF2-40B4-BE49-F238E27FC236}">
                  <a16:creationId xmlns:a16="http://schemas.microsoft.com/office/drawing/2014/main" id="{09926B2D-42B7-4C75-35DE-539D91B27E0C}"/>
                </a:ext>
              </a:extLst>
            </p:cNvPr>
            <p:cNvSpPr/>
            <p:nvPr/>
          </p:nvSpPr>
          <p:spPr>
            <a:xfrm>
              <a:off x="9328046" y="3415750"/>
              <a:ext cx="92183" cy="98844"/>
            </a:xfrm>
            <a:custGeom>
              <a:avLst/>
              <a:gdLst>
                <a:gd name="connsiteX0" fmla="*/ 0 w 92183"/>
                <a:gd name="connsiteY0" fmla="*/ 0 h 98844"/>
                <a:gd name="connsiteX1" fmla="*/ 92183 w 92183"/>
                <a:gd name="connsiteY1" fmla="*/ 0 h 98844"/>
                <a:gd name="connsiteX2" fmla="*/ 92183 w 92183"/>
                <a:gd name="connsiteY2" fmla="*/ 98845 h 98844"/>
                <a:gd name="connsiteX3" fmla="*/ 0 w 92183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83" h="98844">
                  <a:moveTo>
                    <a:pt x="0" y="0"/>
                  </a:moveTo>
                  <a:lnTo>
                    <a:pt x="92183" y="0"/>
                  </a:lnTo>
                  <a:lnTo>
                    <a:pt x="9218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D0D1AC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17" name="Freeform: Shape 2416">
              <a:extLst>
                <a:ext uri="{FF2B5EF4-FFF2-40B4-BE49-F238E27FC236}">
                  <a16:creationId xmlns:a16="http://schemas.microsoft.com/office/drawing/2014/main" id="{58B4FA09-B200-A345-5DD7-96B97005249B}"/>
                </a:ext>
              </a:extLst>
            </p:cNvPr>
            <p:cNvSpPr/>
            <p:nvPr/>
          </p:nvSpPr>
          <p:spPr>
            <a:xfrm>
              <a:off x="9328046" y="3316905"/>
              <a:ext cx="92183" cy="98844"/>
            </a:xfrm>
            <a:custGeom>
              <a:avLst/>
              <a:gdLst>
                <a:gd name="connsiteX0" fmla="*/ 0 w 92183"/>
                <a:gd name="connsiteY0" fmla="*/ 0 h 98844"/>
                <a:gd name="connsiteX1" fmla="*/ 92183 w 92183"/>
                <a:gd name="connsiteY1" fmla="*/ 0 h 98844"/>
                <a:gd name="connsiteX2" fmla="*/ 92183 w 92183"/>
                <a:gd name="connsiteY2" fmla="*/ 98845 h 98844"/>
                <a:gd name="connsiteX3" fmla="*/ 0 w 92183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83" h="98844">
                  <a:moveTo>
                    <a:pt x="0" y="0"/>
                  </a:moveTo>
                  <a:lnTo>
                    <a:pt x="92183" y="0"/>
                  </a:lnTo>
                  <a:lnTo>
                    <a:pt x="9218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D0D1AC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18" name="Freeform: Shape 2417">
              <a:extLst>
                <a:ext uri="{FF2B5EF4-FFF2-40B4-BE49-F238E27FC236}">
                  <a16:creationId xmlns:a16="http://schemas.microsoft.com/office/drawing/2014/main" id="{5148AE14-A5F5-CB8E-9FA8-F4140E91D053}"/>
                </a:ext>
              </a:extLst>
            </p:cNvPr>
            <p:cNvSpPr/>
            <p:nvPr/>
          </p:nvSpPr>
          <p:spPr>
            <a:xfrm>
              <a:off x="9328046" y="3218061"/>
              <a:ext cx="92183" cy="98844"/>
            </a:xfrm>
            <a:custGeom>
              <a:avLst/>
              <a:gdLst>
                <a:gd name="connsiteX0" fmla="*/ 0 w 92183"/>
                <a:gd name="connsiteY0" fmla="*/ 0 h 98844"/>
                <a:gd name="connsiteX1" fmla="*/ 92183 w 92183"/>
                <a:gd name="connsiteY1" fmla="*/ 0 h 98844"/>
                <a:gd name="connsiteX2" fmla="*/ 92183 w 92183"/>
                <a:gd name="connsiteY2" fmla="*/ 98845 h 98844"/>
                <a:gd name="connsiteX3" fmla="*/ 0 w 92183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83" h="98844">
                  <a:moveTo>
                    <a:pt x="0" y="0"/>
                  </a:moveTo>
                  <a:lnTo>
                    <a:pt x="92183" y="0"/>
                  </a:lnTo>
                  <a:lnTo>
                    <a:pt x="9218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D0D1AC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19" name="Freeform: Shape 2418">
              <a:extLst>
                <a:ext uri="{FF2B5EF4-FFF2-40B4-BE49-F238E27FC236}">
                  <a16:creationId xmlns:a16="http://schemas.microsoft.com/office/drawing/2014/main" id="{9D429C68-CA3A-44DA-A150-0B4D1AD90014}"/>
                </a:ext>
              </a:extLst>
            </p:cNvPr>
            <p:cNvSpPr/>
            <p:nvPr/>
          </p:nvSpPr>
          <p:spPr>
            <a:xfrm>
              <a:off x="9328046" y="3119216"/>
              <a:ext cx="92183" cy="98844"/>
            </a:xfrm>
            <a:custGeom>
              <a:avLst/>
              <a:gdLst>
                <a:gd name="connsiteX0" fmla="*/ 0 w 92183"/>
                <a:gd name="connsiteY0" fmla="*/ 0 h 98844"/>
                <a:gd name="connsiteX1" fmla="*/ 92183 w 92183"/>
                <a:gd name="connsiteY1" fmla="*/ 0 h 98844"/>
                <a:gd name="connsiteX2" fmla="*/ 92183 w 92183"/>
                <a:gd name="connsiteY2" fmla="*/ 98845 h 98844"/>
                <a:gd name="connsiteX3" fmla="*/ 0 w 92183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83" h="98844">
                  <a:moveTo>
                    <a:pt x="0" y="0"/>
                  </a:moveTo>
                  <a:lnTo>
                    <a:pt x="92183" y="0"/>
                  </a:lnTo>
                  <a:lnTo>
                    <a:pt x="9218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D0D1AC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20" name="Freeform: Shape 2419">
              <a:extLst>
                <a:ext uri="{FF2B5EF4-FFF2-40B4-BE49-F238E27FC236}">
                  <a16:creationId xmlns:a16="http://schemas.microsoft.com/office/drawing/2014/main" id="{D8907651-E491-92B8-E9E9-0EDCEBF90F83}"/>
                </a:ext>
              </a:extLst>
            </p:cNvPr>
            <p:cNvSpPr/>
            <p:nvPr/>
          </p:nvSpPr>
          <p:spPr>
            <a:xfrm>
              <a:off x="9328046" y="3020371"/>
              <a:ext cx="92183" cy="98844"/>
            </a:xfrm>
            <a:custGeom>
              <a:avLst/>
              <a:gdLst>
                <a:gd name="connsiteX0" fmla="*/ 0 w 92183"/>
                <a:gd name="connsiteY0" fmla="*/ 0 h 98844"/>
                <a:gd name="connsiteX1" fmla="*/ 92183 w 92183"/>
                <a:gd name="connsiteY1" fmla="*/ 0 h 98844"/>
                <a:gd name="connsiteX2" fmla="*/ 92183 w 92183"/>
                <a:gd name="connsiteY2" fmla="*/ 98845 h 98844"/>
                <a:gd name="connsiteX3" fmla="*/ 0 w 92183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83" h="98844">
                  <a:moveTo>
                    <a:pt x="0" y="0"/>
                  </a:moveTo>
                  <a:lnTo>
                    <a:pt x="92183" y="0"/>
                  </a:lnTo>
                  <a:lnTo>
                    <a:pt x="9218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D0D1AC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21" name="Freeform: Shape 2420">
              <a:extLst>
                <a:ext uri="{FF2B5EF4-FFF2-40B4-BE49-F238E27FC236}">
                  <a16:creationId xmlns:a16="http://schemas.microsoft.com/office/drawing/2014/main" id="{B4411FD3-765D-7E35-4E2F-981558B3A63A}"/>
                </a:ext>
              </a:extLst>
            </p:cNvPr>
            <p:cNvSpPr/>
            <p:nvPr/>
          </p:nvSpPr>
          <p:spPr>
            <a:xfrm>
              <a:off x="9328046" y="2921525"/>
              <a:ext cx="92183" cy="98844"/>
            </a:xfrm>
            <a:custGeom>
              <a:avLst/>
              <a:gdLst>
                <a:gd name="connsiteX0" fmla="*/ 0 w 92183"/>
                <a:gd name="connsiteY0" fmla="*/ 0 h 98844"/>
                <a:gd name="connsiteX1" fmla="*/ 92183 w 92183"/>
                <a:gd name="connsiteY1" fmla="*/ 0 h 98844"/>
                <a:gd name="connsiteX2" fmla="*/ 92183 w 92183"/>
                <a:gd name="connsiteY2" fmla="*/ 98845 h 98844"/>
                <a:gd name="connsiteX3" fmla="*/ 0 w 92183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83" h="98844">
                  <a:moveTo>
                    <a:pt x="0" y="0"/>
                  </a:moveTo>
                  <a:lnTo>
                    <a:pt x="92183" y="0"/>
                  </a:lnTo>
                  <a:lnTo>
                    <a:pt x="9218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D0D1AC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22" name="Freeform: Shape 2421">
              <a:extLst>
                <a:ext uri="{FF2B5EF4-FFF2-40B4-BE49-F238E27FC236}">
                  <a16:creationId xmlns:a16="http://schemas.microsoft.com/office/drawing/2014/main" id="{BC67103E-7633-ADB3-AD7F-4428DACE5C38}"/>
                </a:ext>
              </a:extLst>
            </p:cNvPr>
            <p:cNvSpPr/>
            <p:nvPr/>
          </p:nvSpPr>
          <p:spPr>
            <a:xfrm>
              <a:off x="9328046" y="2822680"/>
              <a:ext cx="92183" cy="98844"/>
            </a:xfrm>
            <a:custGeom>
              <a:avLst/>
              <a:gdLst>
                <a:gd name="connsiteX0" fmla="*/ 0 w 92183"/>
                <a:gd name="connsiteY0" fmla="*/ 0 h 98844"/>
                <a:gd name="connsiteX1" fmla="*/ 92183 w 92183"/>
                <a:gd name="connsiteY1" fmla="*/ 0 h 98844"/>
                <a:gd name="connsiteX2" fmla="*/ 92183 w 92183"/>
                <a:gd name="connsiteY2" fmla="*/ 98845 h 98844"/>
                <a:gd name="connsiteX3" fmla="*/ 0 w 92183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83" h="98844">
                  <a:moveTo>
                    <a:pt x="0" y="0"/>
                  </a:moveTo>
                  <a:lnTo>
                    <a:pt x="92183" y="0"/>
                  </a:lnTo>
                  <a:lnTo>
                    <a:pt x="9218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D0D1AC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23" name="Freeform: Shape 2422">
              <a:extLst>
                <a:ext uri="{FF2B5EF4-FFF2-40B4-BE49-F238E27FC236}">
                  <a16:creationId xmlns:a16="http://schemas.microsoft.com/office/drawing/2014/main" id="{198CA2A4-2577-D5CB-0735-B73DB6F504A7}"/>
                </a:ext>
              </a:extLst>
            </p:cNvPr>
            <p:cNvSpPr/>
            <p:nvPr/>
          </p:nvSpPr>
          <p:spPr>
            <a:xfrm>
              <a:off x="9328046" y="2723836"/>
              <a:ext cx="92183" cy="98844"/>
            </a:xfrm>
            <a:custGeom>
              <a:avLst/>
              <a:gdLst>
                <a:gd name="connsiteX0" fmla="*/ 0 w 92183"/>
                <a:gd name="connsiteY0" fmla="*/ 0 h 98844"/>
                <a:gd name="connsiteX1" fmla="*/ 92183 w 92183"/>
                <a:gd name="connsiteY1" fmla="*/ 0 h 98844"/>
                <a:gd name="connsiteX2" fmla="*/ 92183 w 92183"/>
                <a:gd name="connsiteY2" fmla="*/ 98845 h 98844"/>
                <a:gd name="connsiteX3" fmla="*/ 0 w 92183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83" h="98844">
                  <a:moveTo>
                    <a:pt x="0" y="0"/>
                  </a:moveTo>
                  <a:lnTo>
                    <a:pt x="92183" y="0"/>
                  </a:lnTo>
                  <a:lnTo>
                    <a:pt x="9218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D0D1AC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24" name="Freeform: Shape 2423">
              <a:extLst>
                <a:ext uri="{FF2B5EF4-FFF2-40B4-BE49-F238E27FC236}">
                  <a16:creationId xmlns:a16="http://schemas.microsoft.com/office/drawing/2014/main" id="{C2E4C4C4-AE6B-449B-B1C3-BF00CF7035D9}"/>
                </a:ext>
              </a:extLst>
            </p:cNvPr>
            <p:cNvSpPr/>
            <p:nvPr/>
          </p:nvSpPr>
          <p:spPr>
            <a:xfrm>
              <a:off x="9328046" y="2624991"/>
              <a:ext cx="92183" cy="98844"/>
            </a:xfrm>
            <a:custGeom>
              <a:avLst/>
              <a:gdLst>
                <a:gd name="connsiteX0" fmla="*/ 0 w 92183"/>
                <a:gd name="connsiteY0" fmla="*/ 0 h 98844"/>
                <a:gd name="connsiteX1" fmla="*/ 92183 w 92183"/>
                <a:gd name="connsiteY1" fmla="*/ 0 h 98844"/>
                <a:gd name="connsiteX2" fmla="*/ 92183 w 92183"/>
                <a:gd name="connsiteY2" fmla="*/ 98845 h 98844"/>
                <a:gd name="connsiteX3" fmla="*/ 0 w 92183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83" h="98844">
                  <a:moveTo>
                    <a:pt x="0" y="0"/>
                  </a:moveTo>
                  <a:lnTo>
                    <a:pt x="92183" y="0"/>
                  </a:lnTo>
                  <a:lnTo>
                    <a:pt x="9218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D0D1AC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25" name="Freeform: Shape 2424">
              <a:extLst>
                <a:ext uri="{FF2B5EF4-FFF2-40B4-BE49-F238E27FC236}">
                  <a16:creationId xmlns:a16="http://schemas.microsoft.com/office/drawing/2014/main" id="{295329A5-2E1D-44D6-632F-3D52CD8A8E2D}"/>
                </a:ext>
              </a:extLst>
            </p:cNvPr>
            <p:cNvSpPr/>
            <p:nvPr/>
          </p:nvSpPr>
          <p:spPr>
            <a:xfrm>
              <a:off x="9328046" y="2526146"/>
              <a:ext cx="92183" cy="98844"/>
            </a:xfrm>
            <a:custGeom>
              <a:avLst/>
              <a:gdLst>
                <a:gd name="connsiteX0" fmla="*/ 0 w 92183"/>
                <a:gd name="connsiteY0" fmla="*/ 0 h 98844"/>
                <a:gd name="connsiteX1" fmla="*/ 92183 w 92183"/>
                <a:gd name="connsiteY1" fmla="*/ 0 h 98844"/>
                <a:gd name="connsiteX2" fmla="*/ 92183 w 92183"/>
                <a:gd name="connsiteY2" fmla="*/ 98845 h 98844"/>
                <a:gd name="connsiteX3" fmla="*/ 0 w 92183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83" h="98844">
                  <a:moveTo>
                    <a:pt x="0" y="0"/>
                  </a:moveTo>
                  <a:lnTo>
                    <a:pt x="92183" y="0"/>
                  </a:lnTo>
                  <a:lnTo>
                    <a:pt x="9218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D0D1AC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26" name="Freeform: Shape 2425">
              <a:extLst>
                <a:ext uri="{FF2B5EF4-FFF2-40B4-BE49-F238E27FC236}">
                  <a16:creationId xmlns:a16="http://schemas.microsoft.com/office/drawing/2014/main" id="{E14DB2D3-BA2A-E40B-B867-BDFE45408659}"/>
                </a:ext>
              </a:extLst>
            </p:cNvPr>
            <p:cNvSpPr/>
            <p:nvPr/>
          </p:nvSpPr>
          <p:spPr>
            <a:xfrm>
              <a:off x="9328046" y="2427302"/>
              <a:ext cx="92183" cy="98844"/>
            </a:xfrm>
            <a:custGeom>
              <a:avLst/>
              <a:gdLst>
                <a:gd name="connsiteX0" fmla="*/ 0 w 92183"/>
                <a:gd name="connsiteY0" fmla="*/ 0 h 98844"/>
                <a:gd name="connsiteX1" fmla="*/ 92183 w 92183"/>
                <a:gd name="connsiteY1" fmla="*/ 0 h 98844"/>
                <a:gd name="connsiteX2" fmla="*/ 92183 w 92183"/>
                <a:gd name="connsiteY2" fmla="*/ 98845 h 98844"/>
                <a:gd name="connsiteX3" fmla="*/ 0 w 92183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83" h="98844">
                  <a:moveTo>
                    <a:pt x="0" y="0"/>
                  </a:moveTo>
                  <a:lnTo>
                    <a:pt x="92183" y="0"/>
                  </a:lnTo>
                  <a:lnTo>
                    <a:pt x="9218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D0D1AC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427" name="Freeform: Shape 2426">
              <a:extLst>
                <a:ext uri="{FF2B5EF4-FFF2-40B4-BE49-F238E27FC236}">
                  <a16:creationId xmlns:a16="http://schemas.microsoft.com/office/drawing/2014/main" id="{8AB75CC5-7A32-9759-77D0-9E9181853003}"/>
                </a:ext>
              </a:extLst>
            </p:cNvPr>
            <p:cNvSpPr/>
            <p:nvPr/>
          </p:nvSpPr>
          <p:spPr>
            <a:xfrm>
              <a:off x="9328046" y="2328458"/>
              <a:ext cx="92183" cy="98844"/>
            </a:xfrm>
            <a:custGeom>
              <a:avLst/>
              <a:gdLst>
                <a:gd name="connsiteX0" fmla="*/ 0 w 92183"/>
                <a:gd name="connsiteY0" fmla="*/ 0 h 98844"/>
                <a:gd name="connsiteX1" fmla="*/ 92183 w 92183"/>
                <a:gd name="connsiteY1" fmla="*/ 0 h 98844"/>
                <a:gd name="connsiteX2" fmla="*/ 92183 w 92183"/>
                <a:gd name="connsiteY2" fmla="*/ 98845 h 98844"/>
                <a:gd name="connsiteX3" fmla="*/ 0 w 92183"/>
                <a:gd name="connsiteY3" fmla="*/ 98845 h 98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83" h="98844">
                  <a:moveTo>
                    <a:pt x="0" y="0"/>
                  </a:moveTo>
                  <a:lnTo>
                    <a:pt x="92183" y="0"/>
                  </a:lnTo>
                  <a:lnTo>
                    <a:pt x="92183" y="98845"/>
                  </a:lnTo>
                  <a:lnTo>
                    <a:pt x="0" y="98845"/>
                  </a:lnTo>
                  <a:close/>
                </a:path>
              </a:pathLst>
            </a:custGeom>
            <a:solidFill>
              <a:srgbClr val="D0D1AC"/>
            </a:solidFill>
            <a:ln w="347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</p:grpSp>
      <p:grpSp>
        <p:nvGrpSpPr>
          <p:cNvPr id="2181" name="Graphic 3">
            <a:extLst>
              <a:ext uri="{FF2B5EF4-FFF2-40B4-BE49-F238E27FC236}">
                <a16:creationId xmlns:a16="http://schemas.microsoft.com/office/drawing/2014/main" id="{90461514-B1F7-337F-5EDC-6FA1580692E9}"/>
              </a:ext>
            </a:extLst>
          </p:cNvPr>
          <p:cNvGrpSpPr/>
          <p:nvPr/>
        </p:nvGrpSpPr>
        <p:grpSpPr>
          <a:xfrm>
            <a:off x="6012496" y="3555762"/>
            <a:ext cx="3406474" cy="1087280"/>
            <a:chOff x="6012496" y="3555762"/>
            <a:chExt cx="3406474" cy="1087280"/>
          </a:xfrm>
        </p:grpSpPr>
        <p:sp>
          <p:nvSpPr>
            <p:cNvPr id="2182" name="Freeform: Shape 2181">
              <a:extLst>
                <a:ext uri="{FF2B5EF4-FFF2-40B4-BE49-F238E27FC236}">
                  <a16:creationId xmlns:a16="http://schemas.microsoft.com/office/drawing/2014/main" id="{6E791F6B-4185-90CB-D533-4280F2ECA357}"/>
                </a:ext>
              </a:extLst>
            </p:cNvPr>
            <p:cNvSpPr/>
            <p:nvPr/>
          </p:nvSpPr>
          <p:spPr>
            <a:xfrm>
              <a:off x="6421227" y="4530976"/>
              <a:ext cx="408565" cy="18533"/>
            </a:xfrm>
            <a:custGeom>
              <a:avLst/>
              <a:gdLst>
                <a:gd name="connsiteX0" fmla="*/ 715 w 408565"/>
                <a:gd name="connsiteY0" fmla="*/ -582 h 18533"/>
                <a:gd name="connsiteX1" fmla="*/ 409280 w 408565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65" h="18533">
                  <a:moveTo>
                    <a:pt x="715" y="-582"/>
                  </a:moveTo>
                  <a:lnTo>
                    <a:pt x="409280" y="-582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83" name="Freeform: Shape 2182">
              <a:extLst>
                <a:ext uri="{FF2B5EF4-FFF2-40B4-BE49-F238E27FC236}">
                  <a16:creationId xmlns:a16="http://schemas.microsoft.com/office/drawing/2014/main" id="{405AB57D-E02D-001D-0026-49A7C4E76ABC}"/>
                </a:ext>
              </a:extLst>
            </p:cNvPr>
            <p:cNvSpPr/>
            <p:nvPr/>
          </p:nvSpPr>
          <p:spPr>
            <a:xfrm>
              <a:off x="6421227" y="4421997"/>
              <a:ext cx="408565" cy="18533"/>
            </a:xfrm>
            <a:custGeom>
              <a:avLst/>
              <a:gdLst>
                <a:gd name="connsiteX0" fmla="*/ 715 w 408565"/>
                <a:gd name="connsiteY0" fmla="*/ -582 h 18533"/>
                <a:gd name="connsiteX1" fmla="*/ 409280 w 408565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65" h="18533">
                  <a:moveTo>
                    <a:pt x="715" y="-582"/>
                  </a:moveTo>
                  <a:lnTo>
                    <a:pt x="409280" y="-582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84" name="Freeform: Shape 2183">
              <a:extLst>
                <a:ext uri="{FF2B5EF4-FFF2-40B4-BE49-F238E27FC236}">
                  <a16:creationId xmlns:a16="http://schemas.microsoft.com/office/drawing/2014/main" id="{7FD33F66-BFDF-C892-A3B6-4BCE66CEDFE3}"/>
                </a:ext>
              </a:extLst>
            </p:cNvPr>
            <p:cNvSpPr/>
            <p:nvPr/>
          </p:nvSpPr>
          <p:spPr>
            <a:xfrm>
              <a:off x="6421227" y="4313018"/>
              <a:ext cx="408565" cy="18533"/>
            </a:xfrm>
            <a:custGeom>
              <a:avLst/>
              <a:gdLst>
                <a:gd name="connsiteX0" fmla="*/ 715 w 408565"/>
                <a:gd name="connsiteY0" fmla="*/ -582 h 18533"/>
                <a:gd name="connsiteX1" fmla="*/ 409280 w 408565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65" h="18533">
                  <a:moveTo>
                    <a:pt x="715" y="-582"/>
                  </a:moveTo>
                  <a:lnTo>
                    <a:pt x="409280" y="-582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85" name="Freeform: Shape 2184">
              <a:extLst>
                <a:ext uri="{FF2B5EF4-FFF2-40B4-BE49-F238E27FC236}">
                  <a16:creationId xmlns:a16="http://schemas.microsoft.com/office/drawing/2014/main" id="{9AA44782-F551-2C2B-6CB1-33FAE73ABC47}"/>
                </a:ext>
              </a:extLst>
            </p:cNvPr>
            <p:cNvSpPr/>
            <p:nvPr/>
          </p:nvSpPr>
          <p:spPr>
            <a:xfrm>
              <a:off x="6421227" y="4204038"/>
              <a:ext cx="408565" cy="18533"/>
            </a:xfrm>
            <a:custGeom>
              <a:avLst/>
              <a:gdLst>
                <a:gd name="connsiteX0" fmla="*/ 715 w 408565"/>
                <a:gd name="connsiteY0" fmla="*/ -582 h 18533"/>
                <a:gd name="connsiteX1" fmla="*/ 409280 w 408565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65" h="18533">
                  <a:moveTo>
                    <a:pt x="715" y="-582"/>
                  </a:moveTo>
                  <a:lnTo>
                    <a:pt x="409280" y="-582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86" name="Freeform: Shape 2185">
              <a:extLst>
                <a:ext uri="{FF2B5EF4-FFF2-40B4-BE49-F238E27FC236}">
                  <a16:creationId xmlns:a16="http://schemas.microsoft.com/office/drawing/2014/main" id="{1B2915C0-D268-31FF-64ED-AC00733A3E98}"/>
                </a:ext>
              </a:extLst>
            </p:cNvPr>
            <p:cNvSpPr/>
            <p:nvPr/>
          </p:nvSpPr>
          <p:spPr>
            <a:xfrm>
              <a:off x="6421227" y="4095059"/>
              <a:ext cx="408565" cy="18533"/>
            </a:xfrm>
            <a:custGeom>
              <a:avLst/>
              <a:gdLst>
                <a:gd name="connsiteX0" fmla="*/ 715 w 408565"/>
                <a:gd name="connsiteY0" fmla="*/ -582 h 18533"/>
                <a:gd name="connsiteX1" fmla="*/ 409280 w 408565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65" h="18533">
                  <a:moveTo>
                    <a:pt x="715" y="-582"/>
                  </a:moveTo>
                  <a:lnTo>
                    <a:pt x="409280" y="-582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87" name="Freeform: Shape 2186">
              <a:extLst>
                <a:ext uri="{FF2B5EF4-FFF2-40B4-BE49-F238E27FC236}">
                  <a16:creationId xmlns:a16="http://schemas.microsoft.com/office/drawing/2014/main" id="{C7369717-13AB-B828-DDFD-47896D3877B6}"/>
                </a:ext>
              </a:extLst>
            </p:cNvPr>
            <p:cNvSpPr/>
            <p:nvPr/>
          </p:nvSpPr>
          <p:spPr>
            <a:xfrm>
              <a:off x="6421227" y="3986080"/>
              <a:ext cx="408565" cy="18533"/>
            </a:xfrm>
            <a:custGeom>
              <a:avLst/>
              <a:gdLst>
                <a:gd name="connsiteX0" fmla="*/ 715 w 408565"/>
                <a:gd name="connsiteY0" fmla="*/ -582 h 18533"/>
                <a:gd name="connsiteX1" fmla="*/ 409280 w 408565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65" h="18533">
                  <a:moveTo>
                    <a:pt x="715" y="-582"/>
                  </a:moveTo>
                  <a:lnTo>
                    <a:pt x="409280" y="-582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88" name="Freeform: Shape 2187">
              <a:extLst>
                <a:ext uri="{FF2B5EF4-FFF2-40B4-BE49-F238E27FC236}">
                  <a16:creationId xmlns:a16="http://schemas.microsoft.com/office/drawing/2014/main" id="{BDE6C020-7EFA-CF16-E22A-1BC024B6EB0C}"/>
                </a:ext>
              </a:extLst>
            </p:cNvPr>
            <p:cNvSpPr/>
            <p:nvPr/>
          </p:nvSpPr>
          <p:spPr>
            <a:xfrm>
              <a:off x="6421227" y="3877100"/>
              <a:ext cx="408565" cy="18533"/>
            </a:xfrm>
            <a:custGeom>
              <a:avLst/>
              <a:gdLst>
                <a:gd name="connsiteX0" fmla="*/ 715 w 408565"/>
                <a:gd name="connsiteY0" fmla="*/ -582 h 18533"/>
                <a:gd name="connsiteX1" fmla="*/ 409280 w 408565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65" h="18533">
                  <a:moveTo>
                    <a:pt x="715" y="-582"/>
                  </a:moveTo>
                  <a:lnTo>
                    <a:pt x="409280" y="-582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89" name="Freeform: Shape 2188">
              <a:extLst>
                <a:ext uri="{FF2B5EF4-FFF2-40B4-BE49-F238E27FC236}">
                  <a16:creationId xmlns:a16="http://schemas.microsoft.com/office/drawing/2014/main" id="{326BCDCE-7CB2-7D32-A48E-99D4AECB8285}"/>
                </a:ext>
              </a:extLst>
            </p:cNvPr>
            <p:cNvSpPr/>
            <p:nvPr/>
          </p:nvSpPr>
          <p:spPr>
            <a:xfrm>
              <a:off x="6421227" y="3768121"/>
              <a:ext cx="408565" cy="18533"/>
            </a:xfrm>
            <a:custGeom>
              <a:avLst/>
              <a:gdLst>
                <a:gd name="connsiteX0" fmla="*/ 715 w 408565"/>
                <a:gd name="connsiteY0" fmla="*/ -583 h 18533"/>
                <a:gd name="connsiteX1" fmla="*/ 409280 w 408565"/>
                <a:gd name="connsiteY1" fmla="*/ -583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65" h="18533">
                  <a:moveTo>
                    <a:pt x="715" y="-583"/>
                  </a:moveTo>
                  <a:lnTo>
                    <a:pt x="409280" y="-583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90" name="Freeform: Shape 2189">
              <a:extLst>
                <a:ext uri="{FF2B5EF4-FFF2-40B4-BE49-F238E27FC236}">
                  <a16:creationId xmlns:a16="http://schemas.microsoft.com/office/drawing/2014/main" id="{7A03C8FF-C4D0-646F-7001-9C8F9C39E3FB}"/>
                </a:ext>
              </a:extLst>
            </p:cNvPr>
            <p:cNvSpPr/>
            <p:nvPr/>
          </p:nvSpPr>
          <p:spPr>
            <a:xfrm>
              <a:off x="6012496" y="3659142"/>
              <a:ext cx="817296" cy="18533"/>
            </a:xfrm>
            <a:custGeom>
              <a:avLst/>
              <a:gdLst>
                <a:gd name="connsiteX0" fmla="*/ 715 w 817296"/>
                <a:gd name="connsiteY0" fmla="*/ -583 h 18533"/>
                <a:gd name="connsiteX1" fmla="*/ 818011 w 817296"/>
                <a:gd name="connsiteY1" fmla="*/ -583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96" h="18533">
                  <a:moveTo>
                    <a:pt x="715" y="-583"/>
                  </a:moveTo>
                  <a:lnTo>
                    <a:pt x="818011" y="-583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91" name="Freeform: Shape 2190">
              <a:extLst>
                <a:ext uri="{FF2B5EF4-FFF2-40B4-BE49-F238E27FC236}">
                  <a16:creationId xmlns:a16="http://schemas.microsoft.com/office/drawing/2014/main" id="{23BB4415-FCC1-37A1-05D5-D96992F805A5}"/>
                </a:ext>
              </a:extLst>
            </p:cNvPr>
            <p:cNvSpPr/>
            <p:nvPr/>
          </p:nvSpPr>
          <p:spPr>
            <a:xfrm>
              <a:off x="6012496" y="4476487"/>
              <a:ext cx="408730" cy="18533"/>
            </a:xfrm>
            <a:custGeom>
              <a:avLst/>
              <a:gdLst>
                <a:gd name="connsiteX0" fmla="*/ 715 w 408730"/>
                <a:gd name="connsiteY0" fmla="*/ -582 h 18533"/>
                <a:gd name="connsiteX1" fmla="*/ 409446 w 408730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730" h="18533">
                  <a:moveTo>
                    <a:pt x="715" y="-582"/>
                  </a:moveTo>
                  <a:lnTo>
                    <a:pt x="409446" y="-582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92" name="Freeform: Shape 2191">
              <a:extLst>
                <a:ext uri="{FF2B5EF4-FFF2-40B4-BE49-F238E27FC236}">
                  <a16:creationId xmlns:a16="http://schemas.microsoft.com/office/drawing/2014/main" id="{8E47F392-1F18-394A-67E6-294703DB468F}"/>
                </a:ext>
              </a:extLst>
            </p:cNvPr>
            <p:cNvSpPr/>
            <p:nvPr/>
          </p:nvSpPr>
          <p:spPr>
            <a:xfrm>
              <a:off x="6012496" y="4149549"/>
              <a:ext cx="408730" cy="18533"/>
            </a:xfrm>
            <a:custGeom>
              <a:avLst/>
              <a:gdLst>
                <a:gd name="connsiteX0" fmla="*/ 715 w 408730"/>
                <a:gd name="connsiteY0" fmla="*/ -582 h 18533"/>
                <a:gd name="connsiteX1" fmla="*/ 409446 w 408730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730" h="18533">
                  <a:moveTo>
                    <a:pt x="715" y="-582"/>
                  </a:moveTo>
                  <a:lnTo>
                    <a:pt x="409446" y="-582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93" name="Freeform: Shape 2192">
              <a:extLst>
                <a:ext uri="{FF2B5EF4-FFF2-40B4-BE49-F238E27FC236}">
                  <a16:creationId xmlns:a16="http://schemas.microsoft.com/office/drawing/2014/main" id="{80B39559-42A4-1958-12F0-B11C28FE0273}"/>
                </a:ext>
              </a:extLst>
            </p:cNvPr>
            <p:cNvSpPr/>
            <p:nvPr/>
          </p:nvSpPr>
          <p:spPr>
            <a:xfrm>
              <a:off x="6012496" y="3822611"/>
              <a:ext cx="408730" cy="18533"/>
            </a:xfrm>
            <a:custGeom>
              <a:avLst/>
              <a:gdLst>
                <a:gd name="connsiteX0" fmla="*/ 715 w 408730"/>
                <a:gd name="connsiteY0" fmla="*/ -582 h 18533"/>
                <a:gd name="connsiteX1" fmla="*/ 409446 w 408730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730" h="18533">
                  <a:moveTo>
                    <a:pt x="715" y="-582"/>
                  </a:moveTo>
                  <a:lnTo>
                    <a:pt x="409446" y="-582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94" name="Freeform: Shape 2193">
              <a:extLst>
                <a:ext uri="{FF2B5EF4-FFF2-40B4-BE49-F238E27FC236}">
                  <a16:creationId xmlns:a16="http://schemas.microsoft.com/office/drawing/2014/main" id="{8811BFA5-3A0C-7F60-A48E-0528FB7CEF99}"/>
                </a:ext>
              </a:extLst>
            </p:cNvPr>
            <p:cNvSpPr/>
            <p:nvPr/>
          </p:nvSpPr>
          <p:spPr>
            <a:xfrm>
              <a:off x="6421227" y="4476487"/>
              <a:ext cx="16521" cy="54489"/>
            </a:xfrm>
            <a:custGeom>
              <a:avLst/>
              <a:gdLst>
                <a:gd name="connsiteX0" fmla="*/ 715 w 16521"/>
                <a:gd name="connsiteY0" fmla="*/ -582 h 54489"/>
                <a:gd name="connsiteX1" fmla="*/ 715 w 16521"/>
                <a:gd name="connsiteY1" fmla="*/ 53908 h 5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54489">
                  <a:moveTo>
                    <a:pt x="715" y="-582"/>
                  </a:moveTo>
                  <a:lnTo>
                    <a:pt x="715" y="53908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95" name="Freeform: Shape 2194">
              <a:extLst>
                <a:ext uri="{FF2B5EF4-FFF2-40B4-BE49-F238E27FC236}">
                  <a16:creationId xmlns:a16="http://schemas.microsoft.com/office/drawing/2014/main" id="{62A53179-FA84-8A9E-1239-E39889396B14}"/>
                </a:ext>
              </a:extLst>
            </p:cNvPr>
            <p:cNvSpPr/>
            <p:nvPr/>
          </p:nvSpPr>
          <p:spPr>
            <a:xfrm>
              <a:off x="6421227" y="4421997"/>
              <a:ext cx="16521" cy="54489"/>
            </a:xfrm>
            <a:custGeom>
              <a:avLst/>
              <a:gdLst>
                <a:gd name="connsiteX0" fmla="*/ 715 w 16521"/>
                <a:gd name="connsiteY0" fmla="*/ 53908 h 54489"/>
                <a:gd name="connsiteX1" fmla="*/ 715 w 16521"/>
                <a:gd name="connsiteY1" fmla="*/ -582 h 5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54489">
                  <a:moveTo>
                    <a:pt x="715" y="53908"/>
                  </a:moveTo>
                  <a:lnTo>
                    <a:pt x="715" y="-582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96" name="Freeform: Shape 2195">
              <a:extLst>
                <a:ext uri="{FF2B5EF4-FFF2-40B4-BE49-F238E27FC236}">
                  <a16:creationId xmlns:a16="http://schemas.microsoft.com/office/drawing/2014/main" id="{283AB89D-119F-EEC6-E2A4-23062F8079A3}"/>
                </a:ext>
              </a:extLst>
            </p:cNvPr>
            <p:cNvSpPr/>
            <p:nvPr/>
          </p:nvSpPr>
          <p:spPr>
            <a:xfrm>
              <a:off x="6421227" y="4149549"/>
              <a:ext cx="16521" cy="163469"/>
            </a:xfrm>
            <a:custGeom>
              <a:avLst/>
              <a:gdLst>
                <a:gd name="connsiteX0" fmla="*/ 715 w 16521"/>
                <a:gd name="connsiteY0" fmla="*/ -582 h 163469"/>
                <a:gd name="connsiteX1" fmla="*/ 715 w 16521"/>
                <a:gd name="connsiteY1" fmla="*/ 162887 h 16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163469">
                  <a:moveTo>
                    <a:pt x="715" y="-582"/>
                  </a:moveTo>
                  <a:lnTo>
                    <a:pt x="715" y="162887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97" name="Freeform: Shape 2196">
              <a:extLst>
                <a:ext uri="{FF2B5EF4-FFF2-40B4-BE49-F238E27FC236}">
                  <a16:creationId xmlns:a16="http://schemas.microsoft.com/office/drawing/2014/main" id="{F3D12D69-0E8C-D8B9-1BA6-A2368F1F8D4F}"/>
                </a:ext>
              </a:extLst>
            </p:cNvPr>
            <p:cNvSpPr/>
            <p:nvPr/>
          </p:nvSpPr>
          <p:spPr>
            <a:xfrm>
              <a:off x="6421227" y="4149549"/>
              <a:ext cx="16521" cy="54489"/>
            </a:xfrm>
            <a:custGeom>
              <a:avLst/>
              <a:gdLst>
                <a:gd name="connsiteX0" fmla="*/ 715 w 16521"/>
                <a:gd name="connsiteY0" fmla="*/ -582 h 54489"/>
                <a:gd name="connsiteX1" fmla="*/ 715 w 16521"/>
                <a:gd name="connsiteY1" fmla="*/ 53908 h 5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54489">
                  <a:moveTo>
                    <a:pt x="715" y="-582"/>
                  </a:moveTo>
                  <a:lnTo>
                    <a:pt x="715" y="53908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98" name="Freeform: Shape 2197">
              <a:extLst>
                <a:ext uri="{FF2B5EF4-FFF2-40B4-BE49-F238E27FC236}">
                  <a16:creationId xmlns:a16="http://schemas.microsoft.com/office/drawing/2014/main" id="{0D14198D-90B8-5E1D-8CA3-6FCB7B7D39E0}"/>
                </a:ext>
              </a:extLst>
            </p:cNvPr>
            <p:cNvSpPr/>
            <p:nvPr/>
          </p:nvSpPr>
          <p:spPr>
            <a:xfrm>
              <a:off x="6421227" y="4095059"/>
              <a:ext cx="16521" cy="54489"/>
            </a:xfrm>
            <a:custGeom>
              <a:avLst/>
              <a:gdLst>
                <a:gd name="connsiteX0" fmla="*/ 715 w 16521"/>
                <a:gd name="connsiteY0" fmla="*/ 53907 h 54489"/>
                <a:gd name="connsiteX1" fmla="*/ 715 w 16521"/>
                <a:gd name="connsiteY1" fmla="*/ -582 h 5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54489">
                  <a:moveTo>
                    <a:pt x="715" y="53907"/>
                  </a:moveTo>
                  <a:lnTo>
                    <a:pt x="715" y="-582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199" name="Freeform: Shape 2198">
              <a:extLst>
                <a:ext uri="{FF2B5EF4-FFF2-40B4-BE49-F238E27FC236}">
                  <a16:creationId xmlns:a16="http://schemas.microsoft.com/office/drawing/2014/main" id="{1F2A5DA8-4DE7-6D26-65DA-D32A1ABD792E}"/>
                </a:ext>
              </a:extLst>
            </p:cNvPr>
            <p:cNvSpPr/>
            <p:nvPr/>
          </p:nvSpPr>
          <p:spPr>
            <a:xfrm>
              <a:off x="6421227" y="3986080"/>
              <a:ext cx="16521" cy="163469"/>
            </a:xfrm>
            <a:custGeom>
              <a:avLst/>
              <a:gdLst>
                <a:gd name="connsiteX0" fmla="*/ 715 w 16521"/>
                <a:gd name="connsiteY0" fmla="*/ 162887 h 163469"/>
                <a:gd name="connsiteX1" fmla="*/ 715 w 16521"/>
                <a:gd name="connsiteY1" fmla="*/ -582 h 16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163469">
                  <a:moveTo>
                    <a:pt x="715" y="162887"/>
                  </a:moveTo>
                  <a:lnTo>
                    <a:pt x="715" y="-582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00" name="Freeform: Shape 2199">
              <a:extLst>
                <a:ext uri="{FF2B5EF4-FFF2-40B4-BE49-F238E27FC236}">
                  <a16:creationId xmlns:a16="http://schemas.microsoft.com/office/drawing/2014/main" id="{C9D9B302-1763-4A3E-FAFB-12383E87A94E}"/>
                </a:ext>
              </a:extLst>
            </p:cNvPr>
            <p:cNvSpPr/>
            <p:nvPr/>
          </p:nvSpPr>
          <p:spPr>
            <a:xfrm>
              <a:off x="6421227" y="3822611"/>
              <a:ext cx="16521" cy="54489"/>
            </a:xfrm>
            <a:custGeom>
              <a:avLst/>
              <a:gdLst>
                <a:gd name="connsiteX0" fmla="*/ 715 w 16521"/>
                <a:gd name="connsiteY0" fmla="*/ -582 h 54489"/>
                <a:gd name="connsiteX1" fmla="*/ 715 w 16521"/>
                <a:gd name="connsiteY1" fmla="*/ 53907 h 5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54489">
                  <a:moveTo>
                    <a:pt x="715" y="-582"/>
                  </a:moveTo>
                  <a:lnTo>
                    <a:pt x="715" y="53907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01" name="Freeform: Shape 2200">
              <a:extLst>
                <a:ext uri="{FF2B5EF4-FFF2-40B4-BE49-F238E27FC236}">
                  <a16:creationId xmlns:a16="http://schemas.microsoft.com/office/drawing/2014/main" id="{7083C1DD-81D4-1A31-C106-324DE6E3B883}"/>
                </a:ext>
              </a:extLst>
            </p:cNvPr>
            <p:cNvSpPr/>
            <p:nvPr/>
          </p:nvSpPr>
          <p:spPr>
            <a:xfrm>
              <a:off x="6421227" y="3768121"/>
              <a:ext cx="16521" cy="54489"/>
            </a:xfrm>
            <a:custGeom>
              <a:avLst/>
              <a:gdLst>
                <a:gd name="connsiteX0" fmla="*/ 715 w 16521"/>
                <a:gd name="connsiteY0" fmla="*/ 53907 h 54489"/>
                <a:gd name="connsiteX1" fmla="*/ 715 w 16521"/>
                <a:gd name="connsiteY1" fmla="*/ -583 h 5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54489">
                  <a:moveTo>
                    <a:pt x="715" y="53907"/>
                  </a:moveTo>
                  <a:lnTo>
                    <a:pt x="715" y="-583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02" name="Freeform: Shape 2201">
              <a:extLst>
                <a:ext uri="{FF2B5EF4-FFF2-40B4-BE49-F238E27FC236}">
                  <a16:creationId xmlns:a16="http://schemas.microsoft.com/office/drawing/2014/main" id="{1F58E59B-6532-BF9D-06BA-2E216E769743}"/>
                </a:ext>
              </a:extLst>
            </p:cNvPr>
            <p:cNvSpPr/>
            <p:nvPr/>
          </p:nvSpPr>
          <p:spPr>
            <a:xfrm>
              <a:off x="6012496" y="3659142"/>
              <a:ext cx="16521" cy="367898"/>
            </a:xfrm>
            <a:custGeom>
              <a:avLst/>
              <a:gdLst>
                <a:gd name="connsiteX0" fmla="*/ 715 w 16521"/>
                <a:gd name="connsiteY0" fmla="*/ 367316 h 367898"/>
                <a:gd name="connsiteX1" fmla="*/ 715 w 16521"/>
                <a:gd name="connsiteY1" fmla="*/ -583 h 367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367898">
                  <a:moveTo>
                    <a:pt x="715" y="367316"/>
                  </a:moveTo>
                  <a:lnTo>
                    <a:pt x="715" y="-583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03" name="Freeform: Shape 2202">
              <a:extLst>
                <a:ext uri="{FF2B5EF4-FFF2-40B4-BE49-F238E27FC236}">
                  <a16:creationId xmlns:a16="http://schemas.microsoft.com/office/drawing/2014/main" id="{D82D7E98-CA3C-94D5-811D-B0EEC49123FF}"/>
                </a:ext>
              </a:extLst>
            </p:cNvPr>
            <p:cNvSpPr/>
            <p:nvPr/>
          </p:nvSpPr>
          <p:spPr>
            <a:xfrm>
              <a:off x="6012496" y="4027040"/>
              <a:ext cx="16521" cy="449447"/>
            </a:xfrm>
            <a:custGeom>
              <a:avLst/>
              <a:gdLst>
                <a:gd name="connsiteX0" fmla="*/ 715 w 16521"/>
                <a:gd name="connsiteY0" fmla="*/ -582 h 449447"/>
                <a:gd name="connsiteX1" fmla="*/ 715 w 16521"/>
                <a:gd name="connsiteY1" fmla="*/ 448865 h 44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449447">
                  <a:moveTo>
                    <a:pt x="715" y="-582"/>
                  </a:moveTo>
                  <a:lnTo>
                    <a:pt x="715" y="448865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04" name="Freeform: Shape 2203">
              <a:extLst>
                <a:ext uri="{FF2B5EF4-FFF2-40B4-BE49-F238E27FC236}">
                  <a16:creationId xmlns:a16="http://schemas.microsoft.com/office/drawing/2014/main" id="{6CCA3DCF-E9F7-EF8B-C10C-EAA54AE8CDBB}"/>
                </a:ext>
              </a:extLst>
            </p:cNvPr>
            <p:cNvSpPr/>
            <p:nvPr/>
          </p:nvSpPr>
          <p:spPr>
            <a:xfrm>
              <a:off x="6012496" y="4027040"/>
              <a:ext cx="16521" cy="122509"/>
            </a:xfrm>
            <a:custGeom>
              <a:avLst/>
              <a:gdLst>
                <a:gd name="connsiteX0" fmla="*/ 715 w 16521"/>
                <a:gd name="connsiteY0" fmla="*/ -582 h 122509"/>
                <a:gd name="connsiteX1" fmla="*/ 715 w 16521"/>
                <a:gd name="connsiteY1" fmla="*/ 121927 h 122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122509">
                  <a:moveTo>
                    <a:pt x="715" y="-582"/>
                  </a:moveTo>
                  <a:lnTo>
                    <a:pt x="715" y="121927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05" name="Freeform: Shape 2204">
              <a:extLst>
                <a:ext uri="{FF2B5EF4-FFF2-40B4-BE49-F238E27FC236}">
                  <a16:creationId xmlns:a16="http://schemas.microsoft.com/office/drawing/2014/main" id="{7FAF96B9-7F08-BD78-3AE3-ED4CDA88E3A3}"/>
                </a:ext>
              </a:extLst>
            </p:cNvPr>
            <p:cNvSpPr/>
            <p:nvPr/>
          </p:nvSpPr>
          <p:spPr>
            <a:xfrm>
              <a:off x="6012496" y="3822611"/>
              <a:ext cx="16521" cy="204428"/>
            </a:xfrm>
            <a:custGeom>
              <a:avLst/>
              <a:gdLst>
                <a:gd name="connsiteX0" fmla="*/ 715 w 16521"/>
                <a:gd name="connsiteY0" fmla="*/ 203847 h 204428"/>
                <a:gd name="connsiteX1" fmla="*/ 715 w 16521"/>
                <a:gd name="connsiteY1" fmla="*/ -582 h 20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204428">
                  <a:moveTo>
                    <a:pt x="715" y="203847"/>
                  </a:moveTo>
                  <a:lnTo>
                    <a:pt x="715" y="-582"/>
                  </a:lnTo>
                </a:path>
              </a:pathLst>
            </a:custGeom>
            <a:ln w="17676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06" name="Freeform: Shape 2205">
              <a:extLst>
                <a:ext uri="{FF2B5EF4-FFF2-40B4-BE49-F238E27FC236}">
                  <a16:creationId xmlns:a16="http://schemas.microsoft.com/office/drawing/2014/main" id="{BEB9AC50-B488-4DEE-6202-7EEFB3CB9E2D}"/>
                </a:ext>
              </a:extLst>
            </p:cNvPr>
            <p:cNvSpPr/>
            <p:nvPr/>
          </p:nvSpPr>
          <p:spPr>
            <a:xfrm>
              <a:off x="6421227" y="4530976"/>
              <a:ext cx="408565" cy="18533"/>
            </a:xfrm>
            <a:custGeom>
              <a:avLst/>
              <a:gdLst>
                <a:gd name="connsiteX0" fmla="*/ 715 w 408565"/>
                <a:gd name="connsiteY0" fmla="*/ -582 h 18533"/>
                <a:gd name="connsiteX1" fmla="*/ 409280 w 408565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65" h="18533">
                  <a:moveTo>
                    <a:pt x="715" y="-582"/>
                  </a:moveTo>
                  <a:lnTo>
                    <a:pt x="409280" y="-582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07" name="Freeform: Shape 2206">
              <a:extLst>
                <a:ext uri="{FF2B5EF4-FFF2-40B4-BE49-F238E27FC236}">
                  <a16:creationId xmlns:a16="http://schemas.microsoft.com/office/drawing/2014/main" id="{E57530B2-FDC0-9880-2CD5-00C93AB36EA9}"/>
                </a:ext>
              </a:extLst>
            </p:cNvPr>
            <p:cNvSpPr/>
            <p:nvPr/>
          </p:nvSpPr>
          <p:spPr>
            <a:xfrm>
              <a:off x="6421227" y="4421997"/>
              <a:ext cx="408565" cy="18533"/>
            </a:xfrm>
            <a:custGeom>
              <a:avLst/>
              <a:gdLst>
                <a:gd name="connsiteX0" fmla="*/ 715 w 408565"/>
                <a:gd name="connsiteY0" fmla="*/ -582 h 18533"/>
                <a:gd name="connsiteX1" fmla="*/ 409280 w 408565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65" h="18533">
                  <a:moveTo>
                    <a:pt x="715" y="-582"/>
                  </a:moveTo>
                  <a:lnTo>
                    <a:pt x="409280" y="-582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08" name="Freeform: Shape 2207">
              <a:extLst>
                <a:ext uri="{FF2B5EF4-FFF2-40B4-BE49-F238E27FC236}">
                  <a16:creationId xmlns:a16="http://schemas.microsoft.com/office/drawing/2014/main" id="{88969A60-2053-4BB2-6201-EFCDCAB637AD}"/>
                </a:ext>
              </a:extLst>
            </p:cNvPr>
            <p:cNvSpPr/>
            <p:nvPr/>
          </p:nvSpPr>
          <p:spPr>
            <a:xfrm>
              <a:off x="6421227" y="4313018"/>
              <a:ext cx="408565" cy="18533"/>
            </a:xfrm>
            <a:custGeom>
              <a:avLst/>
              <a:gdLst>
                <a:gd name="connsiteX0" fmla="*/ 715 w 408565"/>
                <a:gd name="connsiteY0" fmla="*/ -582 h 18533"/>
                <a:gd name="connsiteX1" fmla="*/ 409280 w 408565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65" h="18533">
                  <a:moveTo>
                    <a:pt x="715" y="-582"/>
                  </a:moveTo>
                  <a:lnTo>
                    <a:pt x="409280" y="-582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09" name="Freeform: Shape 2208">
              <a:extLst>
                <a:ext uri="{FF2B5EF4-FFF2-40B4-BE49-F238E27FC236}">
                  <a16:creationId xmlns:a16="http://schemas.microsoft.com/office/drawing/2014/main" id="{A8BCEB63-93B7-2670-642B-0461A944CE66}"/>
                </a:ext>
              </a:extLst>
            </p:cNvPr>
            <p:cNvSpPr/>
            <p:nvPr/>
          </p:nvSpPr>
          <p:spPr>
            <a:xfrm>
              <a:off x="6421227" y="4204038"/>
              <a:ext cx="408565" cy="18533"/>
            </a:xfrm>
            <a:custGeom>
              <a:avLst/>
              <a:gdLst>
                <a:gd name="connsiteX0" fmla="*/ 715 w 408565"/>
                <a:gd name="connsiteY0" fmla="*/ -582 h 18533"/>
                <a:gd name="connsiteX1" fmla="*/ 409280 w 408565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65" h="18533">
                  <a:moveTo>
                    <a:pt x="715" y="-582"/>
                  </a:moveTo>
                  <a:lnTo>
                    <a:pt x="409280" y="-582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10" name="Freeform: Shape 2209">
              <a:extLst>
                <a:ext uri="{FF2B5EF4-FFF2-40B4-BE49-F238E27FC236}">
                  <a16:creationId xmlns:a16="http://schemas.microsoft.com/office/drawing/2014/main" id="{371EF600-0DD4-7F87-D97E-787DF5A81380}"/>
                </a:ext>
              </a:extLst>
            </p:cNvPr>
            <p:cNvSpPr/>
            <p:nvPr/>
          </p:nvSpPr>
          <p:spPr>
            <a:xfrm>
              <a:off x="6421227" y="4095059"/>
              <a:ext cx="408565" cy="18533"/>
            </a:xfrm>
            <a:custGeom>
              <a:avLst/>
              <a:gdLst>
                <a:gd name="connsiteX0" fmla="*/ 715 w 408565"/>
                <a:gd name="connsiteY0" fmla="*/ -582 h 18533"/>
                <a:gd name="connsiteX1" fmla="*/ 409280 w 408565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65" h="18533">
                  <a:moveTo>
                    <a:pt x="715" y="-582"/>
                  </a:moveTo>
                  <a:lnTo>
                    <a:pt x="409280" y="-582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11" name="Freeform: Shape 2210">
              <a:extLst>
                <a:ext uri="{FF2B5EF4-FFF2-40B4-BE49-F238E27FC236}">
                  <a16:creationId xmlns:a16="http://schemas.microsoft.com/office/drawing/2014/main" id="{9283238C-799E-707B-1453-946413C55D01}"/>
                </a:ext>
              </a:extLst>
            </p:cNvPr>
            <p:cNvSpPr/>
            <p:nvPr/>
          </p:nvSpPr>
          <p:spPr>
            <a:xfrm>
              <a:off x="6421227" y="3986080"/>
              <a:ext cx="408565" cy="18533"/>
            </a:xfrm>
            <a:custGeom>
              <a:avLst/>
              <a:gdLst>
                <a:gd name="connsiteX0" fmla="*/ 715 w 408565"/>
                <a:gd name="connsiteY0" fmla="*/ -582 h 18533"/>
                <a:gd name="connsiteX1" fmla="*/ 409280 w 408565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65" h="18533">
                  <a:moveTo>
                    <a:pt x="715" y="-582"/>
                  </a:moveTo>
                  <a:lnTo>
                    <a:pt x="409280" y="-582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12" name="Freeform: Shape 2211">
              <a:extLst>
                <a:ext uri="{FF2B5EF4-FFF2-40B4-BE49-F238E27FC236}">
                  <a16:creationId xmlns:a16="http://schemas.microsoft.com/office/drawing/2014/main" id="{155CF21F-03D4-BEA3-C551-953DEE0A7C01}"/>
                </a:ext>
              </a:extLst>
            </p:cNvPr>
            <p:cNvSpPr/>
            <p:nvPr/>
          </p:nvSpPr>
          <p:spPr>
            <a:xfrm>
              <a:off x="6421227" y="3877100"/>
              <a:ext cx="408565" cy="18533"/>
            </a:xfrm>
            <a:custGeom>
              <a:avLst/>
              <a:gdLst>
                <a:gd name="connsiteX0" fmla="*/ 715 w 408565"/>
                <a:gd name="connsiteY0" fmla="*/ -582 h 18533"/>
                <a:gd name="connsiteX1" fmla="*/ 409280 w 408565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65" h="18533">
                  <a:moveTo>
                    <a:pt x="715" y="-582"/>
                  </a:moveTo>
                  <a:lnTo>
                    <a:pt x="409280" y="-582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13" name="Freeform: Shape 2212">
              <a:extLst>
                <a:ext uri="{FF2B5EF4-FFF2-40B4-BE49-F238E27FC236}">
                  <a16:creationId xmlns:a16="http://schemas.microsoft.com/office/drawing/2014/main" id="{C832D81C-DCA5-5377-5DA3-8440CFA3C8D6}"/>
                </a:ext>
              </a:extLst>
            </p:cNvPr>
            <p:cNvSpPr/>
            <p:nvPr/>
          </p:nvSpPr>
          <p:spPr>
            <a:xfrm>
              <a:off x="6421227" y="3768121"/>
              <a:ext cx="408565" cy="18533"/>
            </a:xfrm>
            <a:custGeom>
              <a:avLst/>
              <a:gdLst>
                <a:gd name="connsiteX0" fmla="*/ 715 w 408565"/>
                <a:gd name="connsiteY0" fmla="*/ -583 h 18533"/>
                <a:gd name="connsiteX1" fmla="*/ 409280 w 408565"/>
                <a:gd name="connsiteY1" fmla="*/ -583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565" h="18533">
                  <a:moveTo>
                    <a:pt x="715" y="-583"/>
                  </a:moveTo>
                  <a:lnTo>
                    <a:pt x="409280" y="-583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14" name="Freeform: Shape 2213">
              <a:extLst>
                <a:ext uri="{FF2B5EF4-FFF2-40B4-BE49-F238E27FC236}">
                  <a16:creationId xmlns:a16="http://schemas.microsoft.com/office/drawing/2014/main" id="{1972268A-C8F4-9B4E-F69F-33AB3BD5172F}"/>
                </a:ext>
              </a:extLst>
            </p:cNvPr>
            <p:cNvSpPr/>
            <p:nvPr/>
          </p:nvSpPr>
          <p:spPr>
            <a:xfrm>
              <a:off x="6012496" y="3659142"/>
              <a:ext cx="817296" cy="18533"/>
            </a:xfrm>
            <a:custGeom>
              <a:avLst/>
              <a:gdLst>
                <a:gd name="connsiteX0" fmla="*/ 715 w 817296"/>
                <a:gd name="connsiteY0" fmla="*/ -583 h 18533"/>
                <a:gd name="connsiteX1" fmla="*/ 818011 w 817296"/>
                <a:gd name="connsiteY1" fmla="*/ -583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96" h="18533">
                  <a:moveTo>
                    <a:pt x="715" y="-583"/>
                  </a:moveTo>
                  <a:lnTo>
                    <a:pt x="818011" y="-583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15" name="Freeform: Shape 2214">
              <a:extLst>
                <a:ext uri="{FF2B5EF4-FFF2-40B4-BE49-F238E27FC236}">
                  <a16:creationId xmlns:a16="http://schemas.microsoft.com/office/drawing/2014/main" id="{08FF06E7-7B75-982A-7EE3-F4DC9DB60FEE}"/>
                </a:ext>
              </a:extLst>
            </p:cNvPr>
            <p:cNvSpPr/>
            <p:nvPr/>
          </p:nvSpPr>
          <p:spPr>
            <a:xfrm>
              <a:off x="6012496" y="4476487"/>
              <a:ext cx="408730" cy="18533"/>
            </a:xfrm>
            <a:custGeom>
              <a:avLst/>
              <a:gdLst>
                <a:gd name="connsiteX0" fmla="*/ 715 w 408730"/>
                <a:gd name="connsiteY0" fmla="*/ -582 h 18533"/>
                <a:gd name="connsiteX1" fmla="*/ 409446 w 408730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730" h="18533">
                  <a:moveTo>
                    <a:pt x="715" y="-582"/>
                  </a:moveTo>
                  <a:lnTo>
                    <a:pt x="409446" y="-582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16" name="Freeform: Shape 2215">
              <a:extLst>
                <a:ext uri="{FF2B5EF4-FFF2-40B4-BE49-F238E27FC236}">
                  <a16:creationId xmlns:a16="http://schemas.microsoft.com/office/drawing/2014/main" id="{BD1D2775-1A7A-A378-3A42-DAE153C7E418}"/>
                </a:ext>
              </a:extLst>
            </p:cNvPr>
            <p:cNvSpPr/>
            <p:nvPr/>
          </p:nvSpPr>
          <p:spPr>
            <a:xfrm>
              <a:off x="6012496" y="4149549"/>
              <a:ext cx="408730" cy="18533"/>
            </a:xfrm>
            <a:custGeom>
              <a:avLst/>
              <a:gdLst>
                <a:gd name="connsiteX0" fmla="*/ 715 w 408730"/>
                <a:gd name="connsiteY0" fmla="*/ -582 h 18533"/>
                <a:gd name="connsiteX1" fmla="*/ 409446 w 408730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730" h="18533">
                  <a:moveTo>
                    <a:pt x="715" y="-582"/>
                  </a:moveTo>
                  <a:lnTo>
                    <a:pt x="409446" y="-582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17" name="Freeform: Shape 2216">
              <a:extLst>
                <a:ext uri="{FF2B5EF4-FFF2-40B4-BE49-F238E27FC236}">
                  <a16:creationId xmlns:a16="http://schemas.microsoft.com/office/drawing/2014/main" id="{DF492E2F-7CEC-2921-C52F-73F7617F1E15}"/>
                </a:ext>
              </a:extLst>
            </p:cNvPr>
            <p:cNvSpPr/>
            <p:nvPr/>
          </p:nvSpPr>
          <p:spPr>
            <a:xfrm>
              <a:off x="6012496" y="3822611"/>
              <a:ext cx="408730" cy="18533"/>
            </a:xfrm>
            <a:custGeom>
              <a:avLst/>
              <a:gdLst>
                <a:gd name="connsiteX0" fmla="*/ 715 w 408730"/>
                <a:gd name="connsiteY0" fmla="*/ -582 h 18533"/>
                <a:gd name="connsiteX1" fmla="*/ 409446 w 408730"/>
                <a:gd name="connsiteY1" fmla="*/ -582 h 18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8730" h="18533">
                  <a:moveTo>
                    <a:pt x="715" y="-582"/>
                  </a:moveTo>
                  <a:lnTo>
                    <a:pt x="409446" y="-582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18" name="Freeform: Shape 2217">
              <a:extLst>
                <a:ext uri="{FF2B5EF4-FFF2-40B4-BE49-F238E27FC236}">
                  <a16:creationId xmlns:a16="http://schemas.microsoft.com/office/drawing/2014/main" id="{D3CBAB82-90DB-FF7A-EF0C-A9933B8138BC}"/>
                </a:ext>
              </a:extLst>
            </p:cNvPr>
            <p:cNvSpPr/>
            <p:nvPr/>
          </p:nvSpPr>
          <p:spPr>
            <a:xfrm>
              <a:off x="6421227" y="4476487"/>
              <a:ext cx="16521" cy="54489"/>
            </a:xfrm>
            <a:custGeom>
              <a:avLst/>
              <a:gdLst>
                <a:gd name="connsiteX0" fmla="*/ 715 w 16521"/>
                <a:gd name="connsiteY0" fmla="*/ -582 h 54489"/>
                <a:gd name="connsiteX1" fmla="*/ 715 w 16521"/>
                <a:gd name="connsiteY1" fmla="*/ 53908 h 5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54489">
                  <a:moveTo>
                    <a:pt x="715" y="-582"/>
                  </a:moveTo>
                  <a:lnTo>
                    <a:pt x="715" y="53908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19" name="Freeform: Shape 2218">
              <a:extLst>
                <a:ext uri="{FF2B5EF4-FFF2-40B4-BE49-F238E27FC236}">
                  <a16:creationId xmlns:a16="http://schemas.microsoft.com/office/drawing/2014/main" id="{B1CB2DD9-8030-56F5-D382-D3582A013742}"/>
                </a:ext>
              </a:extLst>
            </p:cNvPr>
            <p:cNvSpPr/>
            <p:nvPr/>
          </p:nvSpPr>
          <p:spPr>
            <a:xfrm>
              <a:off x="6421227" y="4421997"/>
              <a:ext cx="16521" cy="54489"/>
            </a:xfrm>
            <a:custGeom>
              <a:avLst/>
              <a:gdLst>
                <a:gd name="connsiteX0" fmla="*/ 715 w 16521"/>
                <a:gd name="connsiteY0" fmla="*/ 53908 h 54489"/>
                <a:gd name="connsiteX1" fmla="*/ 715 w 16521"/>
                <a:gd name="connsiteY1" fmla="*/ -582 h 5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54489">
                  <a:moveTo>
                    <a:pt x="715" y="53908"/>
                  </a:moveTo>
                  <a:lnTo>
                    <a:pt x="715" y="-582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20" name="Freeform: Shape 2219">
              <a:extLst>
                <a:ext uri="{FF2B5EF4-FFF2-40B4-BE49-F238E27FC236}">
                  <a16:creationId xmlns:a16="http://schemas.microsoft.com/office/drawing/2014/main" id="{7CD01243-58A1-ECD8-69FB-5B30088D2285}"/>
                </a:ext>
              </a:extLst>
            </p:cNvPr>
            <p:cNvSpPr/>
            <p:nvPr/>
          </p:nvSpPr>
          <p:spPr>
            <a:xfrm>
              <a:off x="6421227" y="4149549"/>
              <a:ext cx="16521" cy="163469"/>
            </a:xfrm>
            <a:custGeom>
              <a:avLst/>
              <a:gdLst>
                <a:gd name="connsiteX0" fmla="*/ 715 w 16521"/>
                <a:gd name="connsiteY0" fmla="*/ -582 h 163469"/>
                <a:gd name="connsiteX1" fmla="*/ 715 w 16521"/>
                <a:gd name="connsiteY1" fmla="*/ 162887 h 16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163469">
                  <a:moveTo>
                    <a:pt x="715" y="-582"/>
                  </a:moveTo>
                  <a:lnTo>
                    <a:pt x="715" y="162887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21" name="Freeform: Shape 2220">
              <a:extLst>
                <a:ext uri="{FF2B5EF4-FFF2-40B4-BE49-F238E27FC236}">
                  <a16:creationId xmlns:a16="http://schemas.microsoft.com/office/drawing/2014/main" id="{01628254-FA27-F04E-FE92-76A96051A4FE}"/>
                </a:ext>
              </a:extLst>
            </p:cNvPr>
            <p:cNvSpPr/>
            <p:nvPr/>
          </p:nvSpPr>
          <p:spPr>
            <a:xfrm>
              <a:off x="6421227" y="4149549"/>
              <a:ext cx="16521" cy="54489"/>
            </a:xfrm>
            <a:custGeom>
              <a:avLst/>
              <a:gdLst>
                <a:gd name="connsiteX0" fmla="*/ 715 w 16521"/>
                <a:gd name="connsiteY0" fmla="*/ -582 h 54489"/>
                <a:gd name="connsiteX1" fmla="*/ 715 w 16521"/>
                <a:gd name="connsiteY1" fmla="*/ 53908 h 5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54489">
                  <a:moveTo>
                    <a:pt x="715" y="-582"/>
                  </a:moveTo>
                  <a:lnTo>
                    <a:pt x="715" y="53908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22" name="Freeform: Shape 2221">
              <a:extLst>
                <a:ext uri="{FF2B5EF4-FFF2-40B4-BE49-F238E27FC236}">
                  <a16:creationId xmlns:a16="http://schemas.microsoft.com/office/drawing/2014/main" id="{BA4F9B5F-1C02-4B8E-8F4D-AE57736B81E1}"/>
                </a:ext>
              </a:extLst>
            </p:cNvPr>
            <p:cNvSpPr/>
            <p:nvPr/>
          </p:nvSpPr>
          <p:spPr>
            <a:xfrm>
              <a:off x="6421227" y="4095059"/>
              <a:ext cx="16521" cy="54489"/>
            </a:xfrm>
            <a:custGeom>
              <a:avLst/>
              <a:gdLst>
                <a:gd name="connsiteX0" fmla="*/ 715 w 16521"/>
                <a:gd name="connsiteY0" fmla="*/ 53907 h 54489"/>
                <a:gd name="connsiteX1" fmla="*/ 715 w 16521"/>
                <a:gd name="connsiteY1" fmla="*/ -582 h 5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54489">
                  <a:moveTo>
                    <a:pt x="715" y="53907"/>
                  </a:moveTo>
                  <a:lnTo>
                    <a:pt x="715" y="-582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23" name="Freeform: Shape 2222">
              <a:extLst>
                <a:ext uri="{FF2B5EF4-FFF2-40B4-BE49-F238E27FC236}">
                  <a16:creationId xmlns:a16="http://schemas.microsoft.com/office/drawing/2014/main" id="{A271E902-4AA5-C769-D96B-EC17B02AA59A}"/>
                </a:ext>
              </a:extLst>
            </p:cNvPr>
            <p:cNvSpPr/>
            <p:nvPr/>
          </p:nvSpPr>
          <p:spPr>
            <a:xfrm>
              <a:off x="6421227" y="3986080"/>
              <a:ext cx="16521" cy="163469"/>
            </a:xfrm>
            <a:custGeom>
              <a:avLst/>
              <a:gdLst>
                <a:gd name="connsiteX0" fmla="*/ 715 w 16521"/>
                <a:gd name="connsiteY0" fmla="*/ 162887 h 163469"/>
                <a:gd name="connsiteX1" fmla="*/ 715 w 16521"/>
                <a:gd name="connsiteY1" fmla="*/ -582 h 16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163469">
                  <a:moveTo>
                    <a:pt x="715" y="162887"/>
                  </a:moveTo>
                  <a:lnTo>
                    <a:pt x="715" y="-582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24" name="Freeform: Shape 2223">
              <a:extLst>
                <a:ext uri="{FF2B5EF4-FFF2-40B4-BE49-F238E27FC236}">
                  <a16:creationId xmlns:a16="http://schemas.microsoft.com/office/drawing/2014/main" id="{0745DCDA-BD10-74D1-C07D-8FBF8258982C}"/>
                </a:ext>
              </a:extLst>
            </p:cNvPr>
            <p:cNvSpPr/>
            <p:nvPr/>
          </p:nvSpPr>
          <p:spPr>
            <a:xfrm>
              <a:off x="6421227" y="3822611"/>
              <a:ext cx="16521" cy="54489"/>
            </a:xfrm>
            <a:custGeom>
              <a:avLst/>
              <a:gdLst>
                <a:gd name="connsiteX0" fmla="*/ 715 w 16521"/>
                <a:gd name="connsiteY0" fmla="*/ -582 h 54489"/>
                <a:gd name="connsiteX1" fmla="*/ 715 w 16521"/>
                <a:gd name="connsiteY1" fmla="*/ 53907 h 5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54489">
                  <a:moveTo>
                    <a:pt x="715" y="-582"/>
                  </a:moveTo>
                  <a:lnTo>
                    <a:pt x="715" y="53907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25" name="Freeform: Shape 2224">
              <a:extLst>
                <a:ext uri="{FF2B5EF4-FFF2-40B4-BE49-F238E27FC236}">
                  <a16:creationId xmlns:a16="http://schemas.microsoft.com/office/drawing/2014/main" id="{87FCC349-4291-9108-B890-2DD0482C9461}"/>
                </a:ext>
              </a:extLst>
            </p:cNvPr>
            <p:cNvSpPr/>
            <p:nvPr/>
          </p:nvSpPr>
          <p:spPr>
            <a:xfrm>
              <a:off x="6421227" y="3768121"/>
              <a:ext cx="16521" cy="54489"/>
            </a:xfrm>
            <a:custGeom>
              <a:avLst/>
              <a:gdLst>
                <a:gd name="connsiteX0" fmla="*/ 715 w 16521"/>
                <a:gd name="connsiteY0" fmla="*/ 53907 h 54489"/>
                <a:gd name="connsiteX1" fmla="*/ 715 w 16521"/>
                <a:gd name="connsiteY1" fmla="*/ -583 h 54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54489">
                  <a:moveTo>
                    <a:pt x="715" y="53907"/>
                  </a:moveTo>
                  <a:lnTo>
                    <a:pt x="715" y="-583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26" name="Freeform: Shape 2225">
              <a:extLst>
                <a:ext uri="{FF2B5EF4-FFF2-40B4-BE49-F238E27FC236}">
                  <a16:creationId xmlns:a16="http://schemas.microsoft.com/office/drawing/2014/main" id="{BD85D8FE-EAD6-B4B9-81E9-6B98E2E95E18}"/>
                </a:ext>
              </a:extLst>
            </p:cNvPr>
            <p:cNvSpPr/>
            <p:nvPr/>
          </p:nvSpPr>
          <p:spPr>
            <a:xfrm>
              <a:off x="6012496" y="3659142"/>
              <a:ext cx="16521" cy="367898"/>
            </a:xfrm>
            <a:custGeom>
              <a:avLst/>
              <a:gdLst>
                <a:gd name="connsiteX0" fmla="*/ 715 w 16521"/>
                <a:gd name="connsiteY0" fmla="*/ 367316 h 367898"/>
                <a:gd name="connsiteX1" fmla="*/ 715 w 16521"/>
                <a:gd name="connsiteY1" fmla="*/ -583 h 367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367898">
                  <a:moveTo>
                    <a:pt x="715" y="367316"/>
                  </a:moveTo>
                  <a:lnTo>
                    <a:pt x="715" y="-583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27" name="Freeform: Shape 2226">
              <a:extLst>
                <a:ext uri="{FF2B5EF4-FFF2-40B4-BE49-F238E27FC236}">
                  <a16:creationId xmlns:a16="http://schemas.microsoft.com/office/drawing/2014/main" id="{D1A0A60E-4FC2-78CE-4911-3954FECFEC0D}"/>
                </a:ext>
              </a:extLst>
            </p:cNvPr>
            <p:cNvSpPr/>
            <p:nvPr/>
          </p:nvSpPr>
          <p:spPr>
            <a:xfrm>
              <a:off x="6012496" y="4027040"/>
              <a:ext cx="16521" cy="449447"/>
            </a:xfrm>
            <a:custGeom>
              <a:avLst/>
              <a:gdLst>
                <a:gd name="connsiteX0" fmla="*/ 715 w 16521"/>
                <a:gd name="connsiteY0" fmla="*/ -582 h 449447"/>
                <a:gd name="connsiteX1" fmla="*/ 715 w 16521"/>
                <a:gd name="connsiteY1" fmla="*/ 448865 h 449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449447">
                  <a:moveTo>
                    <a:pt x="715" y="-582"/>
                  </a:moveTo>
                  <a:lnTo>
                    <a:pt x="715" y="448865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28" name="Freeform: Shape 2227">
              <a:extLst>
                <a:ext uri="{FF2B5EF4-FFF2-40B4-BE49-F238E27FC236}">
                  <a16:creationId xmlns:a16="http://schemas.microsoft.com/office/drawing/2014/main" id="{8F195743-AF2E-4577-DD3D-8815AB06862C}"/>
                </a:ext>
              </a:extLst>
            </p:cNvPr>
            <p:cNvSpPr/>
            <p:nvPr/>
          </p:nvSpPr>
          <p:spPr>
            <a:xfrm>
              <a:off x="6012496" y="4027040"/>
              <a:ext cx="16521" cy="122509"/>
            </a:xfrm>
            <a:custGeom>
              <a:avLst/>
              <a:gdLst>
                <a:gd name="connsiteX0" fmla="*/ 715 w 16521"/>
                <a:gd name="connsiteY0" fmla="*/ -582 h 122509"/>
                <a:gd name="connsiteX1" fmla="*/ 715 w 16521"/>
                <a:gd name="connsiteY1" fmla="*/ 121927 h 122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122509">
                  <a:moveTo>
                    <a:pt x="715" y="-582"/>
                  </a:moveTo>
                  <a:lnTo>
                    <a:pt x="715" y="121927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29" name="Freeform: Shape 2228">
              <a:extLst>
                <a:ext uri="{FF2B5EF4-FFF2-40B4-BE49-F238E27FC236}">
                  <a16:creationId xmlns:a16="http://schemas.microsoft.com/office/drawing/2014/main" id="{28415AFC-F119-06DD-249D-98AEE2681C5F}"/>
                </a:ext>
              </a:extLst>
            </p:cNvPr>
            <p:cNvSpPr/>
            <p:nvPr/>
          </p:nvSpPr>
          <p:spPr>
            <a:xfrm>
              <a:off x="6012496" y="3822611"/>
              <a:ext cx="16521" cy="204428"/>
            </a:xfrm>
            <a:custGeom>
              <a:avLst/>
              <a:gdLst>
                <a:gd name="connsiteX0" fmla="*/ 715 w 16521"/>
                <a:gd name="connsiteY0" fmla="*/ 203847 h 204428"/>
                <a:gd name="connsiteX1" fmla="*/ 715 w 16521"/>
                <a:gd name="connsiteY1" fmla="*/ -582 h 20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521" h="204428">
                  <a:moveTo>
                    <a:pt x="715" y="203847"/>
                  </a:moveTo>
                  <a:lnTo>
                    <a:pt x="715" y="-582"/>
                  </a:lnTo>
                </a:path>
              </a:pathLst>
            </a:custGeom>
            <a:ln w="875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30" name="Freeform: Shape 2229">
              <a:extLst>
                <a:ext uri="{FF2B5EF4-FFF2-40B4-BE49-F238E27FC236}">
                  <a16:creationId xmlns:a16="http://schemas.microsoft.com/office/drawing/2014/main" id="{A236E79A-07C3-20E5-B114-FED46BB01275}"/>
                </a:ext>
              </a:extLst>
            </p:cNvPr>
            <p:cNvSpPr/>
            <p:nvPr/>
          </p:nvSpPr>
          <p:spPr>
            <a:xfrm>
              <a:off x="8723434" y="4476487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8 h 108979"/>
                <a:gd name="connsiteX3" fmla="*/ 714 w 110360"/>
                <a:gd name="connsiteY3" fmla="*/ 108398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8"/>
                  </a:lnTo>
                  <a:lnTo>
                    <a:pt x="714" y="108398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31" name="Freeform: Shape 2230">
              <a:extLst>
                <a:ext uri="{FF2B5EF4-FFF2-40B4-BE49-F238E27FC236}">
                  <a16:creationId xmlns:a16="http://schemas.microsoft.com/office/drawing/2014/main" id="{C314975A-8407-E5DC-05B4-27C8BEE53763}"/>
                </a:ext>
              </a:extLst>
            </p:cNvPr>
            <p:cNvSpPr/>
            <p:nvPr/>
          </p:nvSpPr>
          <p:spPr>
            <a:xfrm>
              <a:off x="8723434" y="4367507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32" name="Freeform: Shape 2231">
              <a:extLst>
                <a:ext uri="{FF2B5EF4-FFF2-40B4-BE49-F238E27FC236}">
                  <a16:creationId xmlns:a16="http://schemas.microsoft.com/office/drawing/2014/main" id="{C45626D8-28D9-B313-4616-A50145D46B9C}"/>
                </a:ext>
              </a:extLst>
            </p:cNvPr>
            <p:cNvSpPr/>
            <p:nvPr/>
          </p:nvSpPr>
          <p:spPr>
            <a:xfrm>
              <a:off x="8723434" y="4258528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33" name="Freeform: Shape 2232">
              <a:extLst>
                <a:ext uri="{FF2B5EF4-FFF2-40B4-BE49-F238E27FC236}">
                  <a16:creationId xmlns:a16="http://schemas.microsoft.com/office/drawing/2014/main" id="{9C035D20-952D-1235-C6FD-173863BB2763}"/>
                </a:ext>
              </a:extLst>
            </p:cNvPr>
            <p:cNvSpPr/>
            <p:nvPr/>
          </p:nvSpPr>
          <p:spPr>
            <a:xfrm>
              <a:off x="8723434" y="4149549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34" name="Freeform: Shape 2233">
              <a:extLst>
                <a:ext uri="{FF2B5EF4-FFF2-40B4-BE49-F238E27FC236}">
                  <a16:creationId xmlns:a16="http://schemas.microsoft.com/office/drawing/2014/main" id="{D1BA01DA-9105-1E7C-19C8-4A7A96B5030B}"/>
                </a:ext>
              </a:extLst>
            </p:cNvPr>
            <p:cNvSpPr/>
            <p:nvPr/>
          </p:nvSpPr>
          <p:spPr>
            <a:xfrm>
              <a:off x="8723434" y="4040569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35" name="Freeform: Shape 2234">
              <a:extLst>
                <a:ext uri="{FF2B5EF4-FFF2-40B4-BE49-F238E27FC236}">
                  <a16:creationId xmlns:a16="http://schemas.microsoft.com/office/drawing/2014/main" id="{4040C548-5E3C-1844-E5DE-E8987B19FCF4}"/>
                </a:ext>
              </a:extLst>
            </p:cNvPr>
            <p:cNvSpPr/>
            <p:nvPr/>
          </p:nvSpPr>
          <p:spPr>
            <a:xfrm>
              <a:off x="8723434" y="3931590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36" name="Freeform: Shape 2235">
              <a:extLst>
                <a:ext uri="{FF2B5EF4-FFF2-40B4-BE49-F238E27FC236}">
                  <a16:creationId xmlns:a16="http://schemas.microsoft.com/office/drawing/2014/main" id="{285222F9-32DB-1964-0CEB-BD74D30A2512}"/>
                </a:ext>
              </a:extLst>
            </p:cNvPr>
            <p:cNvSpPr/>
            <p:nvPr/>
          </p:nvSpPr>
          <p:spPr>
            <a:xfrm>
              <a:off x="8723434" y="3822611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37" name="Freeform: Shape 2236">
              <a:extLst>
                <a:ext uri="{FF2B5EF4-FFF2-40B4-BE49-F238E27FC236}">
                  <a16:creationId xmlns:a16="http://schemas.microsoft.com/office/drawing/2014/main" id="{0622DC7F-0C27-5A93-F101-590E385C3FB7}"/>
                </a:ext>
              </a:extLst>
            </p:cNvPr>
            <p:cNvSpPr/>
            <p:nvPr/>
          </p:nvSpPr>
          <p:spPr>
            <a:xfrm>
              <a:off x="8723434" y="3713631"/>
              <a:ext cx="110360" cy="108979"/>
            </a:xfrm>
            <a:custGeom>
              <a:avLst/>
              <a:gdLst>
                <a:gd name="connsiteX0" fmla="*/ 714 w 110360"/>
                <a:gd name="connsiteY0" fmla="*/ -583 h 108979"/>
                <a:gd name="connsiteX1" fmla="*/ 111075 w 110360"/>
                <a:gd name="connsiteY1" fmla="*/ -583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3"/>
                  </a:moveTo>
                  <a:lnTo>
                    <a:pt x="111075" y="-583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38" name="Freeform: Shape 2237">
              <a:extLst>
                <a:ext uri="{FF2B5EF4-FFF2-40B4-BE49-F238E27FC236}">
                  <a16:creationId xmlns:a16="http://schemas.microsoft.com/office/drawing/2014/main" id="{89A0033B-F5A8-F8CA-6609-ADDC5D651596}"/>
                </a:ext>
              </a:extLst>
            </p:cNvPr>
            <p:cNvSpPr/>
            <p:nvPr/>
          </p:nvSpPr>
          <p:spPr>
            <a:xfrm>
              <a:off x="8723434" y="3604652"/>
              <a:ext cx="110360" cy="108979"/>
            </a:xfrm>
            <a:custGeom>
              <a:avLst/>
              <a:gdLst>
                <a:gd name="connsiteX0" fmla="*/ 714 w 110360"/>
                <a:gd name="connsiteY0" fmla="*/ -583 h 108979"/>
                <a:gd name="connsiteX1" fmla="*/ 111075 w 110360"/>
                <a:gd name="connsiteY1" fmla="*/ -583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3"/>
                  </a:moveTo>
                  <a:lnTo>
                    <a:pt x="111075" y="-583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39" name="Freeform: Shape 2238">
              <a:extLst>
                <a:ext uri="{FF2B5EF4-FFF2-40B4-BE49-F238E27FC236}">
                  <a16:creationId xmlns:a16="http://schemas.microsoft.com/office/drawing/2014/main" id="{5161E158-E537-9A48-1791-27F80126A197}"/>
                </a:ext>
              </a:extLst>
            </p:cNvPr>
            <p:cNvSpPr/>
            <p:nvPr/>
          </p:nvSpPr>
          <p:spPr>
            <a:xfrm>
              <a:off x="8833795" y="4476487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8 h 108979"/>
                <a:gd name="connsiteX3" fmla="*/ 714 w 110360"/>
                <a:gd name="connsiteY3" fmla="*/ 108398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8"/>
                  </a:lnTo>
                  <a:lnTo>
                    <a:pt x="714" y="108398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40" name="Freeform: Shape 2239">
              <a:extLst>
                <a:ext uri="{FF2B5EF4-FFF2-40B4-BE49-F238E27FC236}">
                  <a16:creationId xmlns:a16="http://schemas.microsoft.com/office/drawing/2014/main" id="{CDC7A282-1CC8-E9F8-5E53-36585B6E4CCF}"/>
                </a:ext>
              </a:extLst>
            </p:cNvPr>
            <p:cNvSpPr/>
            <p:nvPr/>
          </p:nvSpPr>
          <p:spPr>
            <a:xfrm>
              <a:off x="8833795" y="4367507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41" name="Freeform: Shape 2240">
              <a:extLst>
                <a:ext uri="{FF2B5EF4-FFF2-40B4-BE49-F238E27FC236}">
                  <a16:creationId xmlns:a16="http://schemas.microsoft.com/office/drawing/2014/main" id="{53CD8E3C-442D-864D-4668-C46C864DAEDF}"/>
                </a:ext>
              </a:extLst>
            </p:cNvPr>
            <p:cNvSpPr/>
            <p:nvPr/>
          </p:nvSpPr>
          <p:spPr>
            <a:xfrm>
              <a:off x="8833795" y="4258528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42" name="Freeform: Shape 2241">
              <a:extLst>
                <a:ext uri="{FF2B5EF4-FFF2-40B4-BE49-F238E27FC236}">
                  <a16:creationId xmlns:a16="http://schemas.microsoft.com/office/drawing/2014/main" id="{09683C24-76EA-0CD4-A211-38C01BE0D56A}"/>
                </a:ext>
              </a:extLst>
            </p:cNvPr>
            <p:cNvSpPr/>
            <p:nvPr/>
          </p:nvSpPr>
          <p:spPr>
            <a:xfrm>
              <a:off x="8833795" y="4149549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43" name="Freeform: Shape 2242">
              <a:extLst>
                <a:ext uri="{FF2B5EF4-FFF2-40B4-BE49-F238E27FC236}">
                  <a16:creationId xmlns:a16="http://schemas.microsoft.com/office/drawing/2014/main" id="{FCA36844-BB21-86AD-DF9C-6B8E8876A52E}"/>
                </a:ext>
              </a:extLst>
            </p:cNvPr>
            <p:cNvSpPr/>
            <p:nvPr/>
          </p:nvSpPr>
          <p:spPr>
            <a:xfrm>
              <a:off x="8833795" y="4040569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44" name="Freeform: Shape 2243">
              <a:extLst>
                <a:ext uri="{FF2B5EF4-FFF2-40B4-BE49-F238E27FC236}">
                  <a16:creationId xmlns:a16="http://schemas.microsoft.com/office/drawing/2014/main" id="{3D265AEE-C728-61BE-6AC1-E3EFE3DE5ED7}"/>
                </a:ext>
              </a:extLst>
            </p:cNvPr>
            <p:cNvSpPr/>
            <p:nvPr/>
          </p:nvSpPr>
          <p:spPr>
            <a:xfrm>
              <a:off x="8833795" y="3931590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45" name="Freeform: Shape 2244">
              <a:extLst>
                <a:ext uri="{FF2B5EF4-FFF2-40B4-BE49-F238E27FC236}">
                  <a16:creationId xmlns:a16="http://schemas.microsoft.com/office/drawing/2014/main" id="{EE46DBD3-08E0-5A43-39EF-A3BE670212C0}"/>
                </a:ext>
              </a:extLst>
            </p:cNvPr>
            <p:cNvSpPr/>
            <p:nvPr/>
          </p:nvSpPr>
          <p:spPr>
            <a:xfrm>
              <a:off x="8833795" y="3822611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46" name="Freeform: Shape 2245">
              <a:extLst>
                <a:ext uri="{FF2B5EF4-FFF2-40B4-BE49-F238E27FC236}">
                  <a16:creationId xmlns:a16="http://schemas.microsoft.com/office/drawing/2014/main" id="{397EABBA-DDDF-240B-5733-3A58A9A79EC2}"/>
                </a:ext>
              </a:extLst>
            </p:cNvPr>
            <p:cNvSpPr/>
            <p:nvPr/>
          </p:nvSpPr>
          <p:spPr>
            <a:xfrm>
              <a:off x="8833795" y="3713631"/>
              <a:ext cx="110360" cy="108979"/>
            </a:xfrm>
            <a:custGeom>
              <a:avLst/>
              <a:gdLst>
                <a:gd name="connsiteX0" fmla="*/ 714 w 110360"/>
                <a:gd name="connsiteY0" fmla="*/ -583 h 108979"/>
                <a:gd name="connsiteX1" fmla="*/ 111075 w 110360"/>
                <a:gd name="connsiteY1" fmla="*/ -583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3"/>
                  </a:moveTo>
                  <a:lnTo>
                    <a:pt x="111075" y="-583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47" name="Freeform: Shape 2246">
              <a:extLst>
                <a:ext uri="{FF2B5EF4-FFF2-40B4-BE49-F238E27FC236}">
                  <a16:creationId xmlns:a16="http://schemas.microsoft.com/office/drawing/2014/main" id="{A6A299CC-3CFC-5A69-5C04-6435450C17B2}"/>
                </a:ext>
              </a:extLst>
            </p:cNvPr>
            <p:cNvSpPr/>
            <p:nvPr/>
          </p:nvSpPr>
          <p:spPr>
            <a:xfrm>
              <a:off x="8833795" y="3604652"/>
              <a:ext cx="110360" cy="108979"/>
            </a:xfrm>
            <a:custGeom>
              <a:avLst/>
              <a:gdLst>
                <a:gd name="connsiteX0" fmla="*/ 714 w 110360"/>
                <a:gd name="connsiteY0" fmla="*/ -583 h 108979"/>
                <a:gd name="connsiteX1" fmla="*/ 111075 w 110360"/>
                <a:gd name="connsiteY1" fmla="*/ -583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3"/>
                  </a:moveTo>
                  <a:lnTo>
                    <a:pt x="111075" y="-583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48" name="Freeform: Shape 2247">
              <a:extLst>
                <a:ext uri="{FF2B5EF4-FFF2-40B4-BE49-F238E27FC236}">
                  <a16:creationId xmlns:a16="http://schemas.microsoft.com/office/drawing/2014/main" id="{4C1B310A-CD5C-61D7-11B5-12A3C608DA84}"/>
                </a:ext>
              </a:extLst>
            </p:cNvPr>
            <p:cNvSpPr/>
            <p:nvPr/>
          </p:nvSpPr>
          <p:spPr>
            <a:xfrm>
              <a:off x="8944156" y="4476487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8 h 108979"/>
                <a:gd name="connsiteX3" fmla="*/ 714 w 110360"/>
                <a:gd name="connsiteY3" fmla="*/ 108398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8"/>
                  </a:lnTo>
                  <a:lnTo>
                    <a:pt x="714" y="108398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49" name="Freeform: Shape 2248">
              <a:extLst>
                <a:ext uri="{FF2B5EF4-FFF2-40B4-BE49-F238E27FC236}">
                  <a16:creationId xmlns:a16="http://schemas.microsoft.com/office/drawing/2014/main" id="{33ADC836-9F21-CE22-DAC5-58AED32105DC}"/>
                </a:ext>
              </a:extLst>
            </p:cNvPr>
            <p:cNvSpPr/>
            <p:nvPr/>
          </p:nvSpPr>
          <p:spPr>
            <a:xfrm>
              <a:off x="8944156" y="4367507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50" name="Freeform: Shape 2249">
              <a:extLst>
                <a:ext uri="{FF2B5EF4-FFF2-40B4-BE49-F238E27FC236}">
                  <a16:creationId xmlns:a16="http://schemas.microsoft.com/office/drawing/2014/main" id="{9B422F87-8680-2E77-EA60-DE88B9EB8C86}"/>
                </a:ext>
              </a:extLst>
            </p:cNvPr>
            <p:cNvSpPr/>
            <p:nvPr/>
          </p:nvSpPr>
          <p:spPr>
            <a:xfrm>
              <a:off x="8944156" y="4258528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51" name="Freeform: Shape 2250">
              <a:extLst>
                <a:ext uri="{FF2B5EF4-FFF2-40B4-BE49-F238E27FC236}">
                  <a16:creationId xmlns:a16="http://schemas.microsoft.com/office/drawing/2014/main" id="{B5E8A723-5C9B-1E54-9795-8AE0D7015C23}"/>
                </a:ext>
              </a:extLst>
            </p:cNvPr>
            <p:cNvSpPr/>
            <p:nvPr/>
          </p:nvSpPr>
          <p:spPr>
            <a:xfrm>
              <a:off x="8944156" y="4149549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52" name="Freeform: Shape 2251">
              <a:extLst>
                <a:ext uri="{FF2B5EF4-FFF2-40B4-BE49-F238E27FC236}">
                  <a16:creationId xmlns:a16="http://schemas.microsoft.com/office/drawing/2014/main" id="{664EB9B0-5699-CAF8-83A4-26476274275E}"/>
                </a:ext>
              </a:extLst>
            </p:cNvPr>
            <p:cNvSpPr/>
            <p:nvPr/>
          </p:nvSpPr>
          <p:spPr>
            <a:xfrm>
              <a:off x="8944156" y="4040569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53" name="Freeform: Shape 2252">
              <a:extLst>
                <a:ext uri="{FF2B5EF4-FFF2-40B4-BE49-F238E27FC236}">
                  <a16:creationId xmlns:a16="http://schemas.microsoft.com/office/drawing/2014/main" id="{87BCF23D-B10A-9B8E-8C6A-4511422AD8F3}"/>
                </a:ext>
              </a:extLst>
            </p:cNvPr>
            <p:cNvSpPr/>
            <p:nvPr/>
          </p:nvSpPr>
          <p:spPr>
            <a:xfrm>
              <a:off x="8944156" y="3931590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54" name="Freeform: Shape 2253">
              <a:extLst>
                <a:ext uri="{FF2B5EF4-FFF2-40B4-BE49-F238E27FC236}">
                  <a16:creationId xmlns:a16="http://schemas.microsoft.com/office/drawing/2014/main" id="{A51753C8-426A-3102-DED4-6CB88ECF1BEE}"/>
                </a:ext>
              </a:extLst>
            </p:cNvPr>
            <p:cNvSpPr/>
            <p:nvPr/>
          </p:nvSpPr>
          <p:spPr>
            <a:xfrm>
              <a:off x="8944156" y="3822611"/>
              <a:ext cx="110360" cy="108979"/>
            </a:xfrm>
            <a:custGeom>
              <a:avLst/>
              <a:gdLst>
                <a:gd name="connsiteX0" fmla="*/ 714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55" name="Freeform: Shape 2254">
              <a:extLst>
                <a:ext uri="{FF2B5EF4-FFF2-40B4-BE49-F238E27FC236}">
                  <a16:creationId xmlns:a16="http://schemas.microsoft.com/office/drawing/2014/main" id="{3A78DA14-6B30-ECDD-51B7-413FF283BC9B}"/>
                </a:ext>
              </a:extLst>
            </p:cNvPr>
            <p:cNvSpPr/>
            <p:nvPr/>
          </p:nvSpPr>
          <p:spPr>
            <a:xfrm>
              <a:off x="8944156" y="3713631"/>
              <a:ext cx="110360" cy="108979"/>
            </a:xfrm>
            <a:custGeom>
              <a:avLst/>
              <a:gdLst>
                <a:gd name="connsiteX0" fmla="*/ 714 w 110360"/>
                <a:gd name="connsiteY0" fmla="*/ -583 h 108979"/>
                <a:gd name="connsiteX1" fmla="*/ 111075 w 110360"/>
                <a:gd name="connsiteY1" fmla="*/ -583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3"/>
                  </a:moveTo>
                  <a:lnTo>
                    <a:pt x="111075" y="-583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56" name="Freeform: Shape 2255">
              <a:extLst>
                <a:ext uri="{FF2B5EF4-FFF2-40B4-BE49-F238E27FC236}">
                  <a16:creationId xmlns:a16="http://schemas.microsoft.com/office/drawing/2014/main" id="{43A4E1C9-A056-900B-01ED-328A96367ACE}"/>
                </a:ext>
              </a:extLst>
            </p:cNvPr>
            <p:cNvSpPr/>
            <p:nvPr/>
          </p:nvSpPr>
          <p:spPr>
            <a:xfrm>
              <a:off x="8944156" y="3604652"/>
              <a:ext cx="110360" cy="108979"/>
            </a:xfrm>
            <a:custGeom>
              <a:avLst/>
              <a:gdLst>
                <a:gd name="connsiteX0" fmla="*/ 714 w 110360"/>
                <a:gd name="connsiteY0" fmla="*/ -583 h 108979"/>
                <a:gd name="connsiteX1" fmla="*/ 111075 w 110360"/>
                <a:gd name="connsiteY1" fmla="*/ -583 h 108979"/>
                <a:gd name="connsiteX2" fmla="*/ 111075 w 110360"/>
                <a:gd name="connsiteY2" fmla="*/ 108397 h 108979"/>
                <a:gd name="connsiteX3" fmla="*/ 714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4" y="-583"/>
                  </a:moveTo>
                  <a:lnTo>
                    <a:pt x="111075" y="-583"/>
                  </a:lnTo>
                  <a:lnTo>
                    <a:pt x="111075" y="108397"/>
                  </a:lnTo>
                  <a:lnTo>
                    <a:pt x="714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57" name="Freeform: Shape 2256">
              <a:extLst>
                <a:ext uri="{FF2B5EF4-FFF2-40B4-BE49-F238E27FC236}">
                  <a16:creationId xmlns:a16="http://schemas.microsoft.com/office/drawing/2014/main" id="{886B16D4-DFAF-5CFE-B54F-976971EED6C6}"/>
                </a:ext>
              </a:extLst>
            </p:cNvPr>
            <p:cNvSpPr/>
            <p:nvPr/>
          </p:nvSpPr>
          <p:spPr>
            <a:xfrm>
              <a:off x="9054351" y="4476487"/>
              <a:ext cx="110360" cy="108979"/>
            </a:xfrm>
            <a:custGeom>
              <a:avLst/>
              <a:gdLst>
                <a:gd name="connsiteX0" fmla="*/ 715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8 h 108979"/>
                <a:gd name="connsiteX3" fmla="*/ 715 w 110360"/>
                <a:gd name="connsiteY3" fmla="*/ 108398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2"/>
                  </a:moveTo>
                  <a:lnTo>
                    <a:pt x="111075" y="-582"/>
                  </a:lnTo>
                  <a:lnTo>
                    <a:pt x="111075" y="108398"/>
                  </a:lnTo>
                  <a:lnTo>
                    <a:pt x="715" y="108398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58" name="Freeform: Shape 2257">
              <a:extLst>
                <a:ext uri="{FF2B5EF4-FFF2-40B4-BE49-F238E27FC236}">
                  <a16:creationId xmlns:a16="http://schemas.microsoft.com/office/drawing/2014/main" id="{4F8E35AF-3CCB-365F-EFF7-E03C8DC6F878}"/>
                </a:ext>
              </a:extLst>
            </p:cNvPr>
            <p:cNvSpPr/>
            <p:nvPr/>
          </p:nvSpPr>
          <p:spPr>
            <a:xfrm>
              <a:off x="9054351" y="4367507"/>
              <a:ext cx="110360" cy="108979"/>
            </a:xfrm>
            <a:custGeom>
              <a:avLst/>
              <a:gdLst>
                <a:gd name="connsiteX0" fmla="*/ 715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5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59" name="Freeform: Shape 2258">
              <a:extLst>
                <a:ext uri="{FF2B5EF4-FFF2-40B4-BE49-F238E27FC236}">
                  <a16:creationId xmlns:a16="http://schemas.microsoft.com/office/drawing/2014/main" id="{5E1E9C39-A156-15C0-ADDA-AAF83717CE71}"/>
                </a:ext>
              </a:extLst>
            </p:cNvPr>
            <p:cNvSpPr/>
            <p:nvPr/>
          </p:nvSpPr>
          <p:spPr>
            <a:xfrm>
              <a:off x="9054351" y="4258528"/>
              <a:ext cx="110360" cy="108979"/>
            </a:xfrm>
            <a:custGeom>
              <a:avLst/>
              <a:gdLst>
                <a:gd name="connsiteX0" fmla="*/ 715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5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60" name="Freeform: Shape 2259">
              <a:extLst>
                <a:ext uri="{FF2B5EF4-FFF2-40B4-BE49-F238E27FC236}">
                  <a16:creationId xmlns:a16="http://schemas.microsoft.com/office/drawing/2014/main" id="{686DA875-E2D9-D923-8B8B-D2AE8A59057C}"/>
                </a:ext>
              </a:extLst>
            </p:cNvPr>
            <p:cNvSpPr/>
            <p:nvPr/>
          </p:nvSpPr>
          <p:spPr>
            <a:xfrm>
              <a:off x="9054351" y="4149549"/>
              <a:ext cx="110360" cy="108979"/>
            </a:xfrm>
            <a:custGeom>
              <a:avLst/>
              <a:gdLst>
                <a:gd name="connsiteX0" fmla="*/ 715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5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61" name="Freeform: Shape 2260">
              <a:extLst>
                <a:ext uri="{FF2B5EF4-FFF2-40B4-BE49-F238E27FC236}">
                  <a16:creationId xmlns:a16="http://schemas.microsoft.com/office/drawing/2014/main" id="{24EFBCFF-6574-30C4-341E-3EC538D639CD}"/>
                </a:ext>
              </a:extLst>
            </p:cNvPr>
            <p:cNvSpPr/>
            <p:nvPr/>
          </p:nvSpPr>
          <p:spPr>
            <a:xfrm>
              <a:off x="9054351" y="4040569"/>
              <a:ext cx="110360" cy="108979"/>
            </a:xfrm>
            <a:custGeom>
              <a:avLst/>
              <a:gdLst>
                <a:gd name="connsiteX0" fmla="*/ 715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5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62" name="Freeform: Shape 2261">
              <a:extLst>
                <a:ext uri="{FF2B5EF4-FFF2-40B4-BE49-F238E27FC236}">
                  <a16:creationId xmlns:a16="http://schemas.microsoft.com/office/drawing/2014/main" id="{74EA9F0E-1257-5C62-C7E9-3B554E828CA2}"/>
                </a:ext>
              </a:extLst>
            </p:cNvPr>
            <p:cNvSpPr/>
            <p:nvPr/>
          </p:nvSpPr>
          <p:spPr>
            <a:xfrm>
              <a:off x="9054351" y="3931590"/>
              <a:ext cx="110360" cy="108979"/>
            </a:xfrm>
            <a:custGeom>
              <a:avLst/>
              <a:gdLst>
                <a:gd name="connsiteX0" fmla="*/ 715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5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63" name="Freeform: Shape 2262">
              <a:extLst>
                <a:ext uri="{FF2B5EF4-FFF2-40B4-BE49-F238E27FC236}">
                  <a16:creationId xmlns:a16="http://schemas.microsoft.com/office/drawing/2014/main" id="{F6CAD6BF-3C17-FA82-21ED-83CFF6D63A4C}"/>
                </a:ext>
              </a:extLst>
            </p:cNvPr>
            <p:cNvSpPr/>
            <p:nvPr/>
          </p:nvSpPr>
          <p:spPr>
            <a:xfrm>
              <a:off x="9054351" y="3822611"/>
              <a:ext cx="110360" cy="108979"/>
            </a:xfrm>
            <a:custGeom>
              <a:avLst/>
              <a:gdLst>
                <a:gd name="connsiteX0" fmla="*/ 715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5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64" name="Freeform: Shape 2263">
              <a:extLst>
                <a:ext uri="{FF2B5EF4-FFF2-40B4-BE49-F238E27FC236}">
                  <a16:creationId xmlns:a16="http://schemas.microsoft.com/office/drawing/2014/main" id="{221BD06F-37B5-82BF-C949-960FCF118E00}"/>
                </a:ext>
              </a:extLst>
            </p:cNvPr>
            <p:cNvSpPr/>
            <p:nvPr/>
          </p:nvSpPr>
          <p:spPr>
            <a:xfrm>
              <a:off x="9054351" y="3713631"/>
              <a:ext cx="110360" cy="108979"/>
            </a:xfrm>
            <a:custGeom>
              <a:avLst/>
              <a:gdLst>
                <a:gd name="connsiteX0" fmla="*/ 715 w 110360"/>
                <a:gd name="connsiteY0" fmla="*/ -583 h 108979"/>
                <a:gd name="connsiteX1" fmla="*/ 111075 w 110360"/>
                <a:gd name="connsiteY1" fmla="*/ -583 h 108979"/>
                <a:gd name="connsiteX2" fmla="*/ 111075 w 110360"/>
                <a:gd name="connsiteY2" fmla="*/ 108397 h 108979"/>
                <a:gd name="connsiteX3" fmla="*/ 715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3"/>
                  </a:moveTo>
                  <a:lnTo>
                    <a:pt x="111075" y="-583"/>
                  </a:lnTo>
                  <a:lnTo>
                    <a:pt x="111075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65" name="Freeform: Shape 2264">
              <a:extLst>
                <a:ext uri="{FF2B5EF4-FFF2-40B4-BE49-F238E27FC236}">
                  <a16:creationId xmlns:a16="http://schemas.microsoft.com/office/drawing/2014/main" id="{B1DED384-42A1-2ED6-67F1-E7B4F5EFC522}"/>
                </a:ext>
              </a:extLst>
            </p:cNvPr>
            <p:cNvSpPr/>
            <p:nvPr/>
          </p:nvSpPr>
          <p:spPr>
            <a:xfrm>
              <a:off x="9054351" y="3604652"/>
              <a:ext cx="110360" cy="108979"/>
            </a:xfrm>
            <a:custGeom>
              <a:avLst/>
              <a:gdLst>
                <a:gd name="connsiteX0" fmla="*/ 715 w 110360"/>
                <a:gd name="connsiteY0" fmla="*/ -583 h 108979"/>
                <a:gd name="connsiteX1" fmla="*/ 111075 w 110360"/>
                <a:gd name="connsiteY1" fmla="*/ -583 h 108979"/>
                <a:gd name="connsiteX2" fmla="*/ 111075 w 110360"/>
                <a:gd name="connsiteY2" fmla="*/ 108397 h 108979"/>
                <a:gd name="connsiteX3" fmla="*/ 715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3"/>
                  </a:moveTo>
                  <a:lnTo>
                    <a:pt x="111075" y="-583"/>
                  </a:lnTo>
                  <a:lnTo>
                    <a:pt x="111075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66" name="Freeform: Shape 2265">
              <a:extLst>
                <a:ext uri="{FF2B5EF4-FFF2-40B4-BE49-F238E27FC236}">
                  <a16:creationId xmlns:a16="http://schemas.microsoft.com/office/drawing/2014/main" id="{58DECE98-3012-AEE3-FAA7-BA1F24049941}"/>
                </a:ext>
              </a:extLst>
            </p:cNvPr>
            <p:cNvSpPr/>
            <p:nvPr/>
          </p:nvSpPr>
          <p:spPr>
            <a:xfrm>
              <a:off x="9164712" y="4476487"/>
              <a:ext cx="110360" cy="108979"/>
            </a:xfrm>
            <a:custGeom>
              <a:avLst/>
              <a:gdLst>
                <a:gd name="connsiteX0" fmla="*/ 715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8 h 108979"/>
                <a:gd name="connsiteX3" fmla="*/ 715 w 110360"/>
                <a:gd name="connsiteY3" fmla="*/ 108398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2"/>
                  </a:moveTo>
                  <a:lnTo>
                    <a:pt x="111075" y="-582"/>
                  </a:lnTo>
                  <a:lnTo>
                    <a:pt x="111075" y="108398"/>
                  </a:lnTo>
                  <a:lnTo>
                    <a:pt x="715" y="108398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67" name="Freeform: Shape 2266">
              <a:extLst>
                <a:ext uri="{FF2B5EF4-FFF2-40B4-BE49-F238E27FC236}">
                  <a16:creationId xmlns:a16="http://schemas.microsoft.com/office/drawing/2014/main" id="{8BBB02B6-958C-C3BD-EA34-F6A7907B6ACD}"/>
                </a:ext>
              </a:extLst>
            </p:cNvPr>
            <p:cNvSpPr/>
            <p:nvPr/>
          </p:nvSpPr>
          <p:spPr>
            <a:xfrm>
              <a:off x="9164712" y="4367507"/>
              <a:ext cx="110360" cy="108979"/>
            </a:xfrm>
            <a:custGeom>
              <a:avLst/>
              <a:gdLst>
                <a:gd name="connsiteX0" fmla="*/ 715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5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68" name="Freeform: Shape 2267">
              <a:extLst>
                <a:ext uri="{FF2B5EF4-FFF2-40B4-BE49-F238E27FC236}">
                  <a16:creationId xmlns:a16="http://schemas.microsoft.com/office/drawing/2014/main" id="{2E1A2D7B-5724-2743-1C7D-2295B12059F4}"/>
                </a:ext>
              </a:extLst>
            </p:cNvPr>
            <p:cNvSpPr/>
            <p:nvPr/>
          </p:nvSpPr>
          <p:spPr>
            <a:xfrm>
              <a:off x="9164712" y="4258528"/>
              <a:ext cx="110360" cy="108979"/>
            </a:xfrm>
            <a:custGeom>
              <a:avLst/>
              <a:gdLst>
                <a:gd name="connsiteX0" fmla="*/ 715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5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69" name="Freeform: Shape 2268">
              <a:extLst>
                <a:ext uri="{FF2B5EF4-FFF2-40B4-BE49-F238E27FC236}">
                  <a16:creationId xmlns:a16="http://schemas.microsoft.com/office/drawing/2014/main" id="{8DB4BE9C-1CF1-FAE8-78A1-1904217C16DE}"/>
                </a:ext>
              </a:extLst>
            </p:cNvPr>
            <p:cNvSpPr/>
            <p:nvPr/>
          </p:nvSpPr>
          <p:spPr>
            <a:xfrm>
              <a:off x="9164712" y="4149549"/>
              <a:ext cx="110360" cy="108979"/>
            </a:xfrm>
            <a:custGeom>
              <a:avLst/>
              <a:gdLst>
                <a:gd name="connsiteX0" fmla="*/ 715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5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70" name="Freeform: Shape 2269">
              <a:extLst>
                <a:ext uri="{FF2B5EF4-FFF2-40B4-BE49-F238E27FC236}">
                  <a16:creationId xmlns:a16="http://schemas.microsoft.com/office/drawing/2014/main" id="{AC3691A8-5196-83F7-9B44-3051471D0BAF}"/>
                </a:ext>
              </a:extLst>
            </p:cNvPr>
            <p:cNvSpPr/>
            <p:nvPr/>
          </p:nvSpPr>
          <p:spPr>
            <a:xfrm>
              <a:off x="9164712" y="4040569"/>
              <a:ext cx="110360" cy="108979"/>
            </a:xfrm>
            <a:custGeom>
              <a:avLst/>
              <a:gdLst>
                <a:gd name="connsiteX0" fmla="*/ 715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5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71" name="Freeform: Shape 2270">
              <a:extLst>
                <a:ext uri="{FF2B5EF4-FFF2-40B4-BE49-F238E27FC236}">
                  <a16:creationId xmlns:a16="http://schemas.microsoft.com/office/drawing/2014/main" id="{C38337F4-F2F3-3838-A345-024E6DB69925}"/>
                </a:ext>
              </a:extLst>
            </p:cNvPr>
            <p:cNvSpPr/>
            <p:nvPr/>
          </p:nvSpPr>
          <p:spPr>
            <a:xfrm>
              <a:off x="9164712" y="3931590"/>
              <a:ext cx="110360" cy="108979"/>
            </a:xfrm>
            <a:custGeom>
              <a:avLst/>
              <a:gdLst>
                <a:gd name="connsiteX0" fmla="*/ 715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5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72" name="Freeform: Shape 2271">
              <a:extLst>
                <a:ext uri="{FF2B5EF4-FFF2-40B4-BE49-F238E27FC236}">
                  <a16:creationId xmlns:a16="http://schemas.microsoft.com/office/drawing/2014/main" id="{6A7991EA-284D-D48A-4DC8-19C2D6158277}"/>
                </a:ext>
              </a:extLst>
            </p:cNvPr>
            <p:cNvSpPr/>
            <p:nvPr/>
          </p:nvSpPr>
          <p:spPr>
            <a:xfrm>
              <a:off x="9164712" y="3822611"/>
              <a:ext cx="110360" cy="108979"/>
            </a:xfrm>
            <a:custGeom>
              <a:avLst/>
              <a:gdLst>
                <a:gd name="connsiteX0" fmla="*/ 715 w 110360"/>
                <a:gd name="connsiteY0" fmla="*/ -582 h 108979"/>
                <a:gd name="connsiteX1" fmla="*/ 111075 w 110360"/>
                <a:gd name="connsiteY1" fmla="*/ -582 h 108979"/>
                <a:gd name="connsiteX2" fmla="*/ 111075 w 110360"/>
                <a:gd name="connsiteY2" fmla="*/ 108397 h 108979"/>
                <a:gd name="connsiteX3" fmla="*/ 715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2"/>
                  </a:moveTo>
                  <a:lnTo>
                    <a:pt x="111075" y="-582"/>
                  </a:lnTo>
                  <a:lnTo>
                    <a:pt x="111075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73" name="Freeform: Shape 2272">
              <a:extLst>
                <a:ext uri="{FF2B5EF4-FFF2-40B4-BE49-F238E27FC236}">
                  <a16:creationId xmlns:a16="http://schemas.microsoft.com/office/drawing/2014/main" id="{E28943D2-CC7E-532C-A077-FFF87355D020}"/>
                </a:ext>
              </a:extLst>
            </p:cNvPr>
            <p:cNvSpPr/>
            <p:nvPr/>
          </p:nvSpPr>
          <p:spPr>
            <a:xfrm>
              <a:off x="9164712" y="3713631"/>
              <a:ext cx="110360" cy="108979"/>
            </a:xfrm>
            <a:custGeom>
              <a:avLst/>
              <a:gdLst>
                <a:gd name="connsiteX0" fmla="*/ 715 w 110360"/>
                <a:gd name="connsiteY0" fmla="*/ -583 h 108979"/>
                <a:gd name="connsiteX1" fmla="*/ 111075 w 110360"/>
                <a:gd name="connsiteY1" fmla="*/ -583 h 108979"/>
                <a:gd name="connsiteX2" fmla="*/ 111075 w 110360"/>
                <a:gd name="connsiteY2" fmla="*/ 108397 h 108979"/>
                <a:gd name="connsiteX3" fmla="*/ 715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3"/>
                  </a:moveTo>
                  <a:lnTo>
                    <a:pt x="111075" y="-583"/>
                  </a:lnTo>
                  <a:lnTo>
                    <a:pt x="111075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74" name="Freeform: Shape 2273">
              <a:extLst>
                <a:ext uri="{FF2B5EF4-FFF2-40B4-BE49-F238E27FC236}">
                  <a16:creationId xmlns:a16="http://schemas.microsoft.com/office/drawing/2014/main" id="{5FB7B627-00B0-A117-E5C2-CA57A7112332}"/>
                </a:ext>
              </a:extLst>
            </p:cNvPr>
            <p:cNvSpPr/>
            <p:nvPr/>
          </p:nvSpPr>
          <p:spPr>
            <a:xfrm>
              <a:off x="9164712" y="3604652"/>
              <a:ext cx="110360" cy="108979"/>
            </a:xfrm>
            <a:custGeom>
              <a:avLst/>
              <a:gdLst>
                <a:gd name="connsiteX0" fmla="*/ 715 w 110360"/>
                <a:gd name="connsiteY0" fmla="*/ -583 h 108979"/>
                <a:gd name="connsiteX1" fmla="*/ 111075 w 110360"/>
                <a:gd name="connsiteY1" fmla="*/ -583 h 108979"/>
                <a:gd name="connsiteX2" fmla="*/ 111075 w 110360"/>
                <a:gd name="connsiteY2" fmla="*/ 108397 h 108979"/>
                <a:gd name="connsiteX3" fmla="*/ 715 w 110360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60" h="108979">
                  <a:moveTo>
                    <a:pt x="715" y="-583"/>
                  </a:moveTo>
                  <a:lnTo>
                    <a:pt x="111075" y="-583"/>
                  </a:lnTo>
                  <a:lnTo>
                    <a:pt x="111075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FFFFFF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75" name="TextBox 2274">
              <a:extLst>
                <a:ext uri="{FF2B5EF4-FFF2-40B4-BE49-F238E27FC236}">
                  <a16:creationId xmlns:a16="http://schemas.microsoft.com/office/drawing/2014/main" id="{BFA7F941-46E1-06EF-CA68-B371A29192B1}"/>
                </a:ext>
              </a:extLst>
            </p:cNvPr>
            <p:cNvSpPr txBox="1"/>
            <p:nvPr/>
          </p:nvSpPr>
          <p:spPr>
            <a:xfrm>
              <a:off x="6756691" y="4427598"/>
              <a:ext cx="12266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22E43"/>
                  </a:solidFill>
                  <a:latin typeface="Arial"/>
                  <a:cs typeface="Arial"/>
                  <a:sym typeface="Arial"/>
                  <a:rtl val="0"/>
                </a:rPr>
                <a:t>Plasmodium yoelii 17X</a:t>
              </a:r>
            </a:p>
          </p:txBody>
        </p:sp>
        <p:sp>
          <p:nvSpPr>
            <p:cNvPr id="2276" name="TextBox 2275">
              <a:extLst>
                <a:ext uri="{FF2B5EF4-FFF2-40B4-BE49-F238E27FC236}">
                  <a16:creationId xmlns:a16="http://schemas.microsoft.com/office/drawing/2014/main" id="{46037CEA-2820-E11A-5309-B47214E215E5}"/>
                </a:ext>
              </a:extLst>
            </p:cNvPr>
            <p:cNvSpPr txBox="1"/>
            <p:nvPr/>
          </p:nvSpPr>
          <p:spPr>
            <a:xfrm>
              <a:off x="6756691" y="4318618"/>
              <a:ext cx="12763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8D6FAB"/>
                  </a:solidFill>
                  <a:latin typeface="Arial"/>
                  <a:cs typeface="Arial"/>
                  <a:sym typeface="Arial"/>
                  <a:rtl val="0"/>
                </a:rPr>
                <a:t>Plasmodium yoelii yoelii</a:t>
              </a:r>
            </a:p>
          </p:txBody>
        </p:sp>
        <p:sp>
          <p:nvSpPr>
            <p:cNvPr id="2277" name="TextBox 2276">
              <a:extLst>
                <a:ext uri="{FF2B5EF4-FFF2-40B4-BE49-F238E27FC236}">
                  <a16:creationId xmlns:a16="http://schemas.microsoft.com/office/drawing/2014/main" id="{1064397C-9B30-EEB3-60D8-5F2F3C1158B2}"/>
                </a:ext>
              </a:extLst>
            </p:cNvPr>
            <p:cNvSpPr txBox="1"/>
            <p:nvPr/>
          </p:nvSpPr>
          <p:spPr>
            <a:xfrm>
              <a:off x="6756691" y="4209639"/>
              <a:ext cx="14093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32B40"/>
                  </a:solidFill>
                  <a:latin typeface="Arial"/>
                  <a:cs typeface="Arial"/>
                  <a:sym typeface="Arial"/>
                  <a:rtl val="0"/>
                </a:rPr>
                <a:t>Plasmodium vinckei petteri</a:t>
              </a:r>
            </a:p>
          </p:txBody>
        </p:sp>
        <p:sp>
          <p:nvSpPr>
            <p:cNvPr id="2278" name="TextBox 2277">
              <a:extLst>
                <a:ext uri="{FF2B5EF4-FFF2-40B4-BE49-F238E27FC236}">
                  <a16:creationId xmlns:a16="http://schemas.microsoft.com/office/drawing/2014/main" id="{5A2F3DA6-D6EA-A2F8-1D7A-79627FE15096}"/>
                </a:ext>
              </a:extLst>
            </p:cNvPr>
            <p:cNvSpPr txBox="1"/>
            <p:nvPr/>
          </p:nvSpPr>
          <p:spPr>
            <a:xfrm>
              <a:off x="6756691" y="4100659"/>
              <a:ext cx="14318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32A3F"/>
                  </a:solidFill>
                  <a:latin typeface="Arial"/>
                  <a:cs typeface="Arial"/>
                  <a:sym typeface="Arial"/>
                  <a:rtl val="0"/>
                </a:rPr>
                <a:t>Plasmodium vinckei lentum</a:t>
              </a:r>
            </a:p>
          </p:txBody>
        </p:sp>
        <p:sp>
          <p:nvSpPr>
            <p:cNvPr id="2279" name="TextBox 2278">
              <a:extLst>
                <a:ext uri="{FF2B5EF4-FFF2-40B4-BE49-F238E27FC236}">
                  <a16:creationId xmlns:a16="http://schemas.microsoft.com/office/drawing/2014/main" id="{B47A15C8-0CB5-14BF-9E70-E0B59DC538B2}"/>
                </a:ext>
              </a:extLst>
            </p:cNvPr>
            <p:cNvSpPr txBox="1"/>
            <p:nvPr/>
          </p:nvSpPr>
          <p:spPr>
            <a:xfrm>
              <a:off x="6756691" y="3991680"/>
              <a:ext cx="17011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32A3F"/>
                  </a:solidFill>
                  <a:latin typeface="Arial"/>
                  <a:cs typeface="Arial"/>
                  <a:sym typeface="Arial"/>
                  <a:rtl val="0"/>
                </a:rPr>
                <a:t>Plasmodium vinckei brucechwatti</a:t>
              </a:r>
            </a:p>
          </p:txBody>
        </p:sp>
        <p:sp>
          <p:nvSpPr>
            <p:cNvPr id="2280" name="TextBox 2279">
              <a:extLst>
                <a:ext uri="{FF2B5EF4-FFF2-40B4-BE49-F238E27FC236}">
                  <a16:creationId xmlns:a16="http://schemas.microsoft.com/office/drawing/2014/main" id="{632FDDA6-C9AC-4A15-BBC7-1A4E659BFA78}"/>
                </a:ext>
              </a:extLst>
            </p:cNvPr>
            <p:cNvSpPr txBox="1"/>
            <p:nvPr/>
          </p:nvSpPr>
          <p:spPr>
            <a:xfrm>
              <a:off x="6756691" y="3882701"/>
              <a:ext cx="143661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32A3F"/>
                  </a:solidFill>
                  <a:latin typeface="Arial"/>
                  <a:cs typeface="Arial"/>
                  <a:sym typeface="Arial"/>
                  <a:rtl val="0"/>
                </a:rPr>
                <a:t>Plasmodium vinckei vinckei</a:t>
              </a:r>
            </a:p>
          </p:txBody>
        </p:sp>
        <p:sp>
          <p:nvSpPr>
            <p:cNvPr id="2281" name="TextBox 2280">
              <a:extLst>
                <a:ext uri="{FF2B5EF4-FFF2-40B4-BE49-F238E27FC236}">
                  <a16:creationId xmlns:a16="http://schemas.microsoft.com/office/drawing/2014/main" id="{1B826879-2208-C42D-7193-430BCF4E20DE}"/>
                </a:ext>
              </a:extLst>
            </p:cNvPr>
            <p:cNvSpPr txBox="1"/>
            <p:nvPr/>
          </p:nvSpPr>
          <p:spPr>
            <a:xfrm>
              <a:off x="6756691" y="3773721"/>
              <a:ext cx="164820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62139"/>
                  </a:solidFill>
                  <a:latin typeface="Arial"/>
                  <a:cs typeface="Arial"/>
                  <a:sym typeface="Arial"/>
                  <a:rtl val="0"/>
                </a:rPr>
                <a:t>Plasmodium chabaudi chabaudi</a:t>
              </a:r>
            </a:p>
          </p:txBody>
        </p:sp>
        <p:sp>
          <p:nvSpPr>
            <p:cNvPr id="2282" name="TextBox 2281">
              <a:extLst>
                <a:ext uri="{FF2B5EF4-FFF2-40B4-BE49-F238E27FC236}">
                  <a16:creationId xmlns:a16="http://schemas.microsoft.com/office/drawing/2014/main" id="{1697F55B-7CA6-1D05-82AA-D3FF16A8D3E4}"/>
                </a:ext>
              </a:extLst>
            </p:cNvPr>
            <p:cNvSpPr txBox="1"/>
            <p:nvPr/>
          </p:nvSpPr>
          <p:spPr>
            <a:xfrm>
              <a:off x="6756691" y="3664742"/>
              <a:ext cx="15087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5263C"/>
                  </a:solidFill>
                  <a:latin typeface="Arial"/>
                  <a:cs typeface="Arial"/>
                  <a:sym typeface="Arial"/>
                  <a:rtl val="0"/>
                </a:rPr>
                <a:t>Plasmodium chabaudi adami</a:t>
              </a:r>
            </a:p>
          </p:txBody>
        </p:sp>
        <p:sp>
          <p:nvSpPr>
            <p:cNvPr id="2283" name="TextBox 2282">
              <a:extLst>
                <a:ext uri="{FF2B5EF4-FFF2-40B4-BE49-F238E27FC236}">
                  <a16:creationId xmlns:a16="http://schemas.microsoft.com/office/drawing/2014/main" id="{C751ACEC-EEBA-BC41-68A5-D6F91C534244}"/>
                </a:ext>
              </a:extLst>
            </p:cNvPr>
            <p:cNvSpPr txBox="1"/>
            <p:nvPr/>
          </p:nvSpPr>
          <p:spPr>
            <a:xfrm>
              <a:off x="6756691" y="3555762"/>
              <a:ext cx="14334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62239"/>
                  </a:solidFill>
                  <a:latin typeface="Arial"/>
                  <a:cs typeface="Arial"/>
                  <a:sym typeface="Arial"/>
                  <a:rtl val="0"/>
                </a:rPr>
                <a:t>Plasmodium berghei ANKA</a:t>
              </a:r>
            </a:p>
          </p:txBody>
        </p:sp>
        <p:sp>
          <p:nvSpPr>
            <p:cNvPr id="2284" name="Freeform: Shape 2283">
              <a:extLst>
                <a:ext uri="{FF2B5EF4-FFF2-40B4-BE49-F238E27FC236}">
                  <a16:creationId xmlns:a16="http://schemas.microsoft.com/office/drawing/2014/main" id="{1B643111-1E8B-1467-1F93-A6E3AE33D21D}"/>
                </a:ext>
              </a:extLst>
            </p:cNvPr>
            <p:cNvSpPr/>
            <p:nvPr/>
          </p:nvSpPr>
          <p:spPr>
            <a:xfrm>
              <a:off x="9327113" y="4476487"/>
              <a:ext cx="91857" cy="108979"/>
            </a:xfrm>
            <a:custGeom>
              <a:avLst/>
              <a:gdLst>
                <a:gd name="connsiteX0" fmla="*/ 715 w 91857"/>
                <a:gd name="connsiteY0" fmla="*/ -582 h 108979"/>
                <a:gd name="connsiteX1" fmla="*/ 92572 w 91857"/>
                <a:gd name="connsiteY1" fmla="*/ -582 h 108979"/>
                <a:gd name="connsiteX2" fmla="*/ 92572 w 91857"/>
                <a:gd name="connsiteY2" fmla="*/ 108398 h 108979"/>
                <a:gd name="connsiteX3" fmla="*/ 715 w 91857"/>
                <a:gd name="connsiteY3" fmla="*/ 108398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57" h="108979">
                  <a:moveTo>
                    <a:pt x="715" y="-582"/>
                  </a:moveTo>
                  <a:lnTo>
                    <a:pt x="92572" y="-582"/>
                  </a:lnTo>
                  <a:lnTo>
                    <a:pt x="92572" y="108398"/>
                  </a:lnTo>
                  <a:lnTo>
                    <a:pt x="715" y="108398"/>
                  </a:lnTo>
                  <a:close/>
                </a:path>
              </a:pathLst>
            </a:custGeom>
            <a:solidFill>
              <a:srgbClr val="D0D1AC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85" name="Freeform: Shape 2284">
              <a:extLst>
                <a:ext uri="{FF2B5EF4-FFF2-40B4-BE49-F238E27FC236}">
                  <a16:creationId xmlns:a16="http://schemas.microsoft.com/office/drawing/2014/main" id="{23C6EAEE-C39F-AC7C-331A-B623B78ACE1E}"/>
                </a:ext>
              </a:extLst>
            </p:cNvPr>
            <p:cNvSpPr/>
            <p:nvPr/>
          </p:nvSpPr>
          <p:spPr>
            <a:xfrm>
              <a:off x="9327113" y="4367507"/>
              <a:ext cx="91857" cy="108979"/>
            </a:xfrm>
            <a:custGeom>
              <a:avLst/>
              <a:gdLst>
                <a:gd name="connsiteX0" fmla="*/ 715 w 91857"/>
                <a:gd name="connsiteY0" fmla="*/ -582 h 108979"/>
                <a:gd name="connsiteX1" fmla="*/ 92572 w 91857"/>
                <a:gd name="connsiteY1" fmla="*/ -582 h 108979"/>
                <a:gd name="connsiteX2" fmla="*/ 92572 w 91857"/>
                <a:gd name="connsiteY2" fmla="*/ 108397 h 108979"/>
                <a:gd name="connsiteX3" fmla="*/ 715 w 91857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57" h="108979">
                  <a:moveTo>
                    <a:pt x="715" y="-582"/>
                  </a:moveTo>
                  <a:lnTo>
                    <a:pt x="92572" y="-582"/>
                  </a:lnTo>
                  <a:lnTo>
                    <a:pt x="92572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D0D1AC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86" name="Freeform: Shape 2285">
              <a:extLst>
                <a:ext uri="{FF2B5EF4-FFF2-40B4-BE49-F238E27FC236}">
                  <a16:creationId xmlns:a16="http://schemas.microsoft.com/office/drawing/2014/main" id="{7F9B5F07-7DBC-A106-CAD4-96BA2C184E2D}"/>
                </a:ext>
              </a:extLst>
            </p:cNvPr>
            <p:cNvSpPr/>
            <p:nvPr/>
          </p:nvSpPr>
          <p:spPr>
            <a:xfrm>
              <a:off x="9327113" y="4258528"/>
              <a:ext cx="91857" cy="108979"/>
            </a:xfrm>
            <a:custGeom>
              <a:avLst/>
              <a:gdLst>
                <a:gd name="connsiteX0" fmla="*/ 715 w 91857"/>
                <a:gd name="connsiteY0" fmla="*/ -582 h 108979"/>
                <a:gd name="connsiteX1" fmla="*/ 92572 w 91857"/>
                <a:gd name="connsiteY1" fmla="*/ -582 h 108979"/>
                <a:gd name="connsiteX2" fmla="*/ 92572 w 91857"/>
                <a:gd name="connsiteY2" fmla="*/ 108397 h 108979"/>
                <a:gd name="connsiteX3" fmla="*/ 715 w 91857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57" h="108979">
                  <a:moveTo>
                    <a:pt x="715" y="-582"/>
                  </a:moveTo>
                  <a:lnTo>
                    <a:pt x="92572" y="-582"/>
                  </a:lnTo>
                  <a:lnTo>
                    <a:pt x="92572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D0D1AC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87" name="Freeform: Shape 2286">
              <a:extLst>
                <a:ext uri="{FF2B5EF4-FFF2-40B4-BE49-F238E27FC236}">
                  <a16:creationId xmlns:a16="http://schemas.microsoft.com/office/drawing/2014/main" id="{0283ED2D-0A70-2604-3882-0C2537D711D9}"/>
                </a:ext>
              </a:extLst>
            </p:cNvPr>
            <p:cNvSpPr/>
            <p:nvPr/>
          </p:nvSpPr>
          <p:spPr>
            <a:xfrm>
              <a:off x="9327113" y="4149549"/>
              <a:ext cx="91857" cy="108979"/>
            </a:xfrm>
            <a:custGeom>
              <a:avLst/>
              <a:gdLst>
                <a:gd name="connsiteX0" fmla="*/ 715 w 91857"/>
                <a:gd name="connsiteY0" fmla="*/ -582 h 108979"/>
                <a:gd name="connsiteX1" fmla="*/ 92572 w 91857"/>
                <a:gd name="connsiteY1" fmla="*/ -582 h 108979"/>
                <a:gd name="connsiteX2" fmla="*/ 92572 w 91857"/>
                <a:gd name="connsiteY2" fmla="*/ 108397 h 108979"/>
                <a:gd name="connsiteX3" fmla="*/ 715 w 91857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57" h="108979">
                  <a:moveTo>
                    <a:pt x="715" y="-582"/>
                  </a:moveTo>
                  <a:lnTo>
                    <a:pt x="92572" y="-582"/>
                  </a:lnTo>
                  <a:lnTo>
                    <a:pt x="92572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D0D1AC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88" name="Freeform: Shape 2287">
              <a:extLst>
                <a:ext uri="{FF2B5EF4-FFF2-40B4-BE49-F238E27FC236}">
                  <a16:creationId xmlns:a16="http://schemas.microsoft.com/office/drawing/2014/main" id="{F55A5509-24BA-25C7-5E55-7B8E46418FCB}"/>
                </a:ext>
              </a:extLst>
            </p:cNvPr>
            <p:cNvSpPr/>
            <p:nvPr/>
          </p:nvSpPr>
          <p:spPr>
            <a:xfrm>
              <a:off x="9327113" y="4040569"/>
              <a:ext cx="91857" cy="108979"/>
            </a:xfrm>
            <a:custGeom>
              <a:avLst/>
              <a:gdLst>
                <a:gd name="connsiteX0" fmla="*/ 715 w 91857"/>
                <a:gd name="connsiteY0" fmla="*/ -582 h 108979"/>
                <a:gd name="connsiteX1" fmla="*/ 92572 w 91857"/>
                <a:gd name="connsiteY1" fmla="*/ -582 h 108979"/>
                <a:gd name="connsiteX2" fmla="*/ 92572 w 91857"/>
                <a:gd name="connsiteY2" fmla="*/ 108397 h 108979"/>
                <a:gd name="connsiteX3" fmla="*/ 715 w 91857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57" h="108979">
                  <a:moveTo>
                    <a:pt x="715" y="-582"/>
                  </a:moveTo>
                  <a:lnTo>
                    <a:pt x="92572" y="-582"/>
                  </a:lnTo>
                  <a:lnTo>
                    <a:pt x="92572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D0D1AC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89" name="Freeform: Shape 2288">
              <a:extLst>
                <a:ext uri="{FF2B5EF4-FFF2-40B4-BE49-F238E27FC236}">
                  <a16:creationId xmlns:a16="http://schemas.microsoft.com/office/drawing/2014/main" id="{B6F18C23-9E61-AC57-6108-5435491BAF29}"/>
                </a:ext>
              </a:extLst>
            </p:cNvPr>
            <p:cNvSpPr/>
            <p:nvPr/>
          </p:nvSpPr>
          <p:spPr>
            <a:xfrm>
              <a:off x="9327113" y="3931590"/>
              <a:ext cx="91857" cy="108979"/>
            </a:xfrm>
            <a:custGeom>
              <a:avLst/>
              <a:gdLst>
                <a:gd name="connsiteX0" fmla="*/ 715 w 91857"/>
                <a:gd name="connsiteY0" fmla="*/ -582 h 108979"/>
                <a:gd name="connsiteX1" fmla="*/ 92572 w 91857"/>
                <a:gd name="connsiteY1" fmla="*/ -582 h 108979"/>
                <a:gd name="connsiteX2" fmla="*/ 92572 w 91857"/>
                <a:gd name="connsiteY2" fmla="*/ 108397 h 108979"/>
                <a:gd name="connsiteX3" fmla="*/ 715 w 91857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57" h="108979">
                  <a:moveTo>
                    <a:pt x="715" y="-582"/>
                  </a:moveTo>
                  <a:lnTo>
                    <a:pt x="92572" y="-582"/>
                  </a:lnTo>
                  <a:lnTo>
                    <a:pt x="92572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D0D1AC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90" name="Freeform: Shape 2289">
              <a:extLst>
                <a:ext uri="{FF2B5EF4-FFF2-40B4-BE49-F238E27FC236}">
                  <a16:creationId xmlns:a16="http://schemas.microsoft.com/office/drawing/2014/main" id="{4260367A-D4A1-D543-C105-695C33FFAAE1}"/>
                </a:ext>
              </a:extLst>
            </p:cNvPr>
            <p:cNvSpPr/>
            <p:nvPr/>
          </p:nvSpPr>
          <p:spPr>
            <a:xfrm>
              <a:off x="9327113" y="3822611"/>
              <a:ext cx="91857" cy="108979"/>
            </a:xfrm>
            <a:custGeom>
              <a:avLst/>
              <a:gdLst>
                <a:gd name="connsiteX0" fmla="*/ 715 w 91857"/>
                <a:gd name="connsiteY0" fmla="*/ -582 h 108979"/>
                <a:gd name="connsiteX1" fmla="*/ 92572 w 91857"/>
                <a:gd name="connsiteY1" fmla="*/ -582 h 108979"/>
                <a:gd name="connsiteX2" fmla="*/ 92572 w 91857"/>
                <a:gd name="connsiteY2" fmla="*/ 108397 h 108979"/>
                <a:gd name="connsiteX3" fmla="*/ 715 w 91857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57" h="108979">
                  <a:moveTo>
                    <a:pt x="715" y="-582"/>
                  </a:moveTo>
                  <a:lnTo>
                    <a:pt x="92572" y="-582"/>
                  </a:lnTo>
                  <a:lnTo>
                    <a:pt x="92572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D0D1AC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91" name="Freeform: Shape 2290">
              <a:extLst>
                <a:ext uri="{FF2B5EF4-FFF2-40B4-BE49-F238E27FC236}">
                  <a16:creationId xmlns:a16="http://schemas.microsoft.com/office/drawing/2014/main" id="{80669274-F272-BC2B-413A-033737470614}"/>
                </a:ext>
              </a:extLst>
            </p:cNvPr>
            <p:cNvSpPr/>
            <p:nvPr/>
          </p:nvSpPr>
          <p:spPr>
            <a:xfrm>
              <a:off x="9327113" y="3713631"/>
              <a:ext cx="91857" cy="108979"/>
            </a:xfrm>
            <a:custGeom>
              <a:avLst/>
              <a:gdLst>
                <a:gd name="connsiteX0" fmla="*/ 715 w 91857"/>
                <a:gd name="connsiteY0" fmla="*/ -583 h 108979"/>
                <a:gd name="connsiteX1" fmla="*/ 92572 w 91857"/>
                <a:gd name="connsiteY1" fmla="*/ -583 h 108979"/>
                <a:gd name="connsiteX2" fmla="*/ 92572 w 91857"/>
                <a:gd name="connsiteY2" fmla="*/ 108397 h 108979"/>
                <a:gd name="connsiteX3" fmla="*/ 715 w 91857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57" h="108979">
                  <a:moveTo>
                    <a:pt x="715" y="-583"/>
                  </a:moveTo>
                  <a:lnTo>
                    <a:pt x="92572" y="-583"/>
                  </a:lnTo>
                  <a:lnTo>
                    <a:pt x="92572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D0D1AC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292" name="Freeform: Shape 2291">
              <a:extLst>
                <a:ext uri="{FF2B5EF4-FFF2-40B4-BE49-F238E27FC236}">
                  <a16:creationId xmlns:a16="http://schemas.microsoft.com/office/drawing/2014/main" id="{3C88B889-8348-E36E-FE2E-753382C7B9B7}"/>
                </a:ext>
              </a:extLst>
            </p:cNvPr>
            <p:cNvSpPr/>
            <p:nvPr/>
          </p:nvSpPr>
          <p:spPr>
            <a:xfrm>
              <a:off x="9327113" y="3604652"/>
              <a:ext cx="91857" cy="108979"/>
            </a:xfrm>
            <a:custGeom>
              <a:avLst/>
              <a:gdLst>
                <a:gd name="connsiteX0" fmla="*/ 715 w 91857"/>
                <a:gd name="connsiteY0" fmla="*/ -583 h 108979"/>
                <a:gd name="connsiteX1" fmla="*/ 92572 w 91857"/>
                <a:gd name="connsiteY1" fmla="*/ -583 h 108979"/>
                <a:gd name="connsiteX2" fmla="*/ 92572 w 91857"/>
                <a:gd name="connsiteY2" fmla="*/ 108397 h 108979"/>
                <a:gd name="connsiteX3" fmla="*/ 715 w 91857"/>
                <a:gd name="connsiteY3" fmla="*/ 108397 h 108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857" h="108979">
                  <a:moveTo>
                    <a:pt x="715" y="-583"/>
                  </a:moveTo>
                  <a:lnTo>
                    <a:pt x="92572" y="-583"/>
                  </a:lnTo>
                  <a:lnTo>
                    <a:pt x="92572" y="108397"/>
                  </a:lnTo>
                  <a:lnTo>
                    <a:pt x="715" y="108397"/>
                  </a:lnTo>
                  <a:close/>
                </a:path>
              </a:pathLst>
            </a:custGeom>
            <a:solidFill>
              <a:srgbClr val="D0D1AC"/>
            </a:solidFill>
            <a:ln w="3469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</p:grpSp>
      <p:grpSp>
        <p:nvGrpSpPr>
          <p:cNvPr id="2572" name="Graphic 5">
            <a:extLst>
              <a:ext uri="{FF2B5EF4-FFF2-40B4-BE49-F238E27FC236}">
                <a16:creationId xmlns:a16="http://schemas.microsoft.com/office/drawing/2014/main" id="{65B101EF-AD43-29E1-6790-1B1FAD064661}"/>
              </a:ext>
            </a:extLst>
          </p:cNvPr>
          <p:cNvGrpSpPr/>
          <p:nvPr/>
        </p:nvGrpSpPr>
        <p:grpSpPr>
          <a:xfrm>
            <a:off x="6679004" y="1672741"/>
            <a:ext cx="2734910" cy="315855"/>
            <a:chOff x="6679004" y="1672741"/>
            <a:chExt cx="2734910" cy="315855"/>
          </a:xfrm>
        </p:grpSpPr>
        <p:sp>
          <p:nvSpPr>
            <p:cNvPr id="2573" name="Freeform: Shape 2572">
              <a:extLst>
                <a:ext uri="{FF2B5EF4-FFF2-40B4-BE49-F238E27FC236}">
                  <a16:creationId xmlns:a16="http://schemas.microsoft.com/office/drawing/2014/main" id="{6A0B8C13-18CD-EA47-EC56-A8AB7CFFB1FB}"/>
                </a:ext>
              </a:extLst>
            </p:cNvPr>
            <p:cNvSpPr/>
            <p:nvPr/>
          </p:nvSpPr>
          <p:spPr>
            <a:xfrm>
              <a:off x="6679004" y="1871997"/>
              <a:ext cx="372743" cy="17076"/>
            </a:xfrm>
            <a:custGeom>
              <a:avLst/>
              <a:gdLst>
                <a:gd name="connsiteX0" fmla="*/ 677 w 372743"/>
                <a:gd name="connsiteY0" fmla="*/ -524 h 17076"/>
                <a:gd name="connsiteX1" fmla="*/ 373420 w 372743"/>
                <a:gd name="connsiteY1" fmla="*/ -524 h 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743" h="17076">
                  <a:moveTo>
                    <a:pt x="677" y="-524"/>
                  </a:moveTo>
                  <a:lnTo>
                    <a:pt x="373420" y="-524"/>
                  </a:lnTo>
                </a:path>
              </a:pathLst>
            </a:custGeom>
            <a:ln w="1612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74" name="Freeform: Shape 2573">
              <a:extLst>
                <a:ext uri="{FF2B5EF4-FFF2-40B4-BE49-F238E27FC236}">
                  <a16:creationId xmlns:a16="http://schemas.microsoft.com/office/drawing/2014/main" id="{EF39BE43-CAAA-8975-C8E9-782C6F8E774C}"/>
                </a:ext>
              </a:extLst>
            </p:cNvPr>
            <p:cNvSpPr/>
            <p:nvPr/>
          </p:nvSpPr>
          <p:spPr>
            <a:xfrm>
              <a:off x="6679004" y="1771586"/>
              <a:ext cx="372743" cy="17076"/>
            </a:xfrm>
            <a:custGeom>
              <a:avLst/>
              <a:gdLst>
                <a:gd name="connsiteX0" fmla="*/ 677 w 372743"/>
                <a:gd name="connsiteY0" fmla="*/ -524 h 17076"/>
                <a:gd name="connsiteX1" fmla="*/ 373420 w 372743"/>
                <a:gd name="connsiteY1" fmla="*/ -524 h 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743" h="17076">
                  <a:moveTo>
                    <a:pt x="677" y="-524"/>
                  </a:moveTo>
                  <a:lnTo>
                    <a:pt x="373420" y="-524"/>
                  </a:lnTo>
                </a:path>
              </a:pathLst>
            </a:custGeom>
            <a:ln w="1612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75" name="Freeform: Shape 2574">
              <a:extLst>
                <a:ext uri="{FF2B5EF4-FFF2-40B4-BE49-F238E27FC236}">
                  <a16:creationId xmlns:a16="http://schemas.microsoft.com/office/drawing/2014/main" id="{C3A90B03-25F0-818B-873C-11A953E3320D}"/>
                </a:ext>
              </a:extLst>
            </p:cNvPr>
            <p:cNvSpPr/>
            <p:nvPr/>
          </p:nvSpPr>
          <p:spPr>
            <a:xfrm>
              <a:off x="6679004" y="1821792"/>
              <a:ext cx="15072" cy="50205"/>
            </a:xfrm>
            <a:custGeom>
              <a:avLst/>
              <a:gdLst>
                <a:gd name="connsiteX0" fmla="*/ 677 w 15072"/>
                <a:gd name="connsiteY0" fmla="*/ -524 h 50205"/>
                <a:gd name="connsiteX1" fmla="*/ 677 w 15072"/>
                <a:gd name="connsiteY1" fmla="*/ 49681 h 5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72" h="50205">
                  <a:moveTo>
                    <a:pt x="677" y="-524"/>
                  </a:moveTo>
                  <a:lnTo>
                    <a:pt x="677" y="49681"/>
                  </a:lnTo>
                </a:path>
              </a:pathLst>
            </a:custGeom>
            <a:ln w="1612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76" name="Freeform: Shape 2575">
              <a:extLst>
                <a:ext uri="{FF2B5EF4-FFF2-40B4-BE49-F238E27FC236}">
                  <a16:creationId xmlns:a16="http://schemas.microsoft.com/office/drawing/2014/main" id="{36D966C9-1C8C-6B54-9719-DF8DA052EE2F}"/>
                </a:ext>
              </a:extLst>
            </p:cNvPr>
            <p:cNvSpPr/>
            <p:nvPr/>
          </p:nvSpPr>
          <p:spPr>
            <a:xfrm>
              <a:off x="6679004" y="1771586"/>
              <a:ext cx="15072" cy="50205"/>
            </a:xfrm>
            <a:custGeom>
              <a:avLst/>
              <a:gdLst>
                <a:gd name="connsiteX0" fmla="*/ 677 w 15072"/>
                <a:gd name="connsiteY0" fmla="*/ 49681 h 50205"/>
                <a:gd name="connsiteX1" fmla="*/ 677 w 15072"/>
                <a:gd name="connsiteY1" fmla="*/ -524 h 5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72" h="50205">
                  <a:moveTo>
                    <a:pt x="677" y="49681"/>
                  </a:moveTo>
                  <a:lnTo>
                    <a:pt x="677" y="-524"/>
                  </a:lnTo>
                </a:path>
              </a:pathLst>
            </a:custGeom>
            <a:ln w="1612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77" name="Freeform: Shape 2576">
              <a:extLst>
                <a:ext uri="{FF2B5EF4-FFF2-40B4-BE49-F238E27FC236}">
                  <a16:creationId xmlns:a16="http://schemas.microsoft.com/office/drawing/2014/main" id="{624DDAF7-6116-4D1F-AAC0-D4CF52DF8333}"/>
                </a:ext>
              </a:extLst>
            </p:cNvPr>
            <p:cNvSpPr/>
            <p:nvPr/>
          </p:nvSpPr>
          <p:spPr>
            <a:xfrm>
              <a:off x="6679004" y="1871997"/>
              <a:ext cx="372743" cy="17076"/>
            </a:xfrm>
            <a:custGeom>
              <a:avLst/>
              <a:gdLst>
                <a:gd name="connsiteX0" fmla="*/ 677 w 372743"/>
                <a:gd name="connsiteY0" fmla="*/ -524 h 17076"/>
                <a:gd name="connsiteX1" fmla="*/ 373420 w 372743"/>
                <a:gd name="connsiteY1" fmla="*/ -524 h 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743" h="17076">
                  <a:moveTo>
                    <a:pt x="677" y="-524"/>
                  </a:moveTo>
                  <a:lnTo>
                    <a:pt x="373420" y="-524"/>
                  </a:lnTo>
                </a:path>
              </a:pathLst>
            </a:custGeom>
            <a:ln w="79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78" name="Freeform: Shape 2577">
              <a:extLst>
                <a:ext uri="{FF2B5EF4-FFF2-40B4-BE49-F238E27FC236}">
                  <a16:creationId xmlns:a16="http://schemas.microsoft.com/office/drawing/2014/main" id="{53F7C968-6ECE-F70D-4A25-4DADCB457A4C}"/>
                </a:ext>
              </a:extLst>
            </p:cNvPr>
            <p:cNvSpPr/>
            <p:nvPr/>
          </p:nvSpPr>
          <p:spPr>
            <a:xfrm>
              <a:off x="6679004" y="1771586"/>
              <a:ext cx="372743" cy="17076"/>
            </a:xfrm>
            <a:custGeom>
              <a:avLst/>
              <a:gdLst>
                <a:gd name="connsiteX0" fmla="*/ 677 w 372743"/>
                <a:gd name="connsiteY0" fmla="*/ -524 h 17076"/>
                <a:gd name="connsiteX1" fmla="*/ 373420 w 372743"/>
                <a:gd name="connsiteY1" fmla="*/ -524 h 1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72743" h="17076">
                  <a:moveTo>
                    <a:pt x="677" y="-524"/>
                  </a:moveTo>
                  <a:lnTo>
                    <a:pt x="373420" y="-524"/>
                  </a:lnTo>
                </a:path>
              </a:pathLst>
            </a:custGeom>
            <a:ln w="79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79" name="Freeform: Shape 2578">
              <a:extLst>
                <a:ext uri="{FF2B5EF4-FFF2-40B4-BE49-F238E27FC236}">
                  <a16:creationId xmlns:a16="http://schemas.microsoft.com/office/drawing/2014/main" id="{4D901EF9-F8AF-3341-7A91-11054B10848F}"/>
                </a:ext>
              </a:extLst>
            </p:cNvPr>
            <p:cNvSpPr/>
            <p:nvPr/>
          </p:nvSpPr>
          <p:spPr>
            <a:xfrm>
              <a:off x="6679004" y="1821792"/>
              <a:ext cx="15072" cy="50205"/>
            </a:xfrm>
            <a:custGeom>
              <a:avLst/>
              <a:gdLst>
                <a:gd name="connsiteX0" fmla="*/ 677 w 15072"/>
                <a:gd name="connsiteY0" fmla="*/ -524 h 50205"/>
                <a:gd name="connsiteX1" fmla="*/ 677 w 15072"/>
                <a:gd name="connsiteY1" fmla="*/ 49681 h 5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72" h="50205">
                  <a:moveTo>
                    <a:pt x="677" y="-524"/>
                  </a:moveTo>
                  <a:lnTo>
                    <a:pt x="677" y="49681"/>
                  </a:lnTo>
                </a:path>
              </a:pathLst>
            </a:custGeom>
            <a:ln w="79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80" name="Freeform: Shape 2579">
              <a:extLst>
                <a:ext uri="{FF2B5EF4-FFF2-40B4-BE49-F238E27FC236}">
                  <a16:creationId xmlns:a16="http://schemas.microsoft.com/office/drawing/2014/main" id="{46EF7414-5D9C-ADDC-5DEC-4C001AB6E501}"/>
                </a:ext>
              </a:extLst>
            </p:cNvPr>
            <p:cNvSpPr/>
            <p:nvPr/>
          </p:nvSpPr>
          <p:spPr>
            <a:xfrm>
              <a:off x="6679004" y="1771586"/>
              <a:ext cx="15072" cy="50205"/>
            </a:xfrm>
            <a:custGeom>
              <a:avLst/>
              <a:gdLst>
                <a:gd name="connsiteX0" fmla="*/ 677 w 15072"/>
                <a:gd name="connsiteY0" fmla="*/ 49681 h 50205"/>
                <a:gd name="connsiteX1" fmla="*/ 677 w 15072"/>
                <a:gd name="connsiteY1" fmla="*/ -524 h 50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72" h="50205">
                  <a:moveTo>
                    <a:pt x="677" y="49681"/>
                  </a:moveTo>
                  <a:lnTo>
                    <a:pt x="677" y="-524"/>
                  </a:lnTo>
                </a:path>
              </a:pathLst>
            </a:custGeom>
            <a:ln w="7988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81" name="Freeform: Shape 2580">
              <a:extLst>
                <a:ext uri="{FF2B5EF4-FFF2-40B4-BE49-F238E27FC236}">
                  <a16:creationId xmlns:a16="http://schemas.microsoft.com/office/drawing/2014/main" id="{4BB834EA-5972-9F43-10CD-E3E720C7A29C}"/>
                </a:ext>
              </a:extLst>
            </p:cNvPr>
            <p:cNvSpPr/>
            <p:nvPr/>
          </p:nvSpPr>
          <p:spPr>
            <a:xfrm>
              <a:off x="8779361" y="1821792"/>
              <a:ext cx="100684" cy="100411"/>
            </a:xfrm>
            <a:custGeom>
              <a:avLst/>
              <a:gdLst>
                <a:gd name="connsiteX0" fmla="*/ 677 w 100684"/>
                <a:gd name="connsiteY0" fmla="*/ -524 h 100411"/>
                <a:gd name="connsiteX1" fmla="*/ 101361 w 100684"/>
                <a:gd name="connsiteY1" fmla="*/ -524 h 100411"/>
                <a:gd name="connsiteX2" fmla="*/ 101361 w 100684"/>
                <a:gd name="connsiteY2" fmla="*/ 99887 h 100411"/>
                <a:gd name="connsiteX3" fmla="*/ 677 w 100684"/>
                <a:gd name="connsiteY3" fmla="*/ 99887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677" y="-524"/>
                  </a:moveTo>
                  <a:lnTo>
                    <a:pt x="101361" y="-524"/>
                  </a:lnTo>
                  <a:lnTo>
                    <a:pt x="101361" y="99887"/>
                  </a:lnTo>
                  <a:lnTo>
                    <a:pt x="677" y="99887"/>
                  </a:lnTo>
                  <a:close/>
                </a:path>
              </a:pathLst>
            </a:custGeom>
            <a:solidFill>
              <a:srgbClr val="FFFFFF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82" name="Freeform: Shape 2581">
              <a:extLst>
                <a:ext uri="{FF2B5EF4-FFF2-40B4-BE49-F238E27FC236}">
                  <a16:creationId xmlns:a16="http://schemas.microsoft.com/office/drawing/2014/main" id="{68C3A86C-E800-A4FC-447C-2914BDD9892C}"/>
                </a:ext>
              </a:extLst>
            </p:cNvPr>
            <p:cNvSpPr/>
            <p:nvPr/>
          </p:nvSpPr>
          <p:spPr>
            <a:xfrm>
              <a:off x="8779361" y="1721381"/>
              <a:ext cx="100684" cy="100411"/>
            </a:xfrm>
            <a:custGeom>
              <a:avLst/>
              <a:gdLst>
                <a:gd name="connsiteX0" fmla="*/ 677 w 100684"/>
                <a:gd name="connsiteY0" fmla="*/ -524 h 100411"/>
                <a:gd name="connsiteX1" fmla="*/ 101361 w 100684"/>
                <a:gd name="connsiteY1" fmla="*/ -524 h 100411"/>
                <a:gd name="connsiteX2" fmla="*/ 101361 w 100684"/>
                <a:gd name="connsiteY2" fmla="*/ 99887 h 100411"/>
                <a:gd name="connsiteX3" fmla="*/ 677 w 100684"/>
                <a:gd name="connsiteY3" fmla="*/ 99887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677" y="-524"/>
                  </a:moveTo>
                  <a:lnTo>
                    <a:pt x="101361" y="-524"/>
                  </a:lnTo>
                  <a:lnTo>
                    <a:pt x="101361" y="99887"/>
                  </a:lnTo>
                  <a:lnTo>
                    <a:pt x="677" y="99887"/>
                  </a:lnTo>
                  <a:close/>
                </a:path>
              </a:pathLst>
            </a:custGeom>
            <a:solidFill>
              <a:srgbClr val="FFFFFF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83" name="Freeform: Shape 2582">
              <a:extLst>
                <a:ext uri="{FF2B5EF4-FFF2-40B4-BE49-F238E27FC236}">
                  <a16:creationId xmlns:a16="http://schemas.microsoft.com/office/drawing/2014/main" id="{2CD14D31-EE87-AB1A-470D-283C38B1DA6C}"/>
                </a:ext>
              </a:extLst>
            </p:cNvPr>
            <p:cNvSpPr/>
            <p:nvPr/>
          </p:nvSpPr>
          <p:spPr>
            <a:xfrm>
              <a:off x="8880045" y="1821792"/>
              <a:ext cx="100684" cy="100411"/>
            </a:xfrm>
            <a:custGeom>
              <a:avLst/>
              <a:gdLst>
                <a:gd name="connsiteX0" fmla="*/ 676 w 100684"/>
                <a:gd name="connsiteY0" fmla="*/ -524 h 100411"/>
                <a:gd name="connsiteX1" fmla="*/ 101361 w 100684"/>
                <a:gd name="connsiteY1" fmla="*/ -524 h 100411"/>
                <a:gd name="connsiteX2" fmla="*/ 101361 w 100684"/>
                <a:gd name="connsiteY2" fmla="*/ 99887 h 100411"/>
                <a:gd name="connsiteX3" fmla="*/ 676 w 100684"/>
                <a:gd name="connsiteY3" fmla="*/ 99887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676" y="-524"/>
                  </a:moveTo>
                  <a:lnTo>
                    <a:pt x="101361" y="-524"/>
                  </a:lnTo>
                  <a:lnTo>
                    <a:pt x="101361" y="99887"/>
                  </a:lnTo>
                  <a:lnTo>
                    <a:pt x="676" y="99887"/>
                  </a:lnTo>
                  <a:close/>
                </a:path>
              </a:pathLst>
            </a:custGeom>
            <a:solidFill>
              <a:srgbClr val="FFFFFF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84" name="Freeform: Shape 2583">
              <a:extLst>
                <a:ext uri="{FF2B5EF4-FFF2-40B4-BE49-F238E27FC236}">
                  <a16:creationId xmlns:a16="http://schemas.microsoft.com/office/drawing/2014/main" id="{4AA38852-215D-66A8-4ACB-B2C739BA55F8}"/>
                </a:ext>
              </a:extLst>
            </p:cNvPr>
            <p:cNvSpPr/>
            <p:nvPr/>
          </p:nvSpPr>
          <p:spPr>
            <a:xfrm>
              <a:off x="8880045" y="1721381"/>
              <a:ext cx="100684" cy="100411"/>
            </a:xfrm>
            <a:custGeom>
              <a:avLst/>
              <a:gdLst>
                <a:gd name="connsiteX0" fmla="*/ 676 w 100684"/>
                <a:gd name="connsiteY0" fmla="*/ -524 h 100411"/>
                <a:gd name="connsiteX1" fmla="*/ 101361 w 100684"/>
                <a:gd name="connsiteY1" fmla="*/ -524 h 100411"/>
                <a:gd name="connsiteX2" fmla="*/ 101361 w 100684"/>
                <a:gd name="connsiteY2" fmla="*/ 99887 h 100411"/>
                <a:gd name="connsiteX3" fmla="*/ 676 w 100684"/>
                <a:gd name="connsiteY3" fmla="*/ 99887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676" y="-524"/>
                  </a:moveTo>
                  <a:lnTo>
                    <a:pt x="101361" y="-524"/>
                  </a:lnTo>
                  <a:lnTo>
                    <a:pt x="101361" y="99887"/>
                  </a:lnTo>
                  <a:lnTo>
                    <a:pt x="676" y="99887"/>
                  </a:lnTo>
                  <a:close/>
                </a:path>
              </a:pathLst>
            </a:custGeom>
            <a:solidFill>
              <a:srgbClr val="FFFFFF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85" name="Freeform: Shape 2584">
              <a:extLst>
                <a:ext uri="{FF2B5EF4-FFF2-40B4-BE49-F238E27FC236}">
                  <a16:creationId xmlns:a16="http://schemas.microsoft.com/office/drawing/2014/main" id="{ADCB92F5-F21A-C4AB-19E1-3AF8D1238EB6}"/>
                </a:ext>
              </a:extLst>
            </p:cNvPr>
            <p:cNvSpPr/>
            <p:nvPr/>
          </p:nvSpPr>
          <p:spPr>
            <a:xfrm>
              <a:off x="8980730" y="1821792"/>
              <a:ext cx="100684" cy="100411"/>
            </a:xfrm>
            <a:custGeom>
              <a:avLst/>
              <a:gdLst>
                <a:gd name="connsiteX0" fmla="*/ 676 w 100684"/>
                <a:gd name="connsiteY0" fmla="*/ -524 h 100411"/>
                <a:gd name="connsiteX1" fmla="*/ 101361 w 100684"/>
                <a:gd name="connsiteY1" fmla="*/ -524 h 100411"/>
                <a:gd name="connsiteX2" fmla="*/ 101361 w 100684"/>
                <a:gd name="connsiteY2" fmla="*/ 99887 h 100411"/>
                <a:gd name="connsiteX3" fmla="*/ 676 w 100684"/>
                <a:gd name="connsiteY3" fmla="*/ 99887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676" y="-524"/>
                  </a:moveTo>
                  <a:lnTo>
                    <a:pt x="101361" y="-524"/>
                  </a:lnTo>
                  <a:lnTo>
                    <a:pt x="101361" y="99887"/>
                  </a:lnTo>
                  <a:lnTo>
                    <a:pt x="676" y="99887"/>
                  </a:lnTo>
                  <a:close/>
                </a:path>
              </a:pathLst>
            </a:custGeom>
            <a:solidFill>
              <a:srgbClr val="FFFFFF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86" name="Freeform: Shape 2585">
              <a:extLst>
                <a:ext uri="{FF2B5EF4-FFF2-40B4-BE49-F238E27FC236}">
                  <a16:creationId xmlns:a16="http://schemas.microsoft.com/office/drawing/2014/main" id="{6F7A5A72-E851-9CF0-63ED-653723553BAD}"/>
                </a:ext>
              </a:extLst>
            </p:cNvPr>
            <p:cNvSpPr/>
            <p:nvPr/>
          </p:nvSpPr>
          <p:spPr>
            <a:xfrm>
              <a:off x="8980730" y="1721381"/>
              <a:ext cx="100684" cy="100411"/>
            </a:xfrm>
            <a:custGeom>
              <a:avLst/>
              <a:gdLst>
                <a:gd name="connsiteX0" fmla="*/ 676 w 100684"/>
                <a:gd name="connsiteY0" fmla="*/ -524 h 100411"/>
                <a:gd name="connsiteX1" fmla="*/ 101361 w 100684"/>
                <a:gd name="connsiteY1" fmla="*/ -524 h 100411"/>
                <a:gd name="connsiteX2" fmla="*/ 101361 w 100684"/>
                <a:gd name="connsiteY2" fmla="*/ 99887 h 100411"/>
                <a:gd name="connsiteX3" fmla="*/ 676 w 100684"/>
                <a:gd name="connsiteY3" fmla="*/ 99887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676" y="-524"/>
                  </a:moveTo>
                  <a:lnTo>
                    <a:pt x="101361" y="-524"/>
                  </a:lnTo>
                  <a:lnTo>
                    <a:pt x="101361" y="99887"/>
                  </a:lnTo>
                  <a:lnTo>
                    <a:pt x="676" y="99887"/>
                  </a:lnTo>
                  <a:close/>
                </a:path>
              </a:pathLst>
            </a:custGeom>
            <a:solidFill>
              <a:srgbClr val="FFFFFF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87" name="Freeform: Shape 2586">
              <a:extLst>
                <a:ext uri="{FF2B5EF4-FFF2-40B4-BE49-F238E27FC236}">
                  <a16:creationId xmlns:a16="http://schemas.microsoft.com/office/drawing/2014/main" id="{6E8200B2-9F46-35B9-395A-98DF444C55DD}"/>
                </a:ext>
              </a:extLst>
            </p:cNvPr>
            <p:cNvSpPr/>
            <p:nvPr/>
          </p:nvSpPr>
          <p:spPr>
            <a:xfrm>
              <a:off x="9081264" y="1821792"/>
              <a:ext cx="100684" cy="100411"/>
            </a:xfrm>
            <a:custGeom>
              <a:avLst/>
              <a:gdLst>
                <a:gd name="connsiteX0" fmla="*/ 677 w 100684"/>
                <a:gd name="connsiteY0" fmla="*/ -524 h 100411"/>
                <a:gd name="connsiteX1" fmla="*/ 101361 w 100684"/>
                <a:gd name="connsiteY1" fmla="*/ -524 h 100411"/>
                <a:gd name="connsiteX2" fmla="*/ 101361 w 100684"/>
                <a:gd name="connsiteY2" fmla="*/ 99887 h 100411"/>
                <a:gd name="connsiteX3" fmla="*/ 677 w 100684"/>
                <a:gd name="connsiteY3" fmla="*/ 99887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677" y="-524"/>
                  </a:moveTo>
                  <a:lnTo>
                    <a:pt x="101361" y="-524"/>
                  </a:lnTo>
                  <a:lnTo>
                    <a:pt x="101361" y="99887"/>
                  </a:lnTo>
                  <a:lnTo>
                    <a:pt x="677" y="99887"/>
                  </a:lnTo>
                  <a:close/>
                </a:path>
              </a:pathLst>
            </a:custGeom>
            <a:solidFill>
              <a:srgbClr val="FFFFFF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88" name="Freeform: Shape 2587">
              <a:extLst>
                <a:ext uri="{FF2B5EF4-FFF2-40B4-BE49-F238E27FC236}">
                  <a16:creationId xmlns:a16="http://schemas.microsoft.com/office/drawing/2014/main" id="{714B771C-9DE7-F308-FC78-761C69829C8E}"/>
                </a:ext>
              </a:extLst>
            </p:cNvPr>
            <p:cNvSpPr/>
            <p:nvPr/>
          </p:nvSpPr>
          <p:spPr>
            <a:xfrm>
              <a:off x="9081264" y="1721381"/>
              <a:ext cx="100684" cy="100411"/>
            </a:xfrm>
            <a:custGeom>
              <a:avLst/>
              <a:gdLst>
                <a:gd name="connsiteX0" fmla="*/ 677 w 100684"/>
                <a:gd name="connsiteY0" fmla="*/ -524 h 100411"/>
                <a:gd name="connsiteX1" fmla="*/ 101361 w 100684"/>
                <a:gd name="connsiteY1" fmla="*/ -524 h 100411"/>
                <a:gd name="connsiteX2" fmla="*/ 101361 w 100684"/>
                <a:gd name="connsiteY2" fmla="*/ 99887 h 100411"/>
                <a:gd name="connsiteX3" fmla="*/ 677 w 100684"/>
                <a:gd name="connsiteY3" fmla="*/ 99887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677" y="-524"/>
                  </a:moveTo>
                  <a:lnTo>
                    <a:pt x="101361" y="-524"/>
                  </a:lnTo>
                  <a:lnTo>
                    <a:pt x="101361" y="99887"/>
                  </a:lnTo>
                  <a:lnTo>
                    <a:pt x="677" y="99887"/>
                  </a:lnTo>
                  <a:close/>
                </a:path>
              </a:pathLst>
            </a:custGeom>
            <a:solidFill>
              <a:srgbClr val="FFFFFF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89" name="Freeform: Shape 2588">
              <a:extLst>
                <a:ext uri="{FF2B5EF4-FFF2-40B4-BE49-F238E27FC236}">
                  <a16:creationId xmlns:a16="http://schemas.microsoft.com/office/drawing/2014/main" id="{7F73A3E4-71E4-8B5B-8A6A-E7F0588611EC}"/>
                </a:ext>
              </a:extLst>
            </p:cNvPr>
            <p:cNvSpPr/>
            <p:nvPr/>
          </p:nvSpPr>
          <p:spPr>
            <a:xfrm>
              <a:off x="9181948" y="1821792"/>
              <a:ext cx="100684" cy="100411"/>
            </a:xfrm>
            <a:custGeom>
              <a:avLst/>
              <a:gdLst>
                <a:gd name="connsiteX0" fmla="*/ 677 w 100684"/>
                <a:gd name="connsiteY0" fmla="*/ -524 h 100411"/>
                <a:gd name="connsiteX1" fmla="*/ 101361 w 100684"/>
                <a:gd name="connsiteY1" fmla="*/ -524 h 100411"/>
                <a:gd name="connsiteX2" fmla="*/ 101361 w 100684"/>
                <a:gd name="connsiteY2" fmla="*/ 99887 h 100411"/>
                <a:gd name="connsiteX3" fmla="*/ 677 w 100684"/>
                <a:gd name="connsiteY3" fmla="*/ 99887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677" y="-524"/>
                  </a:moveTo>
                  <a:lnTo>
                    <a:pt x="101361" y="-524"/>
                  </a:lnTo>
                  <a:lnTo>
                    <a:pt x="101361" y="99887"/>
                  </a:lnTo>
                  <a:lnTo>
                    <a:pt x="677" y="99887"/>
                  </a:lnTo>
                  <a:close/>
                </a:path>
              </a:pathLst>
            </a:custGeom>
            <a:solidFill>
              <a:srgbClr val="559E83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90" name="Freeform: Shape 2589">
              <a:extLst>
                <a:ext uri="{FF2B5EF4-FFF2-40B4-BE49-F238E27FC236}">
                  <a16:creationId xmlns:a16="http://schemas.microsoft.com/office/drawing/2014/main" id="{0B55D252-2F06-6CE4-FFFA-4CD3563A962D}"/>
                </a:ext>
              </a:extLst>
            </p:cNvPr>
            <p:cNvSpPr/>
            <p:nvPr/>
          </p:nvSpPr>
          <p:spPr>
            <a:xfrm>
              <a:off x="9181948" y="1721381"/>
              <a:ext cx="100684" cy="100411"/>
            </a:xfrm>
            <a:custGeom>
              <a:avLst/>
              <a:gdLst>
                <a:gd name="connsiteX0" fmla="*/ 677 w 100684"/>
                <a:gd name="connsiteY0" fmla="*/ -524 h 100411"/>
                <a:gd name="connsiteX1" fmla="*/ 101361 w 100684"/>
                <a:gd name="connsiteY1" fmla="*/ -524 h 100411"/>
                <a:gd name="connsiteX2" fmla="*/ 101361 w 100684"/>
                <a:gd name="connsiteY2" fmla="*/ 99887 h 100411"/>
                <a:gd name="connsiteX3" fmla="*/ 677 w 100684"/>
                <a:gd name="connsiteY3" fmla="*/ 99887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84" h="100411">
                  <a:moveTo>
                    <a:pt x="677" y="-524"/>
                  </a:moveTo>
                  <a:lnTo>
                    <a:pt x="101361" y="-524"/>
                  </a:lnTo>
                  <a:lnTo>
                    <a:pt x="101361" y="99887"/>
                  </a:lnTo>
                  <a:lnTo>
                    <a:pt x="677" y="99887"/>
                  </a:lnTo>
                  <a:close/>
                </a:path>
              </a:pathLst>
            </a:custGeom>
            <a:solidFill>
              <a:srgbClr val="559E83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91" name="TextBox 2590">
              <a:extLst>
                <a:ext uri="{FF2B5EF4-FFF2-40B4-BE49-F238E27FC236}">
                  <a16:creationId xmlns:a16="http://schemas.microsoft.com/office/drawing/2014/main" id="{FEE8CEBD-6370-6DF3-A512-74B49FDBE687}"/>
                </a:ext>
              </a:extLst>
            </p:cNvPr>
            <p:cNvSpPr txBox="1"/>
            <p:nvPr/>
          </p:nvSpPr>
          <p:spPr>
            <a:xfrm>
              <a:off x="6977038" y="1773152"/>
              <a:ext cx="126509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D13145"/>
                  </a:solidFill>
                  <a:latin typeface="Arial"/>
                  <a:cs typeface="Arial"/>
                  <a:sym typeface="Arial"/>
                  <a:rtl val="0"/>
                </a:rPr>
                <a:t>Amoebophrya sp. A120</a:t>
              </a:r>
            </a:p>
          </p:txBody>
        </p:sp>
        <p:sp>
          <p:nvSpPr>
            <p:cNvPr id="2592" name="TextBox 2591">
              <a:extLst>
                <a:ext uri="{FF2B5EF4-FFF2-40B4-BE49-F238E27FC236}">
                  <a16:creationId xmlns:a16="http://schemas.microsoft.com/office/drawing/2014/main" id="{F7C12F7D-6A81-08BC-0857-6619144DD52B}"/>
                </a:ext>
              </a:extLst>
            </p:cNvPr>
            <p:cNvSpPr txBox="1"/>
            <p:nvPr/>
          </p:nvSpPr>
          <p:spPr>
            <a:xfrm>
              <a:off x="6977038" y="1672741"/>
              <a:ext cx="12987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00" i="1" spc="0" baseline="0">
                  <a:ln/>
                  <a:solidFill>
                    <a:srgbClr val="C6455D"/>
                  </a:solidFill>
                  <a:latin typeface="Arial"/>
                  <a:cs typeface="Arial"/>
                  <a:sym typeface="Arial"/>
                  <a:rtl val="0"/>
                </a:rPr>
                <a:t>Amoebophrya sp. AT5.2</a:t>
              </a:r>
            </a:p>
          </p:txBody>
        </p:sp>
        <p:sp>
          <p:nvSpPr>
            <p:cNvPr id="2593" name="Freeform: Shape 2592">
              <a:extLst>
                <a:ext uri="{FF2B5EF4-FFF2-40B4-BE49-F238E27FC236}">
                  <a16:creationId xmlns:a16="http://schemas.microsoft.com/office/drawing/2014/main" id="{E21C4334-BDCA-CDAB-6874-6A5EB854CCA0}"/>
                </a:ext>
              </a:extLst>
            </p:cNvPr>
            <p:cNvSpPr/>
            <p:nvPr/>
          </p:nvSpPr>
          <p:spPr>
            <a:xfrm>
              <a:off x="9330111" y="1821792"/>
              <a:ext cx="83803" cy="100411"/>
            </a:xfrm>
            <a:custGeom>
              <a:avLst/>
              <a:gdLst>
                <a:gd name="connsiteX0" fmla="*/ 677 w 83803"/>
                <a:gd name="connsiteY0" fmla="*/ -524 h 100411"/>
                <a:gd name="connsiteX1" fmla="*/ 84480 w 83803"/>
                <a:gd name="connsiteY1" fmla="*/ -524 h 100411"/>
                <a:gd name="connsiteX2" fmla="*/ 84480 w 83803"/>
                <a:gd name="connsiteY2" fmla="*/ 99887 h 100411"/>
                <a:gd name="connsiteX3" fmla="*/ 677 w 83803"/>
                <a:gd name="connsiteY3" fmla="*/ 99887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03" h="100411">
                  <a:moveTo>
                    <a:pt x="677" y="-524"/>
                  </a:moveTo>
                  <a:lnTo>
                    <a:pt x="84480" y="-524"/>
                  </a:lnTo>
                  <a:lnTo>
                    <a:pt x="84480" y="99887"/>
                  </a:lnTo>
                  <a:lnTo>
                    <a:pt x="677" y="99887"/>
                  </a:lnTo>
                  <a:close/>
                </a:path>
              </a:pathLst>
            </a:custGeom>
            <a:solidFill>
              <a:srgbClr val="D0D1AC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  <p:sp>
          <p:nvSpPr>
            <p:cNvPr id="2594" name="Freeform: Shape 2593">
              <a:extLst>
                <a:ext uri="{FF2B5EF4-FFF2-40B4-BE49-F238E27FC236}">
                  <a16:creationId xmlns:a16="http://schemas.microsoft.com/office/drawing/2014/main" id="{8B8A7992-5D39-E058-F895-7FAFBF11EBB1}"/>
                </a:ext>
              </a:extLst>
            </p:cNvPr>
            <p:cNvSpPr/>
            <p:nvPr/>
          </p:nvSpPr>
          <p:spPr>
            <a:xfrm>
              <a:off x="9330111" y="1721381"/>
              <a:ext cx="83803" cy="100411"/>
            </a:xfrm>
            <a:custGeom>
              <a:avLst/>
              <a:gdLst>
                <a:gd name="connsiteX0" fmla="*/ 677 w 83803"/>
                <a:gd name="connsiteY0" fmla="*/ -524 h 100411"/>
                <a:gd name="connsiteX1" fmla="*/ 84480 w 83803"/>
                <a:gd name="connsiteY1" fmla="*/ -524 h 100411"/>
                <a:gd name="connsiteX2" fmla="*/ 84480 w 83803"/>
                <a:gd name="connsiteY2" fmla="*/ 99887 h 100411"/>
                <a:gd name="connsiteX3" fmla="*/ 677 w 83803"/>
                <a:gd name="connsiteY3" fmla="*/ 99887 h 100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803" h="100411">
                  <a:moveTo>
                    <a:pt x="677" y="-524"/>
                  </a:moveTo>
                  <a:lnTo>
                    <a:pt x="84480" y="-524"/>
                  </a:lnTo>
                  <a:lnTo>
                    <a:pt x="84480" y="99887"/>
                  </a:lnTo>
                  <a:lnTo>
                    <a:pt x="677" y="99887"/>
                  </a:lnTo>
                  <a:close/>
                </a:path>
              </a:pathLst>
            </a:custGeom>
            <a:solidFill>
              <a:srgbClr val="D0D1AC"/>
            </a:solidFill>
            <a:ln w="3165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8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D54665B-4F4C-DC0A-E545-6495742A8BCB}"/>
              </a:ext>
            </a:extLst>
          </p:cNvPr>
          <p:cNvSpPr txBox="1"/>
          <p:nvPr/>
        </p:nvSpPr>
        <p:spPr>
          <a:xfrm rot="16200000">
            <a:off x="8938539" y="-48434"/>
            <a:ext cx="793159" cy="200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Times New Roman" panose="02020603050405020304" pitchFamily="18" charset="0"/>
              </a:rPr>
              <a:t>MS</a:t>
            </a:r>
          </a:p>
        </p:txBody>
      </p:sp>
    </p:spTree>
    <p:extLst>
      <p:ext uri="{BB962C8B-B14F-4D97-AF65-F5344CB8AC3E}">
        <p14:creationId xmlns:p14="http://schemas.microsoft.com/office/powerpoint/2010/main" val="249783868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464</Words>
  <Application>Microsoft Office PowerPoint</Application>
  <PresentationFormat>Widescreen</PresentationFormat>
  <Paragraphs>219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Johnson</dc:creator>
  <cp:lastModifiedBy>Kyle Johnson</cp:lastModifiedBy>
  <cp:revision>17</cp:revision>
  <dcterms:created xsi:type="dcterms:W3CDTF">2025-07-24T18:15:37Z</dcterms:created>
  <dcterms:modified xsi:type="dcterms:W3CDTF">2025-08-05T21:32:02Z</dcterms:modified>
</cp:coreProperties>
</file>