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2" r:id="rId3"/>
    <p:sldId id="261" r:id="rId4"/>
    <p:sldId id="258" r:id="rId5"/>
    <p:sldId id="257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9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03EE4-455F-41DD-A3F9-5198205F1290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329BD-52C1-4480-A79F-136CF8C216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3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Removed the ciliates as the position of the heterotrophs would cover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329BD-52C1-4480-A79F-136CF8C216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35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ABBDC-4388-65EB-34A5-1D080DB01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EDD089-6772-EC92-47D9-704C3DC529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AA8D16-CCF7-8BA2-DBB9-BC2EA52C69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Playing around with some of the bevels for visual appeal.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B0462-2A61-DA24-C22B-1D6B5B5E81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329BD-52C1-4480-A79F-136CF8C216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13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Idea: Having arrows pointing towards suggested evolutionary pressures? Would need arrows that denote the “stability” of the combined TORC </a:t>
            </a:r>
            <a:r>
              <a:rPr lang="en-US" dirty="0" err="1"/>
              <a:t>orgamisms</a:t>
            </a:r>
            <a:r>
              <a:rPr lang="en-US" dirty="0"/>
              <a:t>. Worried about “busy”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329BD-52C1-4480-A79F-136CF8C216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17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Heterotroph, mixotroph, autotroph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329BD-52C1-4480-A79F-136CF8C216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895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Parasitic and Endosymbiotic organisms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329BD-52C1-4480-A79F-136CF8C216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15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Original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329BD-52C1-4480-A79F-136CF8C216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01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C224-2C7D-19BD-ACCB-C2BF80D42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C2C86-BFF5-2CC2-22B2-990ED7072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87C99-296D-0720-34A2-6797AE7B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411C-E4A5-46E7-AD4B-9FA6A550C956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3CF0D-1E11-CF32-6F83-6D8ACB27A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73B28-7468-45F7-2C36-82270735A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7DF4-6DC2-472A-9C32-03D8B9F1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9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534A-FFBE-273B-94ED-D768CE47B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410EA-7A93-BD01-0C19-5E60E3D7D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A6CFE-B388-83E4-03C5-B7D37BAB6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411C-E4A5-46E7-AD4B-9FA6A550C956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BD9BB-18A1-A59D-46AF-C98027E1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33265-A597-2EC5-E8BF-D2A554E9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7DF4-6DC2-472A-9C32-03D8B9F1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23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447EB-D6E5-74A4-1B2B-17FC5A1FD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24C03-8B8F-BEB1-D53C-9CCC9B1E4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DD312-DFC9-428C-C521-CA878ED64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411C-E4A5-46E7-AD4B-9FA6A550C956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76239-DFA1-5E72-1235-AB694673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D2669-17B2-1A81-95F8-B7A617052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7DF4-6DC2-472A-9C32-03D8B9F1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82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27E9D-D98C-5FF6-78A0-C78098A4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169BC-DDE4-3BDA-E38D-7001C1F5A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DC680-4644-3F4F-7EC6-E2F3CFF01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411C-E4A5-46E7-AD4B-9FA6A550C956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3C473-0ACC-41CB-CECB-C58E3DCB6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49959-7E9E-E016-DBEB-F2DC0950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7DF4-6DC2-472A-9C32-03D8B9F1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6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1894-2E20-4AC4-738E-4A03D4555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98D4D-DD69-38B3-1C88-9F54C955D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0E422-7381-1EF4-BCE4-E621ABC2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411C-E4A5-46E7-AD4B-9FA6A550C956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3F431-8746-9BD6-F9ED-72DDA6236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7871C-0A41-A7D8-B32D-810A6C640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7DF4-6DC2-472A-9C32-03D8B9F1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7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1BAA-F404-8057-FC7C-57A7209B1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98DCE-A1AA-270D-36F6-5B05435D2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E2B01-4F51-CC22-31CE-E97A04E3B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1F980-7F5C-608F-15BE-643B08B0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411C-E4A5-46E7-AD4B-9FA6A550C956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AB87F-F5C2-BA14-CBF1-32B256868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8795B-55D2-1B55-6D61-65655138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7DF4-6DC2-472A-9C32-03D8B9F1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3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AEF1E-4994-0BEE-6C27-0449FB33A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431C3-0FED-B53F-D114-6E672A8F3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29B82-2C2C-0048-56B9-77722126E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EEE0AC-E1B3-5594-F9AB-7B53E6AB3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01A415-6DAF-E0F3-1D84-7AE314562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4D2368-2C96-C912-78CE-B2D232E7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411C-E4A5-46E7-AD4B-9FA6A550C956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B1B13D-F0B6-8FF6-A273-4A7B7774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5AF473-5118-B65D-3D9D-0BBED42C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7DF4-6DC2-472A-9C32-03D8B9F1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35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D5637-6181-DB19-2E80-1A9537B8D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A06C0-0610-171F-C7DC-EF044A48D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411C-E4A5-46E7-AD4B-9FA6A550C956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29DAE8-DBD3-0E9D-26C1-1EF115C4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D1A5F-8C4D-BC0A-FC76-B55E5077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7DF4-6DC2-472A-9C32-03D8B9F1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7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EC6116-08D2-A0F4-1DED-D2F65766A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411C-E4A5-46E7-AD4B-9FA6A550C956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DA323A-C100-59DC-8EE3-ED6740D4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E7982-59B8-D4D2-5979-E42CF8DC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7DF4-6DC2-472A-9C32-03D8B9F1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6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23D80-EB42-FEAE-321B-9C2071E4A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6C06C-B197-9479-CDD5-B50507862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D82B5-0141-C80B-9590-41BF1EA35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6E60C-B7EB-1F82-8E46-3D82EDE7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411C-E4A5-46E7-AD4B-9FA6A550C956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EDE63-C51F-261F-DCD8-47BD17DCD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A5895-2555-3A3E-B955-EE87F8985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7DF4-6DC2-472A-9C32-03D8B9F1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0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67014-651E-5839-C0BB-B451BD7D2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20C1AC-05B0-A3E7-44E5-E94C3E8360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AD650-DDB5-A085-F4AE-50977F827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6C9EE-815A-B50F-2D4C-87A549E04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411C-E4A5-46E7-AD4B-9FA6A550C956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1BFF7-F888-73A2-89F5-DDC7DFAF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DC86E-E814-6E4B-8CF5-BBCF12F6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B7DF4-6DC2-472A-9C32-03D8B9F1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7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28D06-C5A5-1DB9-9D47-D0BF44888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2FBDE-F01C-A7C8-5520-C5435D523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B5CA1-F0AC-041F-F682-1EAD6D4E9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D7411C-E4A5-46E7-AD4B-9FA6A550C956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FE441-DA60-6C4C-71DB-8E435F583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512D8-2551-5B14-E133-C80CF6FB0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1B7DF4-6DC2-472A-9C32-03D8B9F11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47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C0214-7514-65E0-458C-AA20A6772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CBAC365-D5A4-3283-F313-06FFD0CD4811}"/>
              </a:ext>
            </a:extLst>
          </p:cNvPr>
          <p:cNvGrpSpPr/>
          <p:nvPr/>
        </p:nvGrpSpPr>
        <p:grpSpPr>
          <a:xfrm>
            <a:off x="66628" y="212929"/>
            <a:ext cx="11352384" cy="6546315"/>
            <a:chOff x="503426" y="1003609"/>
            <a:chExt cx="8499323" cy="452739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05E2BFE-E838-3715-B6FC-4F56C2BCAB0D}"/>
                </a:ext>
              </a:extLst>
            </p:cNvPr>
            <p:cNvSpPr/>
            <p:nvPr/>
          </p:nvSpPr>
          <p:spPr>
            <a:xfrm>
              <a:off x="1988633" y="1003609"/>
              <a:ext cx="4676078" cy="4527395"/>
            </a:xfrm>
            <a:prstGeom prst="ellipse">
              <a:avLst/>
            </a:prstGeom>
            <a:solidFill>
              <a:srgbClr val="586D3D">
                <a:alpha val="74902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D14C718-2D91-239B-285E-8E8D2F479CFD}"/>
                </a:ext>
              </a:extLst>
            </p:cNvPr>
            <p:cNvSpPr/>
            <p:nvPr/>
          </p:nvSpPr>
          <p:spPr>
            <a:xfrm>
              <a:off x="4326671" y="1003609"/>
              <a:ext cx="4676078" cy="4527395"/>
            </a:xfrm>
            <a:prstGeom prst="ellipse">
              <a:avLst/>
            </a:prstGeom>
            <a:solidFill>
              <a:srgbClr val="A58537">
                <a:alpha val="74902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09E80B-807F-AF9E-F290-D7C21F0C4716}"/>
                </a:ext>
              </a:extLst>
            </p:cNvPr>
            <p:cNvSpPr txBox="1"/>
            <p:nvPr/>
          </p:nvSpPr>
          <p:spPr>
            <a:xfrm>
              <a:off x="3850778" y="2220721"/>
              <a:ext cx="1590907" cy="235501"/>
            </a:xfrm>
            <a:prstGeom prst="roundRect">
              <a:avLst/>
            </a:prstGeom>
            <a:solidFill>
              <a:srgbClr val="63E3C5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cs typeface="Times New Roman" panose="02020603050405020304" pitchFamily="18" charset="0"/>
                </a:rPr>
                <a:t>Mixotrophs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2DDEB6-2CB1-BEFA-53BB-8E53649384AD}"/>
                </a:ext>
              </a:extLst>
            </p:cNvPr>
            <p:cNvSpPr txBox="1"/>
            <p:nvPr/>
          </p:nvSpPr>
          <p:spPr>
            <a:xfrm>
              <a:off x="4672360" y="1735099"/>
              <a:ext cx="2092713" cy="235501"/>
            </a:xfrm>
            <a:prstGeom prst="roundRect">
              <a:avLst/>
            </a:prstGeom>
            <a:solidFill>
              <a:srgbClr val="A87142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cs typeface="Times New Roman" panose="02020603050405020304" pitchFamily="18" charset="0"/>
                </a:rPr>
                <a:t>Heterotrophs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09AA47B-E1C6-0ECC-70D6-BCD1E2B9AB09}"/>
                </a:ext>
              </a:extLst>
            </p:cNvPr>
            <p:cNvSpPr txBox="1"/>
            <p:nvPr/>
          </p:nvSpPr>
          <p:spPr>
            <a:xfrm>
              <a:off x="2669452" y="2758068"/>
              <a:ext cx="1970048" cy="235501"/>
            </a:xfrm>
            <a:prstGeom prst="roundRect">
              <a:avLst/>
            </a:prstGeom>
            <a:solidFill>
              <a:srgbClr val="3CBA26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cs typeface="Times New Roman" panose="02020603050405020304" pitchFamily="18" charset="0"/>
                </a:rPr>
                <a:t>Autotrophs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7CD677C-B494-9BAC-8FFD-F7B13083CB0C}"/>
                </a:ext>
              </a:extLst>
            </p:cNvPr>
            <p:cNvSpPr txBox="1"/>
            <p:nvPr/>
          </p:nvSpPr>
          <p:spPr>
            <a:xfrm>
              <a:off x="5174166" y="3241142"/>
              <a:ext cx="1590907" cy="235501"/>
            </a:xfrm>
            <a:prstGeom prst="roundRect">
              <a:avLst/>
            </a:prstGeom>
            <a:solidFill>
              <a:srgbClr val="FE4A49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cs typeface="Times New Roman" panose="02020603050405020304" pitchFamily="18" charset="0"/>
                </a:rPr>
                <a:t>Non-Plastid Parasites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2DDDB8-D9E2-7955-EAA8-5242BCC4DC71}"/>
                </a:ext>
              </a:extLst>
            </p:cNvPr>
            <p:cNvSpPr txBox="1"/>
            <p:nvPr/>
          </p:nvSpPr>
          <p:spPr>
            <a:xfrm>
              <a:off x="3699056" y="1014313"/>
              <a:ext cx="1256370" cy="276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>
                  <a:cs typeface="Times New Roman" panose="02020603050405020304" pitchFamily="18" charset="0"/>
                </a:rPr>
                <a:t>TORC1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1651BB8-A9FA-2345-12BB-D36516CD7C1E}"/>
                </a:ext>
              </a:extLst>
            </p:cNvPr>
            <p:cNvSpPr txBox="1"/>
            <p:nvPr/>
          </p:nvSpPr>
          <p:spPr>
            <a:xfrm>
              <a:off x="6036524" y="1014313"/>
              <a:ext cx="1256370" cy="276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>
                  <a:cs typeface="Times New Roman" panose="02020603050405020304" pitchFamily="18" charset="0"/>
                </a:rPr>
                <a:t>TORC2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45437A-A378-367A-1C4D-18513CCD3FE7}"/>
                </a:ext>
              </a:extLst>
            </p:cNvPr>
            <p:cNvSpPr txBox="1"/>
            <p:nvPr/>
          </p:nvSpPr>
          <p:spPr>
            <a:xfrm>
              <a:off x="503426" y="3227826"/>
              <a:ext cx="1970048" cy="400352"/>
            </a:xfrm>
            <a:prstGeom prst="roundRect">
              <a:avLst/>
            </a:prstGeom>
            <a:solidFill>
              <a:srgbClr val="D0D1AC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cs typeface="Times New Roman" panose="02020603050405020304" pitchFamily="18" charset="0"/>
                </a:rPr>
                <a:t>Plastid</a:t>
              </a:r>
            </a:p>
            <a:p>
              <a:pPr algn="ctr"/>
              <a:r>
                <a:rPr lang="en-US" sz="1400" b="1" dirty="0">
                  <a:cs typeface="Times New Roman" panose="02020603050405020304" pitchFamily="18" charset="0"/>
                </a:rPr>
                <a:t>Parasites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79CBD3D-CA6C-8DB7-060B-6390E729B59E}"/>
                </a:ext>
              </a:extLst>
            </p:cNvPr>
            <p:cNvSpPr txBox="1"/>
            <p:nvPr/>
          </p:nvSpPr>
          <p:spPr>
            <a:xfrm>
              <a:off x="854985" y="4312723"/>
              <a:ext cx="1970048" cy="235501"/>
            </a:xfrm>
            <a:prstGeom prst="roundRect">
              <a:avLst/>
            </a:prstGeom>
            <a:solidFill>
              <a:srgbClr val="A020F0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cs typeface="Times New Roman" panose="02020603050405020304" pitchFamily="18" charset="0"/>
                </a:rPr>
                <a:t>Endosymbionts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892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B020E-2266-6E81-A6CF-990399B57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8796ED0-DE04-C83F-4559-2265E7B012AF}"/>
              </a:ext>
            </a:extLst>
          </p:cNvPr>
          <p:cNvGrpSpPr/>
          <p:nvPr/>
        </p:nvGrpSpPr>
        <p:grpSpPr>
          <a:xfrm>
            <a:off x="66628" y="212929"/>
            <a:ext cx="11352384" cy="6546315"/>
            <a:chOff x="503426" y="1003609"/>
            <a:chExt cx="8499323" cy="452739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0F606BA-D693-7160-5A3E-A2ED9717D146}"/>
                </a:ext>
              </a:extLst>
            </p:cNvPr>
            <p:cNvSpPr/>
            <p:nvPr/>
          </p:nvSpPr>
          <p:spPr>
            <a:xfrm>
              <a:off x="1988633" y="1003609"/>
              <a:ext cx="4676078" cy="4527395"/>
            </a:xfrm>
            <a:prstGeom prst="ellipse">
              <a:avLst/>
            </a:prstGeom>
            <a:solidFill>
              <a:srgbClr val="586D3D">
                <a:alpha val="74902"/>
              </a:srgb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B28E8B4-EB1B-D16D-7F8B-C93242F7FED4}"/>
                </a:ext>
              </a:extLst>
            </p:cNvPr>
            <p:cNvSpPr/>
            <p:nvPr/>
          </p:nvSpPr>
          <p:spPr>
            <a:xfrm>
              <a:off x="4326671" y="1003609"/>
              <a:ext cx="4676078" cy="4527395"/>
            </a:xfrm>
            <a:prstGeom prst="ellipse">
              <a:avLst/>
            </a:prstGeom>
            <a:solidFill>
              <a:srgbClr val="A58537">
                <a:alpha val="74902"/>
              </a:srgbClr>
            </a:solidFill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15BB04-8726-84E6-7D15-5162E65CD3A1}"/>
                </a:ext>
              </a:extLst>
            </p:cNvPr>
            <p:cNvSpPr txBox="1"/>
            <p:nvPr/>
          </p:nvSpPr>
          <p:spPr>
            <a:xfrm>
              <a:off x="3850778" y="2220721"/>
              <a:ext cx="1590907" cy="235501"/>
            </a:xfrm>
            <a:prstGeom prst="roundRect">
              <a:avLst/>
            </a:prstGeom>
            <a:solidFill>
              <a:srgbClr val="63E3C5">
                <a:alpha val="80000"/>
              </a:srgb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cs typeface="Times New Roman" panose="02020603050405020304" pitchFamily="18" charset="0"/>
                </a:rPr>
                <a:t>Mixotrophs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4F99CC4-6205-9E54-D668-5712BA7F3731}"/>
                </a:ext>
              </a:extLst>
            </p:cNvPr>
            <p:cNvSpPr txBox="1"/>
            <p:nvPr/>
          </p:nvSpPr>
          <p:spPr>
            <a:xfrm>
              <a:off x="4672360" y="1735099"/>
              <a:ext cx="2092713" cy="235501"/>
            </a:xfrm>
            <a:prstGeom prst="roundRect">
              <a:avLst/>
            </a:prstGeom>
            <a:solidFill>
              <a:srgbClr val="A87142">
                <a:alpha val="80000"/>
              </a:srgb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cs typeface="Times New Roman" panose="02020603050405020304" pitchFamily="18" charset="0"/>
                </a:rPr>
                <a:t>Heterotrophs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12E9DA-BF84-EBEE-611E-8FC721E7099D}"/>
                </a:ext>
              </a:extLst>
            </p:cNvPr>
            <p:cNvSpPr txBox="1"/>
            <p:nvPr/>
          </p:nvSpPr>
          <p:spPr>
            <a:xfrm>
              <a:off x="2669452" y="2758068"/>
              <a:ext cx="1970048" cy="235501"/>
            </a:xfrm>
            <a:prstGeom prst="roundRect">
              <a:avLst/>
            </a:prstGeom>
            <a:solidFill>
              <a:srgbClr val="3CBA26">
                <a:alpha val="80000"/>
              </a:srgb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cs typeface="Times New Roman" panose="02020603050405020304" pitchFamily="18" charset="0"/>
                </a:rPr>
                <a:t>Autotrophs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E9465E2-8572-F3F8-2864-F708AC28604C}"/>
                </a:ext>
              </a:extLst>
            </p:cNvPr>
            <p:cNvSpPr txBox="1"/>
            <p:nvPr/>
          </p:nvSpPr>
          <p:spPr>
            <a:xfrm>
              <a:off x="5174166" y="3241142"/>
              <a:ext cx="1590907" cy="235501"/>
            </a:xfrm>
            <a:prstGeom prst="roundRect">
              <a:avLst/>
            </a:prstGeom>
            <a:solidFill>
              <a:srgbClr val="FE4A49">
                <a:alpha val="80000"/>
              </a:srgb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cs typeface="Times New Roman" panose="02020603050405020304" pitchFamily="18" charset="0"/>
                </a:rPr>
                <a:t>Non-Plastid Parasites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D5CF87-AFB5-4B96-D2A7-C721ECEF7AF8}"/>
                </a:ext>
              </a:extLst>
            </p:cNvPr>
            <p:cNvSpPr txBox="1"/>
            <p:nvPr/>
          </p:nvSpPr>
          <p:spPr>
            <a:xfrm>
              <a:off x="3699056" y="1014313"/>
              <a:ext cx="1256370" cy="27671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>
                  <a:cs typeface="Times New Roman" panose="02020603050405020304" pitchFamily="18" charset="0"/>
                </a:rPr>
                <a:t>TORC1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67DCF8-3D1C-6CCD-C7FC-52EBE0CDACE0}"/>
                </a:ext>
              </a:extLst>
            </p:cNvPr>
            <p:cNvSpPr txBox="1"/>
            <p:nvPr/>
          </p:nvSpPr>
          <p:spPr>
            <a:xfrm>
              <a:off x="6036524" y="1014313"/>
              <a:ext cx="1256370" cy="276714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>
                  <a:cs typeface="Times New Roman" panose="02020603050405020304" pitchFamily="18" charset="0"/>
                </a:rPr>
                <a:t>TORC2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DD6261-FE95-174E-6FD5-B258ACA24D6B}"/>
                </a:ext>
              </a:extLst>
            </p:cNvPr>
            <p:cNvSpPr txBox="1"/>
            <p:nvPr/>
          </p:nvSpPr>
          <p:spPr>
            <a:xfrm>
              <a:off x="503426" y="3227826"/>
              <a:ext cx="1970048" cy="400352"/>
            </a:xfrm>
            <a:prstGeom prst="roundRect">
              <a:avLst/>
            </a:prstGeom>
            <a:solidFill>
              <a:srgbClr val="D0D1AC">
                <a:alpha val="80000"/>
              </a:srgb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cs typeface="Times New Roman" panose="02020603050405020304" pitchFamily="18" charset="0"/>
                </a:rPr>
                <a:t>Plastid</a:t>
              </a:r>
            </a:p>
            <a:p>
              <a:pPr algn="ctr"/>
              <a:r>
                <a:rPr lang="en-US" sz="1400" b="1" dirty="0">
                  <a:cs typeface="Times New Roman" panose="02020603050405020304" pitchFamily="18" charset="0"/>
                </a:rPr>
                <a:t>Parasites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239A7B1-A520-5F7D-DBB4-5C9DB222EED7}"/>
                </a:ext>
              </a:extLst>
            </p:cNvPr>
            <p:cNvSpPr txBox="1"/>
            <p:nvPr/>
          </p:nvSpPr>
          <p:spPr>
            <a:xfrm>
              <a:off x="854985" y="4312723"/>
              <a:ext cx="1970048" cy="235501"/>
            </a:xfrm>
            <a:prstGeom prst="roundRect">
              <a:avLst/>
            </a:prstGeom>
            <a:solidFill>
              <a:srgbClr val="A020F0">
                <a:alpha val="80000"/>
              </a:srgbClr>
            </a:solidFill>
            <a:ln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cs typeface="Times New Roman" panose="02020603050405020304" pitchFamily="18" charset="0"/>
                </a:rPr>
                <a:t>Endosymbionts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983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5F0B6-400B-47AF-1082-CA8E91F82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BA5FA4E-0838-46EB-2C85-7C85656B2931}"/>
              </a:ext>
            </a:extLst>
          </p:cNvPr>
          <p:cNvGrpSpPr/>
          <p:nvPr/>
        </p:nvGrpSpPr>
        <p:grpSpPr>
          <a:xfrm>
            <a:off x="66628" y="212929"/>
            <a:ext cx="11352384" cy="6546315"/>
            <a:chOff x="503426" y="1003609"/>
            <a:chExt cx="8499323" cy="452739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AE6A3BB-DB13-19D0-7E0A-806FD56F84C3}"/>
                </a:ext>
              </a:extLst>
            </p:cNvPr>
            <p:cNvSpPr/>
            <p:nvPr/>
          </p:nvSpPr>
          <p:spPr>
            <a:xfrm>
              <a:off x="1988633" y="1003609"/>
              <a:ext cx="4676078" cy="4527395"/>
            </a:xfrm>
            <a:prstGeom prst="ellipse">
              <a:avLst/>
            </a:prstGeom>
            <a:solidFill>
              <a:srgbClr val="586D3D">
                <a:alpha val="74902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D5F600B-94E5-1261-962E-3890E6EDBF2A}"/>
                </a:ext>
              </a:extLst>
            </p:cNvPr>
            <p:cNvSpPr/>
            <p:nvPr/>
          </p:nvSpPr>
          <p:spPr>
            <a:xfrm>
              <a:off x="4326671" y="1003609"/>
              <a:ext cx="4676078" cy="4527395"/>
            </a:xfrm>
            <a:prstGeom prst="ellipse">
              <a:avLst/>
            </a:prstGeom>
            <a:solidFill>
              <a:srgbClr val="A58537">
                <a:alpha val="74902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E3A8DC-EA64-2FC1-D814-7ADAC884B7AC}"/>
                </a:ext>
              </a:extLst>
            </p:cNvPr>
            <p:cNvSpPr txBox="1"/>
            <p:nvPr/>
          </p:nvSpPr>
          <p:spPr>
            <a:xfrm>
              <a:off x="3876906" y="2220721"/>
              <a:ext cx="1590907" cy="235501"/>
            </a:xfrm>
            <a:prstGeom prst="roundRect">
              <a:avLst/>
            </a:prstGeom>
            <a:solidFill>
              <a:srgbClr val="63E3C5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cs typeface="Times New Roman" panose="02020603050405020304" pitchFamily="18" charset="0"/>
                </a:rPr>
                <a:t>Mixotrophs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604518-537B-35AC-800A-276DABCF9234}"/>
                </a:ext>
              </a:extLst>
            </p:cNvPr>
            <p:cNvSpPr txBox="1"/>
            <p:nvPr/>
          </p:nvSpPr>
          <p:spPr>
            <a:xfrm>
              <a:off x="4672360" y="1735099"/>
              <a:ext cx="2092713" cy="235501"/>
            </a:xfrm>
            <a:prstGeom prst="roundRect">
              <a:avLst/>
            </a:prstGeom>
            <a:solidFill>
              <a:srgbClr val="A87142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cs typeface="Times New Roman" panose="02020603050405020304" pitchFamily="18" charset="0"/>
                </a:rPr>
                <a:t>Heterotrophs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98A610-3A22-2B4D-D940-7A183BC824C5}"/>
                </a:ext>
              </a:extLst>
            </p:cNvPr>
            <p:cNvSpPr txBox="1"/>
            <p:nvPr/>
          </p:nvSpPr>
          <p:spPr>
            <a:xfrm>
              <a:off x="2669452" y="2758068"/>
              <a:ext cx="1970048" cy="235501"/>
            </a:xfrm>
            <a:prstGeom prst="roundRect">
              <a:avLst/>
            </a:prstGeom>
            <a:solidFill>
              <a:srgbClr val="3CBA26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cs typeface="Times New Roman" panose="02020603050405020304" pitchFamily="18" charset="0"/>
                </a:rPr>
                <a:t>Autotrophs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3DAB284-C73D-FDC7-EE6B-C62E374B47B4}"/>
                </a:ext>
              </a:extLst>
            </p:cNvPr>
            <p:cNvSpPr txBox="1"/>
            <p:nvPr/>
          </p:nvSpPr>
          <p:spPr>
            <a:xfrm>
              <a:off x="5174166" y="3241142"/>
              <a:ext cx="1590907" cy="235501"/>
            </a:xfrm>
            <a:prstGeom prst="roundRect">
              <a:avLst/>
            </a:prstGeom>
            <a:solidFill>
              <a:srgbClr val="FE4A49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cs typeface="Times New Roman" panose="02020603050405020304" pitchFamily="18" charset="0"/>
                </a:rPr>
                <a:t>Non-Plastid Parasites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1C2DB43-945B-98CC-441F-898E6E860412}"/>
                </a:ext>
              </a:extLst>
            </p:cNvPr>
            <p:cNvSpPr txBox="1"/>
            <p:nvPr/>
          </p:nvSpPr>
          <p:spPr>
            <a:xfrm>
              <a:off x="3699056" y="1014313"/>
              <a:ext cx="1256370" cy="276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>
                  <a:cs typeface="Times New Roman" panose="02020603050405020304" pitchFamily="18" charset="0"/>
                </a:rPr>
                <a:t>TORC1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D16711-04ED-F1EF-956A-C4C2DBACA9CC}"/>
                </a:ext>
              </a:extLst>
            </p:cNvPr>
            <p:cNvSpPr txBox="1"/>
            <p:nvPr/>
          </p:nvSpPr>
          <p:spPr>
            <a:xfrm>
              <a:off x="6036524" y="1014313"/>
              <a:ext cx="1256370" cy="276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>
                  <a:cs typeface="Times New Roman" panose="02020603050405020304" pitchFamily="18" charset="0"/>
                </a:rPr>
                <a:t>TORC2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5CE9733-5CEB-ED79-188B-4345938AF030}"/>
                </a:ext>
              </a:extLst>
            </p:cNvPr>
            <p:cNvSpPr txBox="1"/>
            <p:nvPr/>
          </p:nvSpPr>
          <p:spPr>
            <a:xfrm>
              <a:off x="503426" y="3227826"/>
              <a:ext cx="1970048" cy="400352"/>
            </a:xfrm>
            <a:prstGeom prst="roundRect">
              <a:avLst/>
            </a:prstGeom>
            <a:solidFill>
              <a:srgbClr val="D0D1AC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cs typeface="Times New Roman" panose="02020603050405020304" pitchFamily="18" charset="0"/>
                </a:rPr>
                <a:t>Plastid</a:t>
              </a:r>
            </a:p>
            <a:p>
              <a:pPr algn="ctr"/>
              <a:r>
                <a:rPr lang="en-US" sz="1400" b="1" dirty="0">
                  <a:cs typeface="Times New Roman" panose="02020603050405020304" pitchFamily="18" charset="0"/>
                </a:rPr>
                <a:t>Parasites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8C2A022-C8C9-0535-E053-44C976D97901}"/>
                </a:ext>
              </a:extLst>
            </p:cNvPr>
            <p:cNvSpPr txBox="1"/>
            <p:nvPr/>
          </p:nvSpPr>
          <p:spPr>
            <a:xfrm>
              <a:off x="854985" y="4312723"/>
              <a:ext cx="1970048" cy="235501"/>
            </a:xfrm>
            <a:prstGeom prst="roundRect">
              <a:avLst/>
            </a:prstGeom>
            <a:solidFill>
              <a:srgbClr val="A020F0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cs typeface="Times New Roman" panose="02020603050405020304" pitchFamily="18" charset="0"/>
                </a:rPr>
                <a:t>Endosymbionts</a:t>
              </a:r>
            </a:p>
          </p:txBody>
        </p:sp>
      </p:grpSp>
      <p:sp>
        <p:nvSpPr>
          <p:cNvPr id="3" name="Arrow: Left 2">
            <a:extLst>
              <a:ext uri="{FF2B5EF4-FFF2-40B4-BE49-F238E27FC236}">
                <a16:creationId xmlns:a16="http://schemas.microsoft.com/office/drawing/2014/main" id="{3C002517-8A8A-B2BC-8801-039F44D41382}"/>
              </a:ext>
            </a:extLst>
          </p:cNvPr>
          <p:cNvSpPr/>
          <p:nvPr/>
        </p:nvSpPr>
        <p:spPr>
          <a:xfrm>
            <a:off x="2871932" y="2301687"/>
            <a:ext cx="1479792" cy="40010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Pressure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8C1C5C0F-D278-AD61-F753-6039286B9C50}"/>
              </a:ext>
            </a:extLst>
          </p:cNvPr>
          <p:cNvSpPr/>
          <p:nvPr/>
        </p:nvSpPr>
        <p:spPr>
          <a:xfrm>
            <a:off x="536199" y="3026664"/>
            <a:ext cx="1479792" cy="40233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Pressure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C78A031F-8953-312B-4F51-56EC8683A386}"/>
              </a:ext>
            </a:extLst>
          </p:cNvPr>
          <p:cNvSpPr/>
          <p:nvPr/>
        </p:nvSpPr>
        <p:spPr>
          <a:xfrm>
            <a:off x="772988" y="4595354"/>
            <a:ext cx="1479792" cy="40233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Pressure</a:t>
            </a:r>
          </a:p>
        </p:txBody>
      </p:sp>
    </p:spTree>
    <p:extLst>
      <p:ext uri="{BB962C8B-B14F-4D97-AF65-F5344CB8AC3E}">
        <p14:creationId xmlns:p14="http://schemas.microsoft.com/office/powerpoint/2010/main" val="243636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55EF0-D1C6-0187-E6F2-04AD1092D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DBA8924-5B72-F2E1-381A-755B4735E2A8}"/>
              </a:ext>
            </a:extLst>
          </p:cNvPr>
          <p:cNvGrpSpPr/>
          <p:nvPr/>
        </p:nvGrpSpPr>
        <p:grpSpPr>
          <a:xfrm>
            <a:off x="2050392" y="212929"/>
            <a:ext cx="9368633" cy="6546315"/>
            <a:chOff x="1988633" y="1003609"/>
            <a:chExt cx="7014116" cy="452739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A3AB868-D755-FF1B-E161-210A3EC90633}"/>
                </a:ext>
              </a:extLst>
            </p:cNvPr>
            <p:cNvSpPr/>
            <p:nvPr/>
          </p:nvSpPr>
          <p:spPr>
            <a:xfrm>
              <a:off x="1988633" y="1003609"/>
              <a:ext cx="4676078" cy="4527395"/>
            </a:xfrm>
            <a:prstGeom prst="ellipse">
              <a:avLst/>
            </a:prstGeom>
            <a:solidFill>
              <a:srgbClr val="586D3D">
                <a:alpha val="74902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C3ECEBF-31A3-569A-1DAA-BC5BC1266681}"/>
                </a:ext>
              </a:extLst>
            </p:cNvPr>
            <p:cNvSpPr/>
            <p:nvPr/>
          </p:nvSpPr>
          <p:spPr>
            <a:xfrm>
              <a:off x="4326671" y="1003609"/>
              <a:ext cx="4676078" cy="4527395"/>
            </a:xfrm>
            <a:prstGeom prst="ellipse">
              <a:avLst/>
            </a:prstGeom>
            <a:solidFill>
              <a:srgbClr val="A58537">
                <a:alpha val="74902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7C1AF6B-38B8-05B4-C533-7CC88A2224D2}"/>
                </a:ext>
              </a:extLst>
            </p:cNvPr>
            <p:cNvSpPr txBox="1"/>
            <p:nvPr/>
          </p:nvSpPr>
          <p:spPr>
            <a:xfrm>
              <a:off x="3876906" y="2220721"/>
              <a:ext cx="1590907" cy="235501"/>
            </a:xfrm>
            <a:prstGeom prst="roundRect">
              <a:avLst/>
            </a:prstGeom>
            <a:solidFill>
              <a:srgbClr val="63E3C5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cs typeface="Times New Roman" panose="02020603050405020304" pitchFamily="18" charset="0"/>
                </a:rPr>
                <a:t>Mixotrophs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76ACE4-D1EB-4675-9583-0BAC656E8069}"/>
                </a:ext>
              </a:extLst>
            </p:cNvPr>
            <p:cNvSpPr txBox="1"/>
            <p:nvPr/>
          </p:nvSpPr>
          <p:spPr>
            <a:xfrm>
              <a:off x="4672360" y="1735099"/>
              <a:ext cx="2092713" cy="235501"/>
            </a:xfrm>
            <a:prstGeom prst="roundRect">
              <a:avLst/>
            </a:prstGeom>
            <a:solidFill>
              <a:srgbClr val="A87142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cs typeface="Times New Roman" panose="02020603050405020304" pitchFamily="18" charset="0"/>
                </a:rPr>
                <a:t>Heterotrophs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C7DA267-3EF9-AC70-48FB-FE425CE7C70E}"/>
                </a:ext>
              </a:extLst>
            </p:cNvPr>
            <p:cNvSpPr txBox="1"/>
            <p:nvPr/>
          </p:nvSpPr>
          <p:spPr>
            <a:xfrm>
              <a:off x="2702312" y="2758068"/>
              <a:ext cx="1970048" cy="235501"/>
            </a:xfrm>
            <a:prstGeom prst="roundRect">
              <a:avLst/>
            </a:prstGeom>
            <a:solidFill>
              <a:srgbClr val="3CBA26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cs typeface="Times New Roman" panose="02020603050405020304" pitchFamily="18" charset="0"/>
                </a:rPr>
                <a:t>Autotrophs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5B0D31-7EFF-9256-C886-E5BD90B244A0}"/>
                </a:ext>
              </a:extLst>
            </p:cNvPr>
            <p:cNvSpPr txBox="1"/>
            <p:nvPr/>
          </p:nvSpPr>
          <p:spPr>
            <a:xfrm>
              <a:off x="3699056" y="1014313"/>
              <a:ext cx="1256370" cy="276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>
                  <a:cs typeface="Times New Roman" panose="02020603050405020304" pitchFamily="18" charset="0"/>
                </a:rPr>
                <a:t>TORC1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AE8EF9-205E-B5BF-8503-B75B76A604E9}"/>
                </a:ext>
              </a:extLst>
            </p:cNvPr>
            <p:cNvSpPr txBox="1"/>
            <p:nvPr/>
          </p:nvSpPr>
          <p:spPr>
            <a:xfrm>
              <a:off x="6036524" y="1014313"/>
              <a:ext cx="1256370" cy="276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>
                  <a:cs typeface="Times New Roman" panose="02020603050405020304" pitchFamily="18" charset="0"/>
                </a:rPr>
                <a:t>TORC2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0301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3B184-5017-A690-F878-ABD160FC4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BAD142B-A43C-D18A-7F15-5B6FC18AAEA0}"/>
              </a:ext>
            </a:extLst>
          </p:cNvPr>
          <p:cNvGrpSpPr/>
          <p:nvPr/>
        </p:nvGrpSpPr>
        <p:grpSpPr>
          <a:xfrm>
            <a:off x="0" y="212929"/>
            <a:ext cx="11419025" cy="6546315"/>
            <a:chOff x="453544" y="1003609"/>
            <a:chExt cx="8549205" cy="452739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9D840B1-A2C7-A4FA-2809-F014981CC7B8}"/>
                </a:ext>
              </a:extLst>
            </p:cNvPr>
            <p:cNvSpPr/>
            <p:nvPr/>
          </p:nvSpPr>
          <p:spPr>
            <a:xfrm>
              <a:off x="1988633" y="1003609"/>
              <a:ext cx="4676078" cy="4527395"/>
            </a:xfrm>
            <a:prstGeom prst="ellipse">
              <a:avLst/>
            </a:prstGeom>
            <a:solidFill>
              <a:srgbClr val="586D3D">
                <a:alpha val="74902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D591C5E-47BB-8168-69FB-3A017CC991A7}"/>
                </a:ext>
              </a:extLst>
            </p:cNvPr>
            <p:cNvSpPr/>
            <p:nvPr/>
          </p:nvSpPr>
          <p:spPr>
            <a:xfrm>
              <a:off x="4326671" y="1003609"/>
              <a:ext cx="4676078" cy="4527395"/>
            </a:xfrm>
            <a:prstGeom prst="ellipse">
              <a:avLst/>
            </a:prstGeom>
            <a:solidFill>
              <a:srgbClr val="A58537">
                <a:alpha val="74902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28FA310-A3A6-95BC-9788-036CFD454BFA}"/>
                </a:ext>
              </a:extLst>
            </p:cNvPr>
            <p:cNvSpPr txBox="1"/>
            <p:nvPr/>
          </p:nvSpPr>
          <p:spPr>
            <a:xfrm>
              <a:off x="5174166" y="3241142"/>
              <a:ext cx="1590907" cy="235501"/>
            </a:xfrm>
            <a:prstGeom prst="roundRect">
              <a:avLst/>
            </a:prstGeom>
            <a:solidFill>
              <a:srgbClr val="FE4A49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cs typeface="Times New Roman" panose="02020603050405020304" pitchFamily="18" charset="0"/>
                </a:rPr>
                <a:t>Non-Plastid Parasites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504F1F-44EB-C1DE-30F0-7B4374372318}"/>
                </a:ext>
              </a:extLst>
            </p:cNvPr>
            <p:cNvSpPr txBox="1"/>
            <p:nvPr/>
          </p:nvSpPr>
          <p:spPr>
            <a:xfrm>
              <a:off x="3699056" y="1014313"/>
              <a:ext cx="1256370" cy="276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>
                  <a:cs typeface="Times New Roman" panose="02020603050405020304" pitchFamily="18" charset="0"/>
                </a:rPr>
                <a:t>TORC1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FA46026-86A6-A3EF-AEDD-05B439700106}"/>
                </a:ext>
              </a:extLst>
            </p:cNvPr>
            <p:cNvSpPr txBox="1"/>
            <p:nvPr/>
          </p:nvSpPr>
          <p:spPr>
            <a:xfrm>
              <a:off x="6036524" y="1014313"/>
              <a:ext cx="1256370" cy="276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>
                  <a:cs typeface="Times New Roman" panose="02020603050405020304" pitchFamily="18" charset="0"/>
                </a:rPr>
                <a:t>TORC2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9ED3BF-2553-714C-8AB8-3ADA10B2D7F9}"/>
                </a:ext>
              </a:extLst>
            </p:cNvPr>
            <p:cNvSpPr txBox="1"/>
            <p:nvPr/>
          </p:nvSpPr>
          <p:spPr>
            <a:xfrm>
              <a:off x="453544" y="4160812"/>
              <a:ext cx="1970048" cy="400352"/>
            </a:xfrm>
            <a:prstGeom prst="roundRect">
              <a:avLst/>
            </a:prstGeom>
            <a:solidFill>
              <a:srgbClr val="D0D1AC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cs typeface="Times New Roman" panose="02020603050405020304" pitchFamily="18" charset="0"/>
                </a:rPr>
                <a:t>Plastid</a:t>
              </a:r>
            </a:p>
            <a:p>
              <a:pPr algn="ctr"/>
              <a:r>
                <a:rPr lang="en-US" sz="1400" b="1" dirty="0">
                  <a:cs typeface="Times New Roman" panose="02020603050405020304" pitchFamily="18" charset="0"/>
                </a:rPr>
                <a:t>Parasites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060EDEF-B12A-C1E7-947E-61A028CDCAEF}"/>
                </a:ext>
              </a:extLst>
            </p:cNvPr>
            <p:cNvSpPr txBox="1"/>
            <p:nvPr/>
          </p:nvSpPr>
          <p:spPr>
            <a:xfrm>
              <a:off x="1403860" y="4950603"/>
              <a:ext cx="1970048" cy="235501"/>
            </a:xfrm>
            <a:prstGeom prst="roundRect">
              <a:avLst/>
            </a:prstGeom>
            <a:solidFill>
              <a:srgbClr val="A020F0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cs typeface="Times New Roman" panose="02020603050405020304" pitchFamily="18" charset="0"/>
                </a:rPr>
                <a:t>Endosymbionts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457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A0D6E32-3BF6-FE77-895A-E7964240CD76}"/>
              </a:ext>
            </a:extLst>
          </p:cNvPr>
          <p:cNvGrpSpPr/>
          <p:nvPr/>
        </p:nvGrpSpPr>
        <p:grpSpPr>
          <a:xfrm>
            <a:off x="0" y="212929"/>
            <a:ext cx="11419025" cy="6546315"/>
            <a:chOff x="20463" y="37365"/>
            <a:chExt cx="5512162" cy="320211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6CF1478-8EE7-A3EB-E51C-0C745406F28A}"/>
                </a:ext>
              </a:extLst>
            </p:cNvPr>
            <p:cNvGrpSpPr/>
            <p:nvPr/>
          </p:nvGrpSpPr>
          <p:grpSpPr>
            <a:xfrm>
              <a:off x="20463" y="37365"/>
              <a:ext cx="5512162" cy="3202115"/>
              <a:chOff x="453544" y="1003609"/>
              <a:chExt cx="8549205" cy="4527395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8B9395B-EFF9-B328-0D2D-FE66DCA3BBB5}"/>
                  </a:ext>
                </a:extLst>
              </p:cNvPr>
              <p:cNvSpPr/>
              <p:nvPr/>
            </p:nvSpPr>
            <p:spPr>
              <a:xfrm>
                <a:off x="1988633" y="1003609"/>
                <a:ext cx="4676078" cy="4527395"/>
              </a:xfrm>
              <a:prstGeom prst="ellipse">
                <a:avLst/>
              </a:prstGeom>
              <a:solidFill>
                <a:srgbClr val="586D3D">
                  <a:alpha val="74902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7624591-47C2-5B60-ACF4-E1BB665C903A}"/>
                  </a:ext>
                </a:extLst>
              </p:cNvPr>
              <p:cNvSpPr/>
              <p:nvPr/>
            </p:nvSpPr>
            <p:spPr>
              <a:xfrm>
                <a:off x="4326671" y="1003609"/>
                <a:ext cx="4676078" cy="4527395"/>
              </a:xfrm>
              <a:prstGeom prst="ellipse">
                <a:avLst/>
              </a:prstGeom>
              <a:solidFill>
                <a:srgbClr val="A58537">
                  <a:alpha val="74902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71AB11-8984-54AD-9EC2-58427E3EC1CA}"/>
                  </a:ext>
                </a:extLst>
              </p:cNvPr>
              <p:cNvSpPr txBox="1"/>
              <p:nvPr/>
            </p:nvSpPr>
            <p:spPr>
              <a:xfrm>
                <a:off x="3876906" y="2220721"/>
                <a:ext cx="1590907" cy="235501"/>
              </a:xfrm>
              <a:prstGeom prst="roundRect">
                <a:avLst/>
              </a:prstGeom>
              <a:solidFill>
                <a:srgbClr val="63E3C5">
                  <a:alpha val="8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Mixotrophic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057C20-6E79-E89C-00F6-5553EB55CECA}"/>
                  </a:ext>
                </a:extLst>
              </p:cNvPr>
              <p:cNvSpPr txBox="1"/>
              <p:nvPr/>
            </p:nvSpPr>
            <p:spPr>
              <a:xfrm>
                <a:off x="4672360" y="1735099"/>
                <a:ext cx="2092713" cy="235501"/>
              </a:xfrm>
              <a:prstGeom prst="roundRect">
                <a:avLst/>
              </a:prstGeom>
              <a:solidFill>
                <a:srgbClr val="A87142">
                  <a:alpha val="8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Heterotrophic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42B630F-34BD-56FF-B42F-A426B12DC130}"/>
                  </a:ext>
                </a:extLst>
              </p:cNvPr>
              <p:cNvSpPr txBox="1"/>
              <p:nvPr/>
            </p:nvSpPr>
            <p:spPr>
              <a:xfrm>
                <a:off x="2702312" y="2758068"/>
                <a:ext cx="1970048" cy="235501"/>
              </a:xfrm>
              <a:prstGeom prst="roundRect">
                <a:avLst/>
              </a:prstGeom>
              <a:solidFill>
                <a:srgbClr val="3CBA26">
                  <a:alpha val="8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Autotrophic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1B52FC9-0E4F-773B-A14B-793BB8596CE2}"/>
                  </a:ext>
                </a:extLst>
              </p:cNvPr>
              <p:cNvSpPr txBox="1"/>
              <p:nvPr/>
            </p:nvSpPr>
            <p:spPr>
              <a:xfrm>
                <a:off x="5174166" y="3241142"/>
                <a:ext cx="1590907" cy="235501"/>
              </a:xfrm>
              <a:prstGeom prst="roundRect">
                <a:avLst/>
              </a:prstGeom>
              <a:solidFill>
                <a:srgbClr val="FE4A49">
                  <a:alpha val="8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Non-Plastid Parasites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47D02D-09B6-DD0B-00F5-1E4539774B3D}"/>
                  </a:ext>
                </a:extLst>
              </p:cNvPr>
              <p:cNvSpPr txBox="1"/>
              <p:nvPr/>
            </p:nvSpPr>
            <p:spPr>
              <a:xfrm>
                <a:off x="3699056" y="1014313"/>
                <a:ext cx="1256370" cy="276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TORC1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FB2A71F-CC31-630E-B82C-A87D3C9831BB}"/>
                  </a:ext>
                </a:extLst>
              </p:cNvPr>
              <p:cNvSpPr txBox="1"/>
              <p:nvPr/>
            </p:nvSpPr>
            <p:spPr>
              <a:xfrm>
                <a:off x="6036524" y="1014313"/>
                <a:ext cx="1256370" cy="276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TORC2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60B4D4-F08C-89C5-A1C1-A522D47F8FE8}"/>
                  </a:ext>
                </a:extLst>
              </p:cNvPr>
              <p:cNvSpPr txBox="1"/>
              <p:nvPr/>
            </p:nvSpPr>
            <p:spPr>
              <a:xfrm>
                <a:off x="453544" y="4160812"/>
                <a:ext cx="1970048" cy="400352"/>
              </a:xfrm>
              <a:prstGeom prst="roundRect">
                <a:avLst/>
              </a:prstGeom>
              <a:solidFill>
                <a:srgbClr val="D0D1AC">
                  <a:alpha val="8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Plastid</a:t>
                </a:r>
              </a:p>
              <a:p>
                <a:pPr algn="ctr"/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Parasites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5643540-AA52-6891-CA18-DC3828E532DA}"/>
                  </a:ext>
                </a:extLst>
              </p:cNvPr>
              <p:cNvSpPr txBox="1"/>
              <p:nvPr/>
            </p:nvSpPr>
            <p:spPr>
              <a:xfrm>
                <a:off x="1403860" y="4950603"/>
                <a:ext cx="1970048" cy="235501"/>
              </a:xfrm>
              <a:prstGeom prst="roundRect">
                <a:avLst/>
              </a:prstGeom>
              <a:solidFill>
                <a:srgbClr val="A020F0">
                  <a:alpha val="8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Endosymbiotic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ED3798-29A3-B37D-3AAE-6273559311E7}"/>
                </a:ext>
              </a:extLst>
            </p:cNvPr>
            <p:cNvSpPr txBox="1"/>
            <p:nvPr/>
          </p:nvSpPr>
          <p:spPr>
            <a:xfrm>
              <a:off x="4248044" y="1306170"/>
              <a:ext cx="1270203" cy="166564"/>
            </a:xfrm>
            <a:prstGeom prst="roundRect">
              <a:avLst/>
            </a:prstGeom>
            <a:solidFill>
              <a:srgbClr val="C4D808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Ciliates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812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127</Words>
  <Application>Microsoft Office PowerPoint</Application>
  <PresentationFormat>Widescreen</PresentationFormat>
  <Paragraphs>63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Kyle Johnson</dc:creator>
  <cp:lastModifiedBy>Kyle Johnson</cp:lastModifiedBy>
  <cp:revision>2</cp:revision>
  <dcterms:created xsi:type="dcterms:W3CDTF">2025-08-05T20:47:41Z</dcterms:created>
  <dcterms:modified xsi:type="dcterms:W3CDTF">2025-08-05T21:40:15Z</dcterms:modified>
</cp:coreProperties>
</file>