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983989"/>
              <a:ext cx="7658245" cy="62268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705739" y="7176222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73510" y="710703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73510" y="703784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73510" y="696866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02427" y="6899475"/>
              <a:ext cx="1338854" cy="0"/>
            </a:xfrm>
            <a:custGeom>
              <a:avLst/>
              <a:pathLst>
                <a:path w="1338854" h="0">
                  <a:moveTo>
                    <a:pt x="0" y="0"/>
                  </a:moveTo>
                  <a:lnTo>
                    <a:pt x="1338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973510" y="683028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73510" y="676110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705739" y="6691914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73510" y="662272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73510" y="655354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902427" y="6484353"/>
              <a:ext cx="1338854" cy="0"/>
            </a:xfrm>
            <a:custGeom>
              <a:avLst/>
              <a:pathLst>
                <a:path w="1338854" h="0">
                  <a:moveTo>
                    <a:pt x="0" y="0"/>
                  </a:moveTo>
                  <a:lnTo>
                    <a:pt x="1338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73510" y="641516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973510" y="634597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973510" y="627679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973510" y="620760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73510" y="613841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73510" y="606923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437968" y="6000044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37968" y="5930857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973510" y="586167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973510" y="5792483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973510" y="572329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973510" y="565410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73510" y="558492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73510" y="551573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973510" y="544654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973510" y="537736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73510" y="530817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973510" y="523898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05739" y="5169800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705739" y="5100613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973510" y="503142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973510" y="496223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705739" y="4893052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705739" y="4823865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973510" y="475467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973510" y="468549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705739" y="4616305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05739" y="4547118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705739" y="4477931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973510" y="440874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973510" y="433955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973510" y="427037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973510" y="4201183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973510" y="413199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973510" y="406280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705739" y="3993622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973510" y="392443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973510" y="385524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437968" y="3786061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705739" y="3716874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705739" y="3647687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705739" y="3578500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973510" y="3509313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973510" y="344012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973510" y="337093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973510" y="330175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437968" y="3232565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437968" y="3163378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437968" y="3094191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437968" y="3025004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437968" y="2955817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705739" y="2886630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705739" y="2817443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973510" y="274825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973510" y="267906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973510" y="260988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705739" y="2540695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705739" y="2471508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705739" y="2402321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973510" y="233313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973510" y="226394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973510" y="219476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973510" y="212557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973510" y="205638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437968" y="1987200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170198" y="1918013"/>
              <a:ext cx="1071083" cy="0"/>
            </a:xfrm>
            <a:custGeom>
              <a:avLst/>
              <a:pathLst>
                <a:path w="1071083" h="0">
                  <a:moveTo>
                    <a:pt x="0" y="0"/>
                  </a:moveTo>
                  <a:lnTo>
                    <a:pt x="1071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973510" y="184882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973510" y="177963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973510" y="171045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437968" y="1641265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73510" y="157207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973510" y="150289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05739" y="1433704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973510" y="136451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973510" y="129533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973510" y="1226143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973510" y="115695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973510" y="108776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705739" y="1018582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634656" y="37879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634656" y="606301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902427" y="7107035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705739" y="703784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902427" y="6665969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37968" y="674380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705739" y="679569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437968" y="6588133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902427" y="6380572"/>
              <a:ext cx="1071083" cy="0"/>
            </a:xfrm>
            <a:custGeom>
              <a:avLst/>
              <a:pathLst>
                <a:path w="1071083" h="0">
                  <a:moveTo>
                    <a:pt x="0" y="0"/>
                  </a:moveTo>
                  <a:lnTo>
                    <a:pt x="1071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902427" y="5607984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437968" y="6173011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437968" y="5757890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437968" y="516980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705739" y="541195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705739" y="4996833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437968" y="461630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705739" y="472008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705739" y="423577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902427" y="329569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170198" y="375953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437968" y="394173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705739" y="388984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437968" y="355082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705739" y="347471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705739" y="333634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170198" y="283185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437968" y="279438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705739" y="267906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437968" y="240232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705739" y="219476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34656" y="1512981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170198" y="155045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37968" y="1779639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37968" y="148559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705739" y="153748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37968" y="1295330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170198" y="1070472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705739" y="112236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705739" y="7107035"/>
              <a:ext cx="0" cy="69186"/>
            </a:xfrm>
            <a:custGeom>
              <a:avLst/>
              <a:pathLst>
                <a:path w="0" h="69186">
                  <a:moveTo>
                    <a:pt x="0" y="0"/>
                  </a:moveTo>
                  <a:lnTo>
                    <a:pt x="0" y="69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973510" y="7037849"/>
              <a:ext cx="0" cy="69186"/>
            </a:xfrm>
            <a:custGeom>
              <a:avLst/>
              <a:pathLst>
                <a:path w="0" h="69186">
                  <a:moveTo>
                    <a:pt x="0" y="0"/>
                  </a:moveTo>
                  <a:lnTo>
                    <a:pt x="0" y="69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973510" y="70378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973510" y="6968662"/>
              <a:ext cx="0" cy="69186"/>
            </a:xfrm>
            <a:custGeom>
              <a:avLst/>
              <a:pathLst>
                <a:path w="0" h="69186">
                  <a:moveTo>
                    <a:pt x="0" y="69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902427" y="6063012"/>
              <a:ext cx="0" cy="836462"/>
            </a:xfrm>
            <a:custGeom>
              <a:avLst/>
              <a:pathLst>
                <a:path w="0" h="836462">
                  <a:moveTo>
                    <a:pt x="0" y="0"/>
                  </a:moveTo>
                  <a:lnTo>
                    <a:pt x="0" y="8364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973510" y="6795694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973510" y="6761101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705739" y="6691914"/>
              <a:ext cx="0" cy="51890"/>
            </a:xfrm>
            <a:custGeom>
              <a:avLst/>
              <a:pathLst>
                <a:path w="0" h="51890">
                  <a:moveTo>
                    <a:pt x="0" y="51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973510" y="6588133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973510" y="6553540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902427" y="6063012"/>
              <a:ext cx="0" cy="421340"/>
            </a:xfrm>
            <a:custGeom>
              <a:avLst/>
              <a:pathLst>
                <a:path w="0" h="421340">
                  <a:moveTo>
                    <a:pt x="0" y="0"/>
                  </a:moveTo>
                  <a:lnTo>
                    <a:pt x="0" y="421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973510" y="6380572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973510" y="6345979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973510" y="6173011"/>
              <a:ext cx="0" cy="103780"/>
            </a:xfrm>
            <a:custGeom>
              <a:avLst/>
              <a:pathLst>
                <a:path w="0" h="103780">
                  <a:moveTo>
                    <a:pt x="0" y="0"/>
                  </a:moveTo>
                  <a:lnTo>
                    <a:pt x="0" y="103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973510" y="6173011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973510" y="6138418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973510" y="6069231"/>
              <a:ext cx="0" cy="103780"/>
            </a:xfrm>
            <a:custGeom>
              <a:avLst/>
              <a:pathLst>
                <a:path w="0" h="103780">
                  <a:moveTo>
                    <a:pt x="0" y="1037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437968" y="5607984"/>
              <a:ext cx="0" cy="392059"/>
            </a:xfrm>
            <a:custGeom>
              <a:avLst/>
              <a:pathLst>
                <a:path w="0" h="392059">
                  <a:moveTo>
                    <a:pt x="0" y="0"/>
                  </a:moveTo>
                  <a:lnTo>
                    <a:pt x="0" y="392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437968" y="5607984"/>
              <a:ext cx="0" cy="322872"/>
            </a:xfrm>
            <a:custGeom>
              <a:avLst/>
              <a:pathLst>
                <a:path w="0" h="322872">
                  <a:moveTo>
                    <a:pt x="0" y="0"/>
                  </a:moveTo>
                  <a:lnTo>
                    <a:pt x="0" y="322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73510" y="5757890"/>
              <a:ext cx="0" cy="103780"/>
            </a:xfrm>
            <a:custGeom>
              <a:avLst/>
              <a:pathLst>
                <a:path w="0" h="103780">
                  <a:moveTo>
                    <a:pt x="0" y="0"/>
                  </a:moveTo>
                  <a:lnTo>
                    <a:pt x="0" y="103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973510" y="5757890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973510" y="5723296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973510" y="5654109"/>
              <a:ext cx="0" cy="103780"/>
            </a:xfrm>
            <a:custGeom>
              <a:avLst/>
              <a:pathLst>
                <a:path w="0" h="103780">
                  <a:moveTo>
                    <a:pt x="0" y="1037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973510" y="5411955"/>
              <a:ext cx="0" cy="172967"/>
            </a:xfrm>
            <a:custGeom>
              <a:avLst/>
              <a:pathLst>
                <a:path w="0" h="172967">
                  <a:moveTo>
                    <a:pt x="0" y="0"/>
                  </a:moveTo>
                  <a:lnTo>
                    <a:pt x="0" y="1729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73510" y="5411955"/>
              <a:ext cx="0" cy="103780"/>
            </a:xfrm>
            <a:custGeom>
              <a:avLst/>
              <a:pathLst>
                <a:path w="0" h="103780">
                  <a:moveTo>
                    <a:pt x="0" y="0"/>
                  </a:moveTo>
                  <a:lnTo>
                    <a:pt x="0" y="103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73510" y="5411955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73510" y="5377361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73510" y="5308174"/>
              <a:ext cx="0" cy="103780"/>
            </a:xfrm>
            <a:custGeom>
              <a:avLst/>
              <a:pathLst>
                <a:path w="0" h="103780">
                  <a:moveTo>
                    <a:pt x="0" y="1037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73510" y="5238987"/>
              <a:ext cx="0" cy="172967"/>
            </a:xfrm>
            <a:custGeom>
              <a:avLst/>
              <a:pathLst>
                <a:path w="0" h="172967">
                  <a:moveTo>
                    <a:pt x="0" y="1729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705739" y="51698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05739" y="5100613"/>
              <a:ext cx="0" cy="69186"/>
            </a:xfrm>
            <a:custGeom>
              <a:avLst/>
              <a:pathLst>
                <a:path w="0" h="69186">
                  <a:moveTo>
                    <a:pt x="0" y="69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73510" y="4996833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973510" y="4962239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705739" y="4616305"/>
              <a:ext cx="0" cy="276747"/>
            </a:xfrm>
            <a:custGeom>
              <a:avLst/>
              <a:pathLst>
                <a:path w="0" h="276747">
                  <a:moveTo>
                    <a:pt x="0" y="0"/>
                  </a:moveTo>
                  <a:lnTo>
                    <a:pt x="0" y="2767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705739" y="4616305"/>
              <a:ext cx="0" cy="207560"/>
            </a:xfrm>
            <a:custGeom>
              <a:avLst/>
              <a:pathLst>
                <a:path w="0" h="207560">
                  <a:moveTo>
                    <a:pt x="0" y="0"/>
                  </a:moveTo>
                  <a:lnTo>
                    <a:pt x="0" y="2075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973510" y="4720085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973510" y="4685491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705739" y="46163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705739" y="4547118"/>
              <a:ext cx="0" cy="69186"/>
            </a:xfrm>
            <a:custGeom>
              <a:avLst/>
              <a:pathLst>
                <a:path w="0" h="69186">
                  <a:moveTo>
                    <a:pt x="0" y="69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705739" y="4477931"/>
              <a:ext cx="0" cy="138373"/>
            </a:xfrm>
            <a:custGeom>
              <a:avLst/>
              <a:pathLst>
                <a:path w="0" h="138373">
                  <a:moveTo>
                    <a:pt x="0" y="138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973510" y="4235776"/>
              <a:ext cx="0" cy="172967"/>
            </a:xfrm>
            <a:custGeom>
              <a:avLst/>
              <a:pathLst>
                <a:path w="0" h="172967">
                  <a:moveTo>
                    <a:pt x="0" y="0"/>
                  </a:moveTo>
                  <a:lnTo>
                    <a:pt x="0" y="1729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973510" y="4235776"/>
              <a:ext cx="0" cy="103780"/>
            </a:xfrm>
            <a:custGeom>
              <a:avLst/>
              <a:pathLst>
                <a:path w="0" h="103780">
                  <a:moveTo>
                    <a:pt x="0" y="0"/>
                  </a:moveTo>
                  <a:lnTo>
                    <a:pt x="0" y="103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973510" y="4235776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973510" y="4201183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973510" y="4131996"/>
              <a:ext cx="0" cy="103780"/>
            </a:xfrm>
            <a:custGeom>
              <a:avLst/>
              <a:pathLst>
                <a:path w="0" h="103780">
                  <a:moveTo>
                    <a:pt x="0" y="1037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973510" y="4062809"/>
              <a:ext cx="0" cy="172967"/>
            </a:xfrm>
            <a:custGeom>
              <a:avLst/>
              <a:pathLst>
                <a:path w="0" h="172967">
                  <a:moveTo>
                    <a:pt x="0" y="1729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705739" y="3941732"/>
              <a:ext cx="0" cy="51890"/>
            </a:xfrm>
            <a:custGeom>
              <a:avLst/>
              <a:pathLst>
                <a:path w="0" h="51890">
                  <a:moveTo>
                    <a:pt x="0" y="0"/>
                  </a:moveTo>
                  <a:lnTo>
                    <a:pt x="0" y="51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973510" y="3889841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973510" y="3855248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437968" y="3759539"/>
              <a:ext cx="0" cy="26521"/>
            </a:xfrm>
            <a:custGeom>
              <a:avLst/>
              <a:pathLst>
                <a:path w="0" h="26521">
                  <a:moveTo>
                    <a:pt x="0" y="0"/>
                  </a:moveTo>
                  <a:lnTo>
                    <a:pt x="0" y="26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705739" y="3550825"/>
              <a:ext cx="0" cy="166048"/>
            </a:xfrm>
            <a:custGeom>
              <a:avLst/>
              <a:pathLst>
                <a:path w="0" h="166048">
                  <a:moveTo>
                    <a:pt x="0" y="0"/>
                  </a:moveTo>
                  <a:lnTo>
                    <a:pt x="0" y="166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705739" y="3550825"/>
              <a:ext cx="0" cy="96861"/>
            </a:xfrm>
            <a:custGeom>
              <a:avLst/>
              <a:pathLst>
                <a:path w="0" h="96861">
                  <a:moveTo>
                    <a:pt x="0" y="0"/>
                  </a:moveTo>
                  <a:lnTo>
                    <a:pt x="0" y="96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705739" y="3550825"/>
              <a:ext cx="0" cy="27674"/>
            </a:xfrm>
            <a:custGeom>
              <a:avLst/>
              <a:pathLst>
                <a:path w="0" h="27674">
                  <a:moveTo>
                    <a:pt x="0" y="0"/>
                  </a:moveTo>
                  <a:lnTo>
                    <a:pt x="0" y="276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973510" y="3474719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73510" y="3440126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973510" y="3336346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73510" y="3301752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37968" y="2831857"/>
              <a:ext cx="0" cy="400707"/>
            </a:xfrm>
            <a:custGeom>
              <a:avLst/>
              <a:pathLst>
                <a:path w="0" h="400707">
                  <a:moveTo>
                    <a:pt x="0" y="0"/>
                  </a:moveTo>
                  <a:lnTo>
                    <a:pt x="0" y="400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437968" y="2831857"/>
              <a:ext cx="0" cy="331520"/>
            </a:xfrm>
            <a:custGeom>
              <a:avLst/>
              <a:pathLst>
                <a:path w="0" h="331520">
                  <a:moveTo>
                    <a:pt x="0" y="0"/>
                  </a:moveTo>
                  <a:lnTo>
                    <a:pt x="0" y="331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437968" y="2831857"/>
              <a:ext cx="0" cy="262333"/>
            </a:xfrm>
            <a:custGeom>
              <a:avLst/>
              <a:pathLst>
                <a:path w="0" h="262333">
                  <a:moveTo>
                    <a:pt x="0" y="0"/>
                  </a:moveTo>
                  <a:lnTo>
                    <a:pt x="0" y="26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437968" y="2831857"/>
              <a:ext cx="0" cy="193146"/>
            </a:xfrm>
            <a:custGeom>
              <a:avLst/>
              <a:pathLst>
                <a:path w="0" h="193146">
                  <a:moveTo>
                    <a:pt x="0" y="0"/>
                  </a:moveTo>
                  <a:lnTo>
                    <a:pt x="0" y="193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437968" y="2831857"/>
              <a:ext cx="0" cy="123959"/>
            </a:xfrm>
            <a:custGeom>
              <a:avLst/>
              <a:pathLst>
                <a:path w="0" h="123959">
                  <a:moveTo>
                    <a:pt x="0" y="0"/>
                  </a:moveTo>
                  <a:lnTo>
                    <a:pt x="0" y="123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705739" y="2794381"/>
              <a:ext cx="0" cy="92249"/>
            </a:xfrm>
            <a:custGeom>
              <a:avLst/>
              <a:pathLst>
                <a:path w="0" h="92249">
                  <a:moveTo>
                    <a:pt x="0" y="0"/>
                  </a:moveTo>
                  <a:lnTo>
                    <a:pt x="0" y="922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705739" y="2794381"/>
              <a:ext cx="0" cy="23062"/>
            </a:xfrm>
            <a:custGeom>
              <a:avLst/>
              <a:pathLst>
                <a:path w="0" h="23062">
                  <a:moveTo>
                    <a:pt x="0" y="0"/>
                  </a:moveTo>
                  <a:lnTo>
                    <a:pt x="0" y="230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973510" y="2679069"/>
              <a:ext cx="0" cy="69186"/>
            </a:xfrm>
            <a:custGeom>
              <a:avLst/>
              <a:pathLst>
                <a:path w="0" h="69186">
                  <a:moveTo>
                    <a:pt x="0" y="0"/>
                  </a:moveTo>
                  <a:lnTo>
                    <a:pt x="0" y="69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973510" y="26790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973510" y="2609882"/>
              <a:ext cx="0" cy="69186"/>
            </a:xfrm>
            <a:custGeom>
              <a:avLst/>
              <a:pathLst>
                <a:path w="0" h="69186">
                  <a:moveTo>
                    <a:pt x="0" y="69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705739" y="2402321"/>
              <a:ext cx="0" cy="138373"/>
            </a:xfrm>
            <a:custGeom>
              <a:avLst/>
              <a:pathLst>
                <a:path w="0" h="138373">
                  <a:moveTo>
                    <a:pt x="0" y="0"/>
                  </a:moveTo>
                  <a:lnTo>
                    <a:pt x="0" y="138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705739" y="2402321"/>
              <a:ext cx="0" cy="69186"/>
            </a:xfrm>
            <a:custGeom>
              <a:avLst/>
              <a:pathLst>
                <a:path w="0" h="69186">
                  <a:moveTo>
                    <a:pt x="0" y="0"/>
                  </a:moveTo>
                  <a:lnTo>
                    <a:pt x="0" y="69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705739" y="24023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973510" y="2194761"/>
              <a:ext cx="0" cy="138373"/>
            </a:xfrm>
            <a:custGeom>
              <a:avLst/>
              <a:pathLst>
                <a:path w="0" h="138373">
                  <a:moveTo>
                    <a:pt x="0" y="0"/>
                  </a:moveTo>
                  <a:lnTo>
                    <a:pt x="0" y="138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973510" y="2194761"/>
              <a:ext cx="0" cy="69186"/>
            </a:xfrm>
            <a:custGeom>
              <a:avLst/>
              <a:pathLst>
                <a:path w="0" h="69186">
                  <a:moveTo>
                    <a:pt x="0" y="0"/>
                  </a:moveTo>
                  <a:lnTo>
                    <a:pt x="0" y="69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973510" y="21947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973510" y="2125574"/>
              <a:ext cx="0" cy="69186"/>
            </a:xfrm>
            <a:custGeom>
              <a:avLst/>
              <a:pathLst>
                <a:path w="0" h="69186">
                  <a:moveTo>
                    <a:pt x="0" y="69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973510" y="2056387"/>
              <a:ext cx="0" cy="138373"/>
            </a:xfrm>
            <a:custGeom>
              <a:avLst/>
              <a:pathLst>
                <a:path w="0" h="138373">
                  <a:moveTo>
                    <a:pt x="0" y="138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437968" y="1987200"/>
              <a:ext cx="0" cy="844657"/>
            </a:xfrm>
            <a:custGeom>
              <a:avLst/>
              <a:pathLst>
                <a:path w="0" h="844657">
                  <a:moveTo>
                    <a:pt x="0" y="844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170198" y="1512981"/>
              <a:ext cx="0" cy="405032"/>
            </a:xfrm>
            <a:custGeom>
              <a:avLst/>
              <a:pathLst>
                <a:path w="0" h="405032">
                  <a:moveTo>
                    <a:pt x="0" y="0"/>
                  </a:moveTo>
                  <a:lnTo>
                    <a:pt x="0" y="405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973510" y="1779639"/>
              <a:ext cx="0" cy="69186"/>
            </a:xfrm>
            <a:custGeom>
              <a:avLst/>
              <a:pathLst>
                <a:path w="0" h="69186">
                  <a:moveTo>
                    <a:pt x="0" y="0"/>
                  </a:moveTo>
                  <a:lnTo>
                    <a:pt x="0" y="69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973510" y="17796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973510" y="1710452"/>
              <a:ext cx="0" cy="69186"/>
            </a:xfrm>
            <a:custGeom>
              <a:avLst/>
              <a:pathLst>
                <a:path w="0" h="69186">
                  <a:moveTo>
                    <a:pt x="0" y="69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437968" y="1550457"/>
              <a:ext cx="0" cy="90807"/>
            </a:xfrm>
            <a:custGeom>
              <a:avLst/>
              <a:pathLst>
                <a:path w="0" h="90807">
                  <a:moveTo>
                    <a:pt x="0" y="0"/>
                  </a:moveTo>
                  <a:lnTo>
                    <a:pt x="0" y="90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973510" y="1537484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973510" y="1502891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705739" y="1433704"/>
              <a:ext cx="0" cy="51890"/>
            </a:xfrm>
            <a:custGeom>
              <a:avLst/>
              <a:pathLst>
                <a:path w="0" h="51890">
                  <a:moveTo>
                    <a:pt x="0" y="51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73510" y="1295330"/>
              <a:ext cx="0" cy="69186"/>
            </a:xfrm>
            <a:custGeom>
              <a:avLst/>
              <a:pathLst>
                <a:path w="0" h="69186">
                  <a:moveTo>
                    <a:pt x="0" y="0"/>
                  </a:moveTo>
                  <a:lnTo>
                    <a:pt x="0" y="69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73510" y="12953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73510" y="1226143"/>
              <a:ext cx="0" cy="69186"/>
            </a:xfrm>
            <a:custGeom>
              <a:avLst/>
              <a:pathLst>
                <a:path w="0" h="69186">
                  <a:moveTo>
                    <a:pt x="0" y="69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73510" y="1122362"/>
              <a:ext cx="0" cy="34593"/>
            </a:xfrm>
            <a:custGeom>
              <a:avLst/>
              <a:pathLst>
                <a:path w="0" h="34593">
                  <a:moveTo>
                    <a:pt x="0" y="0"/>
                  </a:moveTo>
                  <a:lnTo>
                    <a:pt x="0" y="34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73510" y="1087769"/>
              <a:ext cx="0" cy="34593"/>
            </a:xfrm>
            <a:custGeom>
              <a:avLst/>
              <a:pathLst>
                <a:path w="0" h="34593">
                  <a:moveTo>
                    <a:pt x="0" y="3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705739" y="1018582"/>
              <a:ext cx="0" cy="51890"/>
            </a:xfrm>
            <a:custGeom>
              <a:avLst/>
              <a:pathLst>
                <a:path w="0" h="51890">
                  <a:moveTo>
                    <a:pt x="0" y="51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634656" y="37879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634656" y="3787996"/>
              <a:ext cx="0" cy="2275015"/>
            </a:xfrm>
            <a:custGeom>
              <a:avLst/>
              <a:pathLst>
                <a:path w="0" h="2275015">
                  <a:moveTo>
                    <a:pt x="0" y="0"/>
                  </a:moveTo>
                  <a:lnTo>
                    <a:pt x="0" y="2275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902427" y="6063012"/>
              <a:ext cx="0" cy="1044023"/>
            </a:xfrm>
            <a:custGeom>
              <a:avLst/>
              <a:pathLst>
                <a:path w="0" h="1044023">
                  <a:moveTo>
                    <a:pt x="0" y="0"/>
                  </a:moveTo>
                  <a:lnTo>
                    <a:pt x="0" y="10440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705739" y="7037849"/>
              <a:ext cx="0" cy="69186"/>
            </a:xfrm>
            <a:custGeom>
              <a:avLst/>
              <a:pathLst>
                <a:path w="0" h="69186">
                  <a:moveTo>
                    <a:pt x="0" y="69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902427" y="6063012"/>
              <a:ext cx="0" cy="602956"/>
            </a:xfrm>
            <a:custGeom>
              <a:avLst/>
              <a:pathLst>
                <a:path w="0" h="602956">
                  <a:moveTo>
                    <a:pt x="0" y="0"/>
                  </a:moveTo>
                  <a:lnTo>
                    <a:pt x="0" y="602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437968" y="6665969"/>
              <a:ext cx="0" cy="77835"/>
            </a:xfrm>
            <a:custGeom>
              <a:avLst/>
              <a:pathLst>
                <a:path w="0" h="77835">
                  <a:moveTo>
                    <a:pt x="0" y="0"/>
                  </a:moveTo>
                  <a:lnTo>
                    <a:pt x="0" y="77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705739" y="6743804"/>
              <a:ext cx="0" cy="51890"/>
            </a:xfrm>
            <a:custGeom>
              <a:avLst/>
              <a:pathLst>
                <a:path w="0" h="51890">
                  <a:moveTo>
                    <a:pt x="0" y="0"/>
                  </a:moveTo>
                  <a:lnTo>
                    <a:pt x="0" y="51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437968" y="6588133"/>
              <a:ext cx="0" cy="77835"/>
            </a:xfrm>
            <a:custGeom>
              <a:avLst/>
              <a:pathLst>
                <a:path w="0" h="77835">
                  <a:moveTo>
                    <a:pt x="0" y="778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902427" y="6063012"/>
              <a:ext cx="0" cy="317559"/>
            </a:xfrm>
            <a:custGeom>
              <a:avLst/>
              <a:pathLst>
                <a:path w="0" h="317559">
                  <a:moveTo>
                    <a:pt x="0" y="0"/>
                  </a:moveTo>
                  <a:lnTo>
                    <a:pt x="0" y="3175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902427" y="5607984"/>
              <a:ext cx="0" cy="455027"/>
            </a:xfrm>
            <a:custGeom>
              <a:avLst/>
              <a:pathLst>
                <a:path w="0" h="455027">
                  <a:moveTo>
                    <a:pt x="0" y="4550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437968" y="5607984"/>
              <a:ext cx="0" cy="565026"/>
            </a:xfrm>
            <a:custGeom>
              <a:avLst/>
              <a:pathLst>
                <a:path w="0" h="565026">
                  <a:moveTo>
                    <a:pt x="0" y="0"/>
                  </a:moveTo>
                  <a:lnTo>
                    <a:pt x="0" y="565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437968" y="5607984"/>
              <a:ext cx="0" cy="149905"/>
            </a:xfrm>
            <a:custGeom>
              <a:avLst/>
              <a:pathLst>
                <a:path w="0" h="149905">
                  <a:moveTo>
                    <a:pt x="0" y="0"/>
                  </a:moveTo>
                  <a:lnTo>
                    <a:pt x="0" y="149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437968" y="5169800"/>
              <a:ext cx="0" cy="438184"/>
            </a:xfrm>
            <a:custGeom>
              <a:avLst/>
              <a:pathLst>
                <a:path w="0" h="438184">
                  <a:moveTo>
                    <a:pt x="0" y="4381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705739" y="5169800"/>
              <a:ext cx="0" cy="242154"/>
            </a:xfrm>
            <a:custGeom>
              <a:avLst/>
              <a:pathLst>
                <a:path w="0" h="242154">
                  <a:moveTo>
                    <a:pt x="0" y="0"/>
                  </a:moveTo>
                  <a:lnTo>
                    <a:pt x="0" y="242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705739" y="4996833"/>
              <a:ext cx="0" cy="172967"/>
            </a:xfrm>
            <a:custGeom>
              <a:avLst/>
              <a:pathLst>
                <a:path w="0" h="172967">
                  <a:moveTo>
                    <a:pt x="0" y="1729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437968" y="4616305"/>
              <a:ext cx="0" cy="991679"/>
            </a:xfrm>
            <a:custGeom>
              <a:avLst/>
              <a:pathLst>
                <a:path w="0" h="991679">
                  <a:moveTo>
                    <a:pt x="0" y="9916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705739" y="4616305"/>
              <a:ext cx="0" cy="103780"/>
            </a:xfrm>
            <a:custGeom>
              <a:avLst/>
              <a:pathLst>
                <a:path w="0" h="103780">
                  <a:moveTo>
                    <a:pt x="0" y="0"/>
                  </a:moveTo>
                  <a:lnTo>
                    <a:pt x="0" y="103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705739" y="4235776"/>
              <a:ext cx="0" cy="380528"/>
            </a:xfrm>
            <a:custGeom>
              <a:avLst/>
              <a:pathLst>
                <a:path w="0" h="380528">
                  <a:moveTo>
                    <a:pt x="0" y="3805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902427" y="3295698"/>
              <a:ext cx="0" cy="2767314"/>
            </a:xfrm>
            <a:custGeom>
              <a:avLst/>
              <a:pathLst>
                <a:path w="0" h="2767314">
                  <a:moveTo>
                    <a:pt x="0" y="27673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170198" y="3295698"/>
              <a:ext cx="0" cy="463840"/>
            </a:xfrm>
            <a:custGeom>
              <a:avLst/>
              <a:pathLst>
                <a:path w="0" h="463840">
                  <a:moveTo>
                    <a:pt x="0" y="0"/>
                  </a:moveTo>
                  <a:lnTo>
                    <a:pt x="0" y="4638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37968" y="3759539"/>
              <a:ext cx="0" cy="182192"/>
            </a:xfrm>
            <a:custGeom>
              <a:avLst/>
              <a:pathLst>
                <a:path w="0" h="182192">
                  <a:moveTo>
                    <a:pt x="0" y="0"/>
                  </a:moveTo>
                  <a:lnTo>
                    <a:pt x="0" y="1821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705739" y="3889841"/>
              <a:ext cx="0" cy="51890"/>
            </a:xfrm>
            <a:custGeom>
              <a:avLst/>
              <a:pathLst>
                <a:path w="0" h="51890">
                  <a:moveTo>
                    <a:pt x="0" y="51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37968" y="3550825"/>
              <a:ext cx="0" cy="208714"/>
            </a:xfrm>
            <a:custGeom>
              <a:avLst/>
              <a:pathLst>
                <a:path w="0" h="208714">
                  <a:moveTo>
                    <a:pt x="0" y="2087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705739" y="3474719"/>
              <a:ext cx="0" cy="76105"/>
            </a:xfrm>
            <a:custGeom>
              <a:avLst/>
              <a:pathLst>
                <a:path w="0" h="76105">
                  <a:moveTo>
                    <a:pt x="0" y="761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705739" y="3336346"/>
              <a:ext cx="0" cy="214479"/>
            </a:xfrm>
            <a:custGeom>
              <a:avLst/>
              <a:pathLst>
                <a:path w="0" h="214479">
                  <a:moveTo>
                    <a:pt x="0" y="2144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170198" y="2831857"/>
              <a:ext cx="0" cy="463840"/>
            </a:xfrm>
            <a:custGeom>
              <a:avLst/>
              <a:pathLst>
                <a:path w="0" h="463840">
                  <a:moveTo>
                    <a:pt x="0" y="4638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437968" y="2794381"/>
              <a:ext cx="0" cy="37476"/>
            </a:xfrm>
            <a:custGeom>
              <a:avLst/>
              <a:pathLst>
                <a:path w="0" h="37476">
                  <a:moveTo>
                    <a:pt x="0" y="374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705739" y="2679069"/>
              <a:ext cx="0" cy="115311"/>
            </a:xfrm>
            <a:custGeom>
              <a:avLst/>
              <a:pathLst>
                <a:path w="0" h="115311">
                  <a:moveTo>
                    <a:pt x="0" y="1153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437968" y="2402321"/>
              <a:ext cx="0" cy="429535"/>
            </a:xfrm>
            <a:custGeom>
              <a:avLst/>
              <a:pathLst>
                <a:path w="0" h="429535">
                  <a:moveTo>
                    <a:pt x="0" y="4295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705739" y="2194761"/>
              <a:ext cx="0" cy="207560"/>
            </a:xfrm>
            <a:custGeom>
              <a:avLst/>
              <a:pathLst>
                <a:path w="0" h="207560">
                  <a:moveTo>
                    <a:pt x="0" y="2075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634656" y="1512981"/>
              <a:ext cx="0" cy="2275015"/>
            </a:xfrm>
            <a:custGeom>
              <a:avLst/>
              <a:pathLst>
                <a:path w="0" h="2275015">
                  <a:moveTo>
                    <a:pt x="0" y="2275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170198" y="1512981"/>
              <a:ext cx="0" cy="37476"/>
            </a:xfrm>
            <a:custGeom>
              <a:avLst/>
              <a:pathLst>
                <a:path w="0" h="37476">
                  <a:moveTo>
                    <a:pt x="0" y="0"/>
                  </a:moveTo>
                  <a:lnTo>
                    <a:pt x="0" y="374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437968" y="1550457"/>
              <a:ext cx="0" cy="229181"/>
            </a:xfrm>
            <a:custGeom>
              <a:avLst/>
              <a:pathLst>
                <a:path w="0" h="229181">
                  <a:moveTo>
                    <a:pt x="0" y="0"/>
                  </a:moveTo>
                  <a:lnTo>
                    <a:pt x="0" y="2291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437968" y="1485594"/>
              <a:ext cx="0" cy="64862"/>
            </a:xfrm>
            <a:custGeom>
              <a:avLst/>
              <a:pathLst>
                <a:path w="0" h="64862">
                  <a:moveTo>
                    <a:pt x="0" y="648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705739" y="1485594"/>
              <a:ext cx="0" cy="51890"/>
            </a:xfrm>
            <a:custGeom>
              <a:avLst/>
              <a:pathLst>
                <a:path w="0" h="51890">
                  <a:moveTo>
                    <a:pt x="0" y="0"/>
                  </a:moveTo>
                  <a:lnTo>
                    <a:pt x="0" y="51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437968" y="1295330"/>
              <a:ext cx="0" cy="255126"/>
            </a:xfrm>
            <a:custGeom>
              <a:avLst/>
              <a:pathLst>
                <a:path w="0" h="255126">
                  <a:moveTo>
                    <a:pt x="0" y="2551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170198" y="1070472"/>
              <a:ext cx="0" cy="442508"/>
            </a:xfrm>
            <a:custGeom>
              <a:avLst/>
              <a:pathLst>
                <a:path w="0" h="442508">
                  <a:moveTo>
                    <a:pt x="0" y="442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705739" y="1070472"/>
              <a:ext cx="0" cy="51890"/>
            </a:xfrm>
            <a:custGeom>
              <a:avLst/>
              <a:pathLst>
                <a:path w="0" h="51890">
                  <a:moveTo>
                    <a:pt x="0" y="0"/>
                  </a:moveTo>
                  <a:lnTo>
                    <a:pt x="0" y="51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249314" y="717622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E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249314" y="710703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249314" y="703784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76B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49314" y="696866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E80D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249314" y="689947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249314" y="683028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249314" y="676110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249314" y="669191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249314" y="662272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249314" y="655354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249314" y="648435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249314" y="641516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5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249314" y="634597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249314" y="627679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249314" y="620760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A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249314" y="613841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249314" y="606923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249314" y="600004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249314" y="593085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249314" y="586167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249314" y="579248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249314" y="572329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249314" y="565410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249314" y="558492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249314" y="551573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249314" y="544654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249314" y="537736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249314" y="530817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49314" y="523898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249314" y="516980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249314" y="510061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249314" y="503142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249314" y="496223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2F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249314" y="489305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249314" y="482386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3D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249314" y="475467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3249314" y="468549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249314" y="461630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249314" y="454711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2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249314" y="447793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249314" y="440874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249314" y="433955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249314" y="427037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249314" y="420118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249314" y="413199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249314" y="406280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249314" y="399362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249314" y="392443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E6FA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249314" y="385524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249314" y="378606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249314" y="371687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249314" y="364768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249314" y="357850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249314" y="350931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249314" y="344012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249314" y="337093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249314" y="330175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249314" y="323256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249314" y="316337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F82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249314" y="309419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3249314" y="302500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249314" y="295581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3249314" y="288663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3249314" y="281744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3249314" y="274825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3249314" y="267906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249314" y="260988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3249314" y="254069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3249314" y="247150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3249314" y="240232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3249314" y="233313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3249314" y="226394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3249314" y="219476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3249314" y="212557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249314" y="205638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249314" y="198720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C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249314" y="191801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249314" y="184882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C5F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249314" y="177963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249314" y="171045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05C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249314" y="164126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772B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249314" y="157207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83D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249314" y="150289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249314" y="143370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80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249314" y="136451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81B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249314" y="129533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49314" y="122614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87BC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249314" y="115695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249314" y="108776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082C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249314" y="101858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2D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tx352"/>
            <p:cNvSpPr/>
            <p:nvPr/>
          </p:nvSpPr>
          <p:spPr>
            <a:xfrm>
              <a:off x="3329645" y="7152149"/>
              <a:ext cx="404835" cy="4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E6B">
                      <a:alpha val="100000"/>
                    </a:srgbClr>
                  </a:solidFill>
                  <a:latin typeface="Arial"/>
                  <a:cs typeface="Arial"/>
                </a:rPr>
                <a:t>Ulva mutabilis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3329645" y="7069242"/>
              <a:ext cx="632644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Bryopsis sp. KO-2023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3329645" y="7000849"/>
              <a:ext cx="55677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76BA2">
                      <a:alpha val="100000"/>
                    </a:srgbClr>
                  </a:solidFill>
                  <a:latin typeface="Arial"/>
                  <a:cs typeface="Arial"/>
                </a:rPr>
                <a:t>Caulerpa lentillifera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329645" y="6931630"/>
              <a:ext cx="596502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E80D3">
                      <a:alpha val="100000"/>
                    </a:srgbClr>
                  </a:solidFill>
                  <a:latin typeface="Arial"/>
                  <a:cs typeface="Arial"/>
                </a:rPr>
                <a:t>Ostreobium quekettii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3329645" y="6862507"/>
              <a:ext cx="676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0">
                      <a:alpha val="100000"/>
                    </a:srgbClr>
                  </a:solidFill>
                  <a:latin typeface="Arial"/>
                  <a:cs typeface="Arial"/>
                </a:rPr>
                <a:t>Pycnococcus provasolii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3329645" y="6805388"/>
              <a:ext cx="1044721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Ostreococcus lucimarinus CCE9901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3329645" y="6736201"/>
              <a:ext cx="542226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Ostreococcus tauri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3329645" y="6654152"/>
              <a:ext cx="93635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Bathycoccus prasinos RCC1105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3329645" y="6585727"/>
              <a:ext cx="91095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Micromonas pusilla CCMP1545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3329645" y="6529498"/>
              <a:ext cx="65786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Micromonas commoda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3329645" y="6460311"/>
              <a:ext cx="53130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Tetraselmis striata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3329645" y="6378007"/>
              <a:ext cx="82802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506E">
                      <a:alpha val="100000"/>
                    </a:srgbClr>
                  </a:solidFill>
                  <a:latin typeface="Arial"/>
                  <a:cs typeface="Arial"/>
                </a:rPr>
                <a:t>Pedinophyceae sp. YPF-701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3329645" y="6321937"/>
              <a:ext cx="578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Pedinomonas minor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3329645" y="6240396"/>
              <a:ext cx="683269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Picochlorum sp. BPE23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3329645" y="6171209"/>
              <a:ext cx="737482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A7AC5">
                      <a:alpha val="100000"/>
                    </a:srgbClr>
                  </a:solidFill>
                  <a:latin typeface="Arial"/>
                  <a:cs typeface="Arial"/>
                </a:rPr>
                <a:t>Picochlorum sp. BH-2019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3329645" y="6102212"/>
              <a:ext cx="8386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Picochlorum sp. soloecismus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3329645" y="6032231"/>
              <a:ext cx="75545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Picochlorum sp. SENEW3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3329645" y="5962282"/>
              <a:ext cx="82069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3">
                      <a:alpha val="100000"/>
                    </a:srgbClr>
                  </a:solidFill>
                  <a:latin typeface="Arial"/>
                  <a:cs typeface="Arial"/>
                </a:rPr>
                <a:t>Botryococcus braunii Showa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3329645" y="5894651"/>
              <a:ext cx="61101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Elliptochloris bilobata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3329645" y="5823876"/>
              <a:ext cx="563885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Coccomyxa sp. Obi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3329645" y="5754721"/>
              <a:ext cx="60739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Coccomyxa elongata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3329645" y="5685534"/>
              <a:ext cx="52405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Coccomyxa viridis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3329645" y="5616347"/>
              <a:ext cx="96529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Coccomyxa subellipsoidea C-169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3329645" y="5547923"/>
              <a:ext cx="9291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Trebouxia sp. C0010 RCD-2024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3329645" y="5478736"/>
              <a:ext cx="9291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C0009 RCD-2024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3329645" y="5409549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84C">
                      <a:alpha val="100000"/>
                    </a:srgbClr>
                  </a:solidFill>
                  <a:latin typeface="Arial"/>
                  <a:cs typeface="Arial"/>
                </a:rPr>
                <a:t>Trebouxia sp. C0006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3329645" y="5340362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C0005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3329645" y="5271175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Trebouxia sp. C0004</a:t>
              </a:r>
            </a:p>
          </p:txBody>
        </p:sp>
        <p:sp>
          <p:nvSpPr>
            <p:cNvPr id="381" name="tx380"/>
            <p:cNvSpPr/>
            <p:nvPr/>
          </p:nvSpPr>
          <p:spPr>
            <a:xfrm>
              <a:off x="3329645" y="5202591"/>
              <a:ext cx="549530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Trebouxia sp. A1-2</a:t>
              </a:r>
            </a:p>
          </p:txBody>
        </p:sp>
        <p:sp>
          <p:nvSpPr>
            <p:cNvPr id="382" name="tx381"/>
            <p:cNvSpPr/>
            <p:nvPr/>
          </p:nvSpPr>
          <p:spPr>
            <a:xfrm>
              <a:off x="3329645" y="5132039"/>
              <a:ext cx="85677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Asterochloris sp. Cgr/DA1pho</a:t>
              </a:r>
            </a:p>
          </p:txBody>
        </p:sp>
        <p:sp>
          <p:nvSpPr>
            <p:cNvPr id="383" name="tx382"/>
            <p:cNvSpPr/>
            <p:nvPr/>
          </p:nvSpPr>
          <p:spPr>
            <a:xfrm>
              <a:off x="3329645" y="5063646"/>
              <a:ext cx="54216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[Myrmecia] bisecta</a:t>
              </a:r>
            </a:p>
          </p:txBody>
        </p:sp>
        <p:sp>
          <p:nvSpPr>
            <p:cNvPr id="384" name="tx383"/>
            <p:cNvSpPr/>
            <p:nvPr/>
          </p:nvSpPr>
          <p:spPr>
            <a:xfrm>
              <a:off x="3329645" y="4993665"/>
              <a:ext cx="70845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Symbiochloris irregularis</a:t>
              </a:r>
            </a:p>
          </p:txBody>
        </p:sp>
        <p:sp>
          <p:nvSpPr>
            <p:cNvPr id="385" name="tx384"/>
            <p:cNvSpPr/>
            <p:nvPr/>
          </p:nvSpPr>
          <p:spPr>
            <a:xfrm>
              <a:off x="3329645" y="4924478"/>
              <a:ext cx="68682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2F44">
                      <a:alpha val="100000"/>
                    </a:srgbClr>
                  </a:solidFill>
                  <a:latin typeface="Arial"/>
                  <a:cs typeface="Arial"/>
                </a:rPr>
                <a:t>Symbiochloris reticulata</a:t>
              </a:r>
            </a:p>
          </p:txBody>
        </p:sp>
        <p:sp>
          <p:nvSpPr>
            <p:cNvPr id="386" name="tx385"/>
            <p:cNvSpPr/>
            <p:nvPr/>
          </p:nvSpPr>
          <p:spPr>
            <a:xfrm>
              <a:off x="3329645" y="4856053"/>
              <a:ext cx="5025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04C68">
                      <a:alpha val="100000"/>
                    </a:srgbClr>
                  </a:solidFill>
                  <a:latin typeface="Arial"/>
                  <a:cs typeface="Arial"/>
                </a:rPr>
                <a:t>Chlorellaceae sp.</a:t>
              </a:r>
            </a:p>
          </p:txBody>
        </p:sp>
        <p:sp>
          <p:nvSpPr>
            <p:cNvPr id="387" name="tx386"/>
            <p:cNvSpPr/>
            <p:nvPr/>
          </p:nvSpPr>
          <p:spPr>
            <a:xfrm>
              <a:off x="3329645" y="4786866"/>
              <a:ext cx="961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C83D8">
                      <a:alpha val="100000"/>
                    </a:srgbClr>
                  </a:solidFill>
                  <a:latin typeface="Arial"/>
                  <a:cs typeface="Arial"/>
                </a:rPr>
                <a:t>Helicosporidium sp. ATCC 50920</a:t>
              </a:r>
            </a:p>
          </p:txBody>
        </p:sp>
        <p:sp>
          <p:nvSpPr>
            <p:cNvPr id="388" name="tx387"/>
            <p:cNvSpPr/>
            <p:nvPr/>
          </p:nvSpPr>
          <p:spPr>
            <a:xfrm>
              <a:off x="3329645" y="4717679"/>
              <a:ext cx="66891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Apatococcus fuscideae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3329645" y="4649286"/>
              <a:ext cx="6002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Apatococcus lobatus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3329645" y="4592263"/>
              <a:ext cx="67952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Micractinium conductrix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3329645" y="4523076"/>
              <a:ext cx="6723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26594">
                      <a:alpha val="100000"/>
                    </a:srgbClr>
                  </a:solidFill>
                  <a:latin typeface="Arial"/>
                  <a:cs typeface="Arial"/>
                </a:rPr>
                <a:t>Prototheca wickerhamii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3329645" y="4441725"/>
              <a:ext cx="90758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Auxenochlorella protothecoides</a:t>
              </a:r>
            </a:p>
          </p:txBody>
        </p:sp>
        <p:sp>
          <p:nvSpPr>
            <p:cNvPr id="393" name="tx392"/>
            <p:cNvSpPr/>
            <p:nvPr/>
          </p:nvSpPr>
          <p:spPr>
            <a:xfrm>
              <a:off x="3329645" y="4383876"/>
              <a:ext cx="448345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Chlorella ohadii</a:t>
              </a:r>
            </a:p>
          </p:txBody>
        </p:sp>
        <p:sp>
          <p:nvSpPr>
            <p:cNvPr id="394" name="tx393"/>
            <p:cNvSpPr/>
            <p:nvPr/>
          </p:nvSpPr>
          <p:spPr>
            <a:xfrm>
              <a:off x="3329645" y="4302557"/>
              <a:ext cx="49531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Chlorella sp. A99</a:t>
              </a:r>
            </a:p>
          </p:txBody>
        </p:sp>
        <p:sp>
          <p:nvSpPr>
            <p:cNvPr id="395" name="tx394"/>
            <p:cNvSpPr/>
            <p:nvPr/>
          </p:nvSpPr>
          <p:spPr>
            <a:xfrm>
              <a:off x="3329645" y="4232608"/>
              <a:ext cx="90018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045">
                      <a:alpha val="100000"/>
                    </a:srgbClr>
                  </a:solidFill>
                  <a:latin typeface="Arial"/>
                  <a:cs typeface="Arial"/>
                </a:rPr>
                <a:t>Chlorella desiccata (nom. nud.)</a:t>
              </a:r>
            </a:p>
          </p:txBody>
        </p:sp>
        <p:sp>
          <p:nvSpPr>
            <p:cNvPr id="396" name="tx395"/>
            <p:cNvSpPr/>
            <p:nvPr/>
          </p:nvSpPr>
          <p:spPr>
            <a:xfrm>
              <a:off x="3329645" y="4176315"/>
              <a:ext cx="527775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Chlorella variabilis</a:t>
              </a:r>
            </a:p>
          </p:txBody>
        </p:sp>
        <p:sp>
          <p:nvSpPr>
            <p:cNvPr id="397" name="tx396"/>
            <p:cNvSpPr/>
            <p:nvPr/>
          </p:nvSpPr>
          <p:spPr>
            <a:xfrm>
              <a:off x="3329645" y="4094234"/>
              <a:ext cx="49887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8">
                      <a:alpha val="100000"/>
                    </a:srgbClr>
                  </a:solidFill>
                  <a:latin typeface="Arial"/>
                  <a:cs typeface="Arial"/>
                </a:rPr>
                <a:t>Chlorella vulgaris</a:t>
              </a:r>
            </a:p>
          </p:txBody>
        </p:sp>
        <p:sp>
          <p:nvSpPr>
            <p:cNvPr id="398" name="tx397"/>
            <p:cNvSpPr/>
            <p:nvPr/>
          </p:nvSpPr>
          <p:spPr>
            <a:xfrm>
              <a:off x="3329645" y="4037941"/>
              <a:ext cx="607396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Chlorella sorokiniana</a:t>
              </a:r>
            </a:p>
          </p:txBody>
        </p:sp>
        <p:sp>
          <p:nvSpPr>
            <p:cNvPr id="399" name="tx398"/>
            <p:cNvSpPr/>
            <p:nvPr/>
          </p:nvSpPr>
          <p:spPr>
            <a:xfrm>
              <a:off x="3329645" y="3957416"/>
              <a:ext cx="72315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Raphidocelis subcapitata</a:t>
              </a:r>
            </a:p>
          </p:txBody>
        </p:sp>
        <p:sp>
          <p:nvSpPr>
            <p:cNvPr id="400" name="tx399"/>
            <p:cNvSpPr/>
            <p:nvPr/>
          </p:nvSpPr>
          <p:spPr>
            <a:xfrm>
              <a:off x="3329645" y="3887467"/>
              <a:ext cx="76647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E6FAA">
                      <a:alpha val="100000"/>
                    </a:srgbClr>
                  </a:solidFill>
                  <a:latin typeface="Arial"/>
                  <a:cs typeface="Arial"/>
                </a:rPr>
                <a:t>Monoraphidium neglectum</a:t>
              </a:r>
            </a:p>
          </p:txBody>
        </p:sp>
        <p:sp>
          <p:nvSpPr>
            <p:cNvPr id="401" name="tx400"/>
            <p:cNvSpPr/>
            <p:nvPr/>
          </p:nvSpPr>
          <p:spPr>
            <a:xfrm>
              <a:off x="3329645" y="3819042"/>
              <a:ext cx="71579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Monoraphidium minutum</a:t>
              </a:r>
            </a:p>
          </p:txBody>
        </p:sp>
        <p:sp>
          <p:nvSpPr>
            <p:cNvPr id="402" name="tx401"/>
            <p:cNvSpPr/>
            <p:nvPr/>
          </p:nvSpPr>
          <p:spPr>
            <a:xfrm>
              <a:off x="3329645" y="3748299"/>
              <a:ext cx="7772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Chromochloris zofingiensis</a:t>
              </a:r>
            </a:p>
          </p:txBody>
        </p:sp>
        <p:sp>
          <p:nvSpPr>
            <p:cNvPr id="403" name="tx402"/>
            <p:cNvSpPr/>
            <p:nvPr/>
          </p:nvSpPr>
          <p:spPr>
            <a:xfrm>
              <a:off x="3329645" y="3692832"/>
              <a:ext cx="6867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Desmodesmus armatus</a:t>
              </a:r>
            </a:p>
          </p:txBody>
        </p:sp>
        <p:sp>
          <p:nvSpPr>
            <p:cNvPr id="404" name="tx403"/>
            <p:cNvSpPr/>
            <p:nvPr/>
          </p:nvSpPr>
          <p:spPr>
            <a:xfrm>
              <a:off x="3329645" y="3623645"/>
              <a:ext cx="56042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Flechtneria rotunda</a:t>
              </a:r>
            </a:p>
          </p:txBody>
        </p:sp>
        <p:sp>
          <p:nvSpPr>
            <p:cNvPr id="405" name="tx404"/>
            <p:cNvSpPr/>
            <p:nvPr/>
          </p:nvSpPr>
          <p:spPr>
            <a:xfrm>
              <a:off x="3329645" y="3554458"/>
              <a:ext cx="4736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Enallax costatus</a:t>
              </a:r>
            </a:p>
          </p:txBody>
        </p:sp>
        <p:sp>
          <p:nvSpPr>
            <p:cNvPr id="406" name="tx405"/>
            <p:cNvSpPr/>
            <p:nvPr/>
          </p:nvSpPr>
          <p:spPr>
            <a:xfrm>
              <a:off x="3329645" y="3485271"/>
              <a:ext cx="71217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Tetradesmus deserticola</a:t>
              </a:r>
            </a:p>
          </p:txBody>
        </p:sp>
        <p:sp>
          <p:nvSpPr>
            <p:cNvPr id="407" name="tx406"/>
            <p:cNvSpPr/>
            <p:nvPr/>
          </p:nvSpPr>
          <p:spPr>
            <a:xfrm>
              <a:off x="3329645" y="3403920"/>
              <a:ext cx="6399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Tetradesmus obliquus</a:t>
              </a:r>
            </a:p>
          </p:txBody>
        </p:sp>
        <p:sp>
          <p:nvSpPr>
            <p:cNvPr id="408" name="tx407"/>
            <p:cNvSpPr/>
            <p:nvPr/>
          </p:nvSpPr>
          <p:spPr>
            <a:xfrm>
              <a:off x="3329645" y="3333939"/>
              <a:ext cx="81713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Scenedesmus sp. PABB004</a:t>
              </a:r>
            </a:p>
          </p:txBody>
        </p:sp>
        <p:sp>
          <p:nvSpPr>
            <p:cNvPr id="409" name="tx408"/>
            <p:cNvSpPr/>
            <p:nvPr/>
          </p:nvSpPr>
          <p:spPr>
            <a:xfrm>
              <a:off x="3329645" y="3264753"/>
              <a:ext cx="94718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Scenedesmus sp. NREL 46B-D3</a:t>
              </a:r>
            </a:p>
          </p:txBody>
        </p:sp>
        <p:sp>
          <p:nvSpPr>
            <p:cNvPr id="410" name="tx409"/>
            <p:cNvSpPr/>
            <p:nvPr/>
          </p:nvSpPr>
          <p:spPr>
            <a:xfrm>
              <a:off x="3329645" y="3195597"/>
              <a:ext cx="806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3F55">
                      <a:alpha val="100000"/>
                    </a:srgbClr>
                  </a:solidFill>
                  <a:latin typeface="Arial"/>
                  <a:cs typeface="Arial"/>
                </a:rPr>
                <a:t>Limnomonas spitsbergensis</a:t>
              </a:r>
            </a:p>
          </p:txBody>
        </p:sp>
        <p:sp>
          <p:nvSpPr>
            <p:cNvPr id="411" name="tx410"/>
            <p:cNvSpPr/>
            <p:nvPr/>
          </p:nvSpPr>
          <p:spPr>
            <a:xfrm>
              <a:off x="3329645" y="3139336"/>
              <a:ext cx="56401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F82C5">
                      <a:alpha val="100000"/>
                    </a:srgbClr>
                  </a:solidFill>
                  <a:latin typeface="Arial"/>
                  <a:cs typeface="Arial"/>
                </a:rPr>
                <a:t>Tetrabaena socialis</a:t>
              </a:r>
            </a:p>
          </p:txBody>
        </p:sp>
        <p:sp>
          <p:nvSpPr>
            <p:cNvPr id="412" name="tx411"/>
            <p:cNvSpPr/>
            <p:nvPr/>
          </p:nvSpPr>
          <p:spPr>
            <a:xfrm>
              <a:off x="3329645" y="3056429"/>
              <a:ext cx="889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Astrephomene gubernaculifera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3329645" y="2988036"/>
              <a:ext cx="78826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Edaphochlamys debaryana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3329645" y="2931775"/>
              <a:ext cx="72296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Haematococcus lacustris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3329645" y="2862588"/>
              <a:ext cx="4880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Pleodorina starrii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3329645" y="2780444"/>
              <a:ext cx="51338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Gonium pectorale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3329645" y="2723421"/>
              <a:ext cx="545846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Volvox reticuliferus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3329645" y="2654234"/>
              <a:ext cx="47721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24A63">
                      <a:alpha val="100000"/>
                    </a:srgbClr>
                  </a:solidFill>
                  <a:latin typeface="Arial"/>
                  <a:cs typeface="Arial"/>
                </a:rPr>
                <a:t>Volvox africanus</a:t>
              </a:r>
            </a:p>
          </p:txBody>
        </p:sp>
        <p:sp>
          <p:nvSpPr>
            <p:cNvPr id="419" name="tx418"/>
            <p:cNvSpPr/>
            <p:nvPr/>
          </p:nvSpPr>
          <p:spPr>
            <a:xfrm>
              <a:off x="3329645" y="2572121"/>
              <a:ext cx="7989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Volvox carteri f. nagariensis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3329645" y="2502934"/>
              <a:ext cx="6217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Microglena sp. YARC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3329645" y="2433747"/>
              <a:ext cx="5279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04C67">
                      <a:alpha val="100000"/>
                    </a:srgbClr>
                  </a:solidFill>
                  <a:latin typeface="Arial"/>
                  <a:cs typeface="Arial"/>
                </a:rPr>
                <a:t>Sanguina aurantia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3329645" y="2377454"/>
              <a:ext cx="62896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3">
                      <a:alpha val="100000"/>
                    </a:srgbClr>
                  </a:solidFill>
                  <a:latin typeface="Arial"/>
                  <a:cs typeface="Arial"/>
                </a:rPr>
                <a:t>Chloromonas remiasii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3329645" y="2295373"/>
              <a:ext cx="8314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D">
                      <a:alpha val="100000"/>
                    </a:srgbClr>
                  </a:solidFill>
                  <a:latin typeface="Arial"/>
                  <a:cs typeface="Arial"/>
                </a:rPr>
                <a:t>Chlamydomonas schloesseri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3329645" y="2226154"/>
              <a:ext cx="89650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Chlamydomonas sp. UWO 241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3329645" y="2156999"/>
              <a:ext cx="7700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Chlamydomonas eustigma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3329645" y="2087812"/>
              <a:ext cx="70134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Chlamydomonas incerta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3329645" y="2018625"/>
              <a:ext cx="791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Chlamydomonas reinhardtii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3329645" y="1963158"/>
              <a:ext cx="4736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C83">
                      <a:alpha val="100000"/>
                    </a:srgbClr>
                  </a:solidFill>
                  <a:latin typeface="Arial"/>
                  <a:cs typeface="Arial"/>
                </a:rPr>
                <a:t>Dunaliella salina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3329645" y="1893971"/>
              <a:ext cx="60012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Rhodosorus marinus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3329645" y="1811064"/>
              <a:ext cx="7338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C5F87">
                      <a:alpha val="100000"/>
                    </a:srgbClr>
                  </a:solidFill>
                  <a:latin typeface="Arial"/>
                  <a:cs typeface="Arial"/>
                </a:rPr>
                <a:t>Galdieria yellowstonensis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3329645" y="1742639"/>
              <a:ext cx="6001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36594">
                      <a:alpha val="100000"/>
                    </a:srgbClr>
                  </a:solidFill>
                  <a:latin typeface="Arial"/>
                  <a:cs typeface="Arial"/>
                </a:rPr>
                <a:t>Galdieria sulphuraria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3329645" y="1673452"/>
              <a:ext cx="45914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05C82">
                      <a:alpha val="100000"/>
                    </a:srgbClr>
                  </a:solidFill>
                  <a:latin typeface="Arial"/>
                  <a:cs typeface="Arial"/>
                </a:rPr>
                <a:t>Galdieria partita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3329645" y="1604297"/>
              <a:ext cx="71579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772B0">
                      <a:alpha val="100000"/>
                    </a:srgbClr>
                  </a:solidFill>
                  <a:latin typeface="Arial"/>
                  <a:cs typeface="Arial"/>
                </a:rPr>
                <a:t>Porphyridium purpureum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3329645" y="1535110"/>
              <a:ext cx="61819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83D5">
                      <a:alpha val="100000"/>
                    </a:srgbClr>
                  </a:solidFill>
                  <a:latin typeface="Arial"/>
                  <a:cs typeface="Arial"/>
                </a:rPr>
                <a:t>Pyropia vietnamensis</a:t>
              </a:r>
            </a:p>
          </p:txBody>
        </p:sp>
        <p:sp>
          <p:nvSpPr>
            <p:cNvPr id="435" name="tx434"/>
            <p:cNvSpPr/>
            <p:nvPr/>
          </p:nvSpPr>
          <p:spPr>
            <a:xfrm>
              <a:off x="3329645" y="1465923"/>
              <a:ext cx="5278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Pyropia yezoensis</a:t>
              </a:r>
            </a:p>
          </p:txBody>
        </p:sp>
        <p:sp>
          <p:nvSpPr>
            <p:cNvPr id="436" name="tx435"/>
            <p:cNvSpPr/>
            <p:nvPr/>
          </p:nvSpPr>
          <p:spPr>
            <a:xfrm>
              <a:off x="3329645" y="1396736"/>
              <a:ext cx="5819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807C">
                      <a:alpha val="100000"/>
                    </a:srgbClr>
                  </a:solidFill>
                  <a:latin typeface="Arial"/>
                  <a:cs typeface="Arial"/>
                </a:rPr>
                <a:t>Porphyra umbilicalis</a:t>
              </a:r>
            </a:p>
          </p:txBody>
        </p:sp>
        <p:sp>
          <p:nvSpPr>
            <p:cNvPr id="437" name="tx436"/>
            <p:cNvSpPr/>
            <p:nvPr/>
          </p:nvSpPr>
          <p:spPr>
            <a:xfrm>
              <a:off x="3329645" y="1326755"/>
              <a:ext cx="104850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81B2">
                      <a:alpha val="100000"/>
                    </a:srgbClr>
                  </a:solidFill>
                  <a:latin typeface="Arial"/>
                  <a:cs typeface="Arial"/>
                </a:rPr>
                <a:t>Cyanidiococcus yangmingshanensis</a:t>
              </a:r>
            </a:p>
          </p:txBody>
        </p:sp>
        <p:sp>
          <p:nvSpPr>
            <p:cNvPr id="438" name="tx437"/>
            <p:cNvSpPr/>
            <p:nvPr/>
          </p:nvSpPr>
          <p:spPr>
            <a:xfrm>
              <a:off x="3329645" y="1257568"/>
              <a:ext cx="105926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Cyanidioschyzon merolae strain 10D</a:t>
              </a:r>
            </a:p>
          </p:txBody>
        </p:sp>
        <p:sp>
          <p:nvSpPr>
            <p:cNvPr id="439" name="tx438"/>
            <p:cNvSpPr/>
            <p:nvPr/>
          </p:nvSpPr>
          <p:spPr>
            <a:xfrm>
              <a:off x="3329645" y="1188381"/>
              <a:ext cx="60730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87BC6">
                      <a:alpha val="100000"/>
                    </a:srgbClr>
                  </a:solidFill>
                  <a:latin typeface="Arial"/>
                  <a:cs typeface="Arial"/>
                </a:rPr>
                <a:t>Cyanidium caldarium</a:t>
              </a:r>
            </a:p>
          </p:txBody>
        </p:sp>
        <p:sp>
          <p:nvSpPr>
            <p:cNvPr id="440" name="tx439"/>
            <p:cNvSpPr/>
            <p:nvPr/>
          </p:nvSpPr>
          <p:spPr>
            <a:xfrm>
              <a:off x="3329645" y="1119956"/>
              <a:ext cx="61092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6">
                      <a:alpha val="100000"/>
                    </a:srgbClr>
                  </a:solidFill>
                  <a:latin typeface="Arial"/>
                  <a:cs typeface="Arial"/>
                </a:rPr>
                <a:t>Gracilariopsis chorda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3329645" y="1050007"/>
              <a:ext cx="66154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082CF">
                      <a:alpha val="100000"/>
                    </a:srgbClr>
                  </a:solidFill>
                  <a:latin typeface="Arial"/>
                  <a:cs typeface="Arial"/>
                </a:rPr>
                <a:t>Gracilaria domingensis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3329645" y="981582"/>
              <a:ext cx="50611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C82D9">
                      <a:alpha val="100000"/>
                    </a:srgbClr>
                  </a:solidFill>
                  <a:latin typeface="Arial"/>
                  <a:cs typeface="Arial"/>
                </a:rPr>
                <a:t>Chondrus crispus</a:t>
              </a:r>
            </a:p>
          </p:txBody>
        </p:sp>
        <p:sp>
          <p:nvSpPr>
            <p:cNvPr id="443" name="pl442"/>
            <p:cNvSpPr/>
            <p:nvPr/>
          </p:nvSpPr>
          <p:spPr>
            <a:xfrm>
              <a:off x="1634656" y="37879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5070156" y="714162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5070156" y="707244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5070156" y="700325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5070156" y="693406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5070156" y="686488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5070156" y="679569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5070156" y="672650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5070156" y="665732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5070156" y="658813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5070156" y="651894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5070156" y="644975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5070156" y="638057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5070156" y="631138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5070156" y="624219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5070156" y="617301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5070156" y="610382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5070156" y="603463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5070156" y="596545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5070156" y="589626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5070156" y="582707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5070156" y="575789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5070156" y="568870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5070156" y="561951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5070156" y="555032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5070156" y="548114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5070156" y="541195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5070156" y="534276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5070156" y="527358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5070156" y="520439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5070156" y="513520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5070156" y="506602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5070156" y="499683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5070156" y="492764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5070156" y="485845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5070156" y="478927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5070156" y="472008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5070156" y="465089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5070156" y="458171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5070156" y="451252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5070156" y="444333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5070156" y="437415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5070156" y="430496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5070156" y="423577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5070156" y="416658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5070156" y="409740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5070156" y="402821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5070156" y="395902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5070156" y="388984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5070156" y="382065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5070156" y="375146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5070156" y="368228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5070156" y="361309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5070156" y="354390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5070156" y="347471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5070156" y="340553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5070156" y="333634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5070156" y="326715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5070156" y="319797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5070156" y="312878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5070156" y="305959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5070156" y="299041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5070156" y="292122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5070156" y="285203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5070156" y="278285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5070156" y="271366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5070156" y="264447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5070156" y="257528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5070156" y="250610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5070156" y="243691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5070156" y="236772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5070156" y="229854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5070156" y="222935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5070156" y="216016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5070156" y="209098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5070156" y="202179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5070156" y="195260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5070156" y="188341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5070156" y="181423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5070156" y="174504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5070156" y="167585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5070156" y="160667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5070156" y="153748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5070156" y="146829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5070156" y="139911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5070156" y="132992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5070156" y="126073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5070156" y="119154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5070156" y="112236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5070156" y="105317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5070156" y="98398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246885" y="714162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246885" y="707244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246885" y="700325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246885" y="693406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246885" y="686488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246885" y="679569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246885" y="672650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246885" y="665732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246885" y="658813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246885" y="651894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246885" y="644975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246885" y="638057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246885" y="631138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246885" y="624219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246885" y="617301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246885" y="610382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246885" y="603463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246885" y="596545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246885" y="589626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246885" y="582707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246885" y="575789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246885" y="568870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246885" y="561951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246885" y="555032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246885" y="548114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246885" y="541195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246885" y="534276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246885" y="527358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246885" y="520439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246885" y="513520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246885" y="506602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246885" y="499683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246885" y="492764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246885" y="485845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246885" y="478927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246885" y="472008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246885" y="465089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246885" y="458171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246885" y="451252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246885" y="444333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246885" y="437415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246885" y="430496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246885" y="423577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246885" y="416658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246885" y="409740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246885" y="402821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246885" y="395902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246885" y="388984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246885" y="382065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246885" y="375146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246885" y="368228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246885" y="361309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246885" y="354390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246885" y="347471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246885" y="340553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246885" y="333634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246885" y="326715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246885" y="319797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246885" y="312878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246885" y="305959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246885" y="299041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246885" y="292122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246885" y="285203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246885" y="278285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246885" y="271366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246885" y="264447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246885" y="257528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246885" y="250610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246885" y="243691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246885" y="236772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246885" y="229854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246885" y="222935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246885" y="216016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246885" y="209098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246885" y="202179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5246885" y="195260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5246885" y="188341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5246885" y="181423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5246885" y="1745045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5246885" y="1675858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5246885" y="1606671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5246885" y="1537484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5246885" y="1468297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5246885" y="1399110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5246885" y="1329923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5246885" y="126073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5246885" y="119154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5246885" y="1122362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5246885" y="1053176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5246885" y="983989"/>
              <a:ext cx="176728" cy="691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5423613" y="714162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5423613" y="707244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5423613" y="700325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5423613" y="693406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5423613" y="686488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5423613" y="679569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5423613" y="672650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5423613" y="665732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5423613" y="658813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5423613" y="65189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5423613" y="64497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5423613" y="63805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5423613" y="631138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5423613" y="62421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5423613" y="61730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5423613" y="61038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5423613" y="60346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5423613" y="596545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5423613" y="58962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5423613" y="582707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5423613" y="575789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5423613" y="568870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5423613" y="561951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5423613" y="555032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5423613" y="548114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5423613" y="541195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5423613" y="534276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5423613" y="527358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5423613" y="520439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5423613" y="513520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5423613" y="506602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5423613" y="499683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5423613" y="49276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5423613" y="48584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5423613" y="47892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5423613" y="472008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5423613" y="46508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5423613" y="45817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5423613" y="45125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5423613" y="44433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5423613" y="437415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5423613" y="43049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5423613" y="423577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5423613" y="416658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5423613" y="409740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5423613" y="402821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5423613" y="395902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5423613" y="388984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5423613" y="382065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5423613" y="375146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5423613" y="368228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5423613" y="361309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5423613" y="354390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5423613" y="347471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5423613" y="3405533"/>
              <a:ext cx="176728" cy="6918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5423613" y="33363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5423613" y="32671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5423613" y="31979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5423613" y="312878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5423613" y="30595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5423613" y="29904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5423613" y="29212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5423613" y="28520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5423613" y="278285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5423613" y="27136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5423613" y="264447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5423613" y="257528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5423613" y="250610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5423613" y="243691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5423613" y="236772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5423613" y="229854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5423613" y="222935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5423613" y="216016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5423613" y="209098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5423613" y="202179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5423613" y="1952606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5423613" y="188341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5423613" y="181423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5423613" y="174504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5423613" y="167585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5423613" y="160667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5423613" y="153748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5423613" y="146829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5423613" y="1399110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5423613" y="132992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5423613" y="126073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5423613" y="119154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5423613" y="112236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5423613" y="105317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5423613" y="98398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5600342" y="714162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5600342" y="707244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5600342" y="700325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5600342" y="693406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5600342" y="686488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5600342" y="679569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5600342" y="672650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5600342" y="665732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5600342" y="658813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5600342" y="65189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5600342" y="64497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5600342" y="63805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5600342" y="631138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5600342" y="62421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5600342" y="61730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5600342" y="61038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5600342" y="60346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5600342" y="5965450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5600342" y="58962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5600342" y="582707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5600342" y="575789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5600342" y="568870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5600342" y="561951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5600342" y="555032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5600342" y="548114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5600342" y="541195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5600342" y="5342768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5600342" y="527358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5600342" y="520439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5600342" y="513520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5600342" y="506602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5600342" y="499683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5600342" y="49276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5600342" y="48584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5600342" y="47892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5600342" y="4720085"/>
              <a:ext cx="176728" cy="6918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5600342" y="46508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5600342" y="45817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5600342" y="45125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5600342" y="44433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5600342" y="437415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5600342" y="43049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5600342" y="423577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5600342" y="416658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5600342" y="409740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5600342" y="402821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5600342" y="395902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5600342" y="388984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5600342" y="382065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5600342" y="375146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5600342" y="368228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5600342" y="361309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5600342" y="354390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5600342" y="347471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5600342" y="340553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5600342" y="33363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5600342" y="32671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5600342" y="31979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5600342" y="312878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5600342" y="30595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5600342" y="29904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600342" y="29212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5600342" y="28520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5600342" y="278285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5600342" y="27136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5600342" y="264447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600342" y="257528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5600342" y="250610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5600342" y="243691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5600342" y="236772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5600342" y="229854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600342" y="222935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5600342" y="216016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5600342" y="209098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5600342" y="202179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5600342" y="195260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5600342" y="1883419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5600342" y="1814232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5600342" y="1745045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5600342" y="1675858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5600342" y="1606671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5600342" y="1537484"/>
              <a:ext cx="176728" cy="6918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5600342" y="1468297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5600342" y="1399110"/>
              <a:ext cx="176728" cy="6918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5600342" y="1329923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5600342" y="1260736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5600342" y="1191549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5600342" y="1122362"/>
              <a:ext cx="176728" cy="6918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5600342" y="1053176"/>
              <a:ext cx="176728" cy="6918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5600342" y="983989"/>
              <a:ext cx="176728" cy="6918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5777071" y="714162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5777071" y="707244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5777071" y="700325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5777071" y="693406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5777071" y="686488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5777071" y="679569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5777071" y="672650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5777071" y="665732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5777071" y="658813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5777071" y="65189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5777071" y="64497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5777071" y="63805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5777071" y="631138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5777071" y="62421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5777071" y="61730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5777071" y="61038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5777071" y="60346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5777071" y="596545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5777071" y="58962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5777071" y="582707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5777071" y="575789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5777071" y="568870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5777071" y="561951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5777071" y="555032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5777071" y="548114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5777071" y="541195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5777071" y="534276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5777071" y="527358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5777071" y="520439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5777071" y="513520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5777071" y="506602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5777071" y="499683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5777071" y="49276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5777071" y="48584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5777071" y="47892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5777071" y="472008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5777071" y="46508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5777071" y="45817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5777071" y="45125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5777071" y="44433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5777071" y="437415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5777071" y="43049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5777071" y="423577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5777071" y="416658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5777071" y="409740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5777071" y="402821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5777071" y="395902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5777071" y="388984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5777071" y="382065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5777071" y="375146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5777071" y="368228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5777071" y="361309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5777071" y="354390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5777071" y="347471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5777071" y="340553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5777071" y="333634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5777071" y="326715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5777071" y="319797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5777071" y="3128785"/>
              <a:ext cx="176728" cy="6918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5777071" y="305959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5777071" y="299041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5777071" y="292122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5777071" y="285203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5777071" y="278285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5777071" y="271366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5777071" y="264447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5777071" y="257528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5777071" y="250610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5777071" y="243691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5777071" y="236772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5777071" y="229854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5777071" y="222935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5777071" y="216016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5777071" y="209098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5777071" y="202179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5777071" y="195260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5777071" y="188341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5777071" y="181423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5777071" y="1745045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5777071" y="1675858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5777071" y="1606671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5777071" y="1537484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5777071" y="1468297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5777071" y="1399110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5777071" y="1329923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5777071" y="126073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777071" y="119154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5777071" y="1122362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777071" y="1053176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5777071" y="983989"/>
              <a:ext cx="176728" cy="6918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6019403" y="714162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6019403" y="7072442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6019403" y="7003255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6019403" y="6934068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6019403" y="6864881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6019403" y="6795694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6019403" y="672650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6019403" y="665732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6019403" y="658813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6019403" y="651894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6019403" y="644975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6019403" y="6380572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6019403" y="6311385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6019403" y="6242198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6019403" y="6173011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6019403" y="6103824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6019403" y="603463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6019403" y="596545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6019403" y="589626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6019403" y="582707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6019403" y="575789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6019403" y="568870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6019403" y="561951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6019403" y="555032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6019403" y="5481142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6019403" y="5411955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6019403" y="5342768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6019403" y="5273581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6019403" y="5204394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6019403" y="513520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6019403" y="506602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6019403" y="499683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6019403" y="492764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6019403" y="485845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6019403" y="4789272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6019403" y="4720085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6019403" y="4650898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6019403" y="4581711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6019403" y="4512524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6019403" y="444333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6019403" y="437415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6019403" y="430496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6019403" y="423577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6019403" y="416658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6019403" y="4097402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6019403" y="4028215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6019403" y="3959028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6019403" y="3889841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6019403" y="3820654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6019403" y="375146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6019403" y="368228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6019403" y="361309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6019403" y="354390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6019403" y="347471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6019403" y="340553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6019403" y="333634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6019403" y="326715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6019403" y="3197972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6019403" y="3128785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6019403" y="3059598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6019403" y="2990411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6019403" y="2921224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6019403" y="285203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6019403" y="278285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6019403" y="271366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6019403" y="264447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6019403" y="257528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6019403" y="2506102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6019403" y="2436915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6019403" y="2367728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6019403" y="2298541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6019403" y="2229354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6019403" y="216016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6019403" y="209098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6019403" y="202179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6019403" y="195260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6019403" y="188341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6019403" y="1814232"/>
              <a:ext cx="200828" cy="6918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6019403" y="1745045"/>
              <a:ext cx="200828" cy="6918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6019403" y="1675858"/>
              <a:ext cx="200828" cy="6918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6019403" y="1606671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6019403" y="1537484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6019403" y="1468297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6019403" y="1399110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6019403" y="1329923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6019403" y="126073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6019403" y="119154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6019403" y="1122362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6019403" y="1053176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6019403" y="983989"/>
              <a:ext cx="200828" cy="6918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1366885" y="1952606"/>
              <a:ext cx="1874395" cy="5258209"/>
            </a:xfrm>
            <a:prstGeom prst="rect">
              <a:avLst/>
            </a:prstGeom>
            <a:solidFill>
              <a:srgbClr val="52560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1634656" y="983989"/>
              <a:ext cx="1606625" cy="968617"/>
            </a:xfrm>
            <a:prstGeom prst="rect">
              <a:avLst/>
            </a:prstGeom>
            <a:solidFill>
              <a:srgbClr val="68111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8816207" y="1909882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87" name="tx986"/>
            <p:cNvSpPr/>
            <p:nvPr/>
          </p:nvSpPr>
          <p:spPr>
            <a:xfrm>
              <a:off x="8885796" y="1961922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988" name="pic98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160557"/>
              <a:ext cx="219455" cy="1097280"/>
            </a:xfrm>
            <a:prstGeom prst="rect">
              <a:avLst/>
            </a:prstGeom>
          </p:spPr>
        </p:pic>
        <p:sp>
          <p:nvSpPr>
            <p:cNvPr id="989" name="pl988"/>
            <p:cNvSpPr/>
            <p:nvPr/>
          </p:nvSpPr>
          <p:spPr>
            <a:xfrm>
              <a:off x="9061361" y="304219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9061361" y="274645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9061361" y="245072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8885796" y="304219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8885796" y="274645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8885796" y="245072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tx994"/>
            <p:cNvSpPr/>
            <p:nvPr/>
          </p:nvSpPr>
          <p:spPr>
            <a:xfrm>
              <a:off x="9174841" y="301729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996" name="tx995"/>
            <p:cNvSpPr/>
            <p:nvPr/>
          </p:nvSpPr>
          <p:spPr>
            <a:xfrm>
              <a:off x="9174841" y="272156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997" name="tx996"/>
            <p:cNvSpPr/>
            <p:nvPr/>
          </p:nvSpPr>
          <p:spPr>
            <a:xfrm>
              <a:off x="9174841" y="2425828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998" name="rc997"/>
            <p:cNvSpPr/>
            <p:nvPr/>
          </p:nvSpPr>
          <p:spPr>
            <a:xfrm>
              <a:off x="8816207" y="3334626"/>
              <a:ext cx="1109041" cy="75917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99" name="tx998"/>
            <p:cNvSpPr/>
            <p:nvPr/>
          </p:nvSpPr>
          <p:spPr>
            <a:xfrm>
              <a:off x="8885796" y="3386418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000" name="rc999"/>
            <p:cNvSpPr/>
            <p:nvPr/>
          </p:nvSpPr>
          <p:spPr>
            <a:xfrm>
              <a:off x="8885796" y="358530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8887596" y="3587101"/>
              <a:ext cx="215856" cy="215855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8885796" y="380475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8887596" y="3806557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tx1003"/>
            <p:cNvSpPr/>
            <p:nvPr/>
          </p:nvSpPr>
          <p:spPr>
            <a:xfrm>
              <a:off x="9174841" y="3654715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005" name="tx1004"/>
            <p:cNvSpPr/>
            <p:nvPr/>
          </p:nvSpPr>
          <p:spPr>
            <a:xfrm>
              <a:off x="9174841" y="3874171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006" name="rc1005"/>
            <p:cNvSpPr/>
            <p:nvPr/>
          </p:nvSpPr>
          <p:spPr>
            <a:xfrm>
              <a:off x="8816207" y="4101002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07" name="tx1006"/>
            <p:cNvSpPr/>
            <p:nvPr/>
          </p:nvSpPr>
          <p:spPr>
            <a:xfrm>
              <a:off x="8885796" y="4180451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008" name="rc1007"/>
            <p:cNvSpPr/>
            <p:nvPr/>
          </p:nvSpPr>
          <p:spPr>
            <a:xfrm>
              <a:off x="8885796" y="435167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8887596" y="4353477"/>
              <a:ext cx="215856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8885796" y="457113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8887596" y="4572933"/>
              <a:ext cx="215856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8885796" y="479058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8887596" y="4792389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8885796" y="501004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8887596" y="5011845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8885796" y="522950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8887596" y="5231301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tx1017"/>
            <p:cNvSpPr/>
            <p:nvPr/>
          </p:nvSpPr>
          <p:spPr>
            <a:xfrm>
              <a:off x="9174841" y="4438281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019" name="tx1018"/>
            <p:cNvSpPr/>
            <p:nvPr/>
          </p:nvSpPr>
          <p:spPr>
            <a:xfrm>
              <a:off x="9174841" y="4657737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020" name="tx1019"/>
            <p:cNvSpPr/>
            <p:nvPr/>
          </p:nvSpPr>
          <p:spPr>
            <a:xfrm>
              <a:off x="9174841" y="4877193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021" name="tx1020"/>
            <p:cNvSpPr/>
            <p:nvPr/>
          </p:nvSpPr>
          <p:spPr>
            <a:xfrm>
              <a:off x="9174841" y="5096649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022" name="tx1021"/>
            <p:cNvSpPr/>
            <p:nvPr/>
          </p:nvSpPr>
          <p:spPr>
            <a:xfrm>
              <a:off x="9174841" y="53142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023" name="rc1022"/>
            <p:cNvSpPr/>
            <p:nvPr/>
          </p:nvSpPr>
          <p:spPr>
            <a:xfrm>
              <a:off x="8816207" y="5525746"/>
              <a:ext cx="791727" cy="75917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24" name="tx1023"/>
            <p:cNvSpPr/>
            <p:nvPr/>
          </p:nvSpPr>
          <p:spPr>
            <a:xfrm>
              <a:off x="8885796" y="5579957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1025" name="rc1024"/>
            <p:cNvSpPr/>
            <p:nvPr/>
          </p:nvSpPr>
          <p:spPr>
            <a:xfrm>
              <a:off x="8885796" y="577642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8894796" y="5785422"/>
              <a:ext cx="201455" cy="201456"/>
            </a:xfrm>
            <a:prstGeom prst="rect">
              <a:avLst/>
            </a:prstGeom>
            <a:solidFill>
              <a:srgbClr val="52560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8885796" y="599587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8894796" y="6004878"/>
              <a:ext cx="201455" cy="201456"/>
            </a:xfrm>
            <a:prstGeom prst="rect">
              <a:avLst/>
            </a:prstGeom>
            <a:solidFill>
              <a:srgbClr val="68111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tx1028"/>
            <p:cNvSpPr/>
            <p:nvPr/>
          </p:nvSpPr>
          <p:spPr>
            <a:xfrm>
              <a:off x="9174841" y="5845699"/>
              <a:ext cx="349215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1030" name="tx1029"/>
            <p:cNvSpPr/>
            <p:nvPr/>
          </p:nvSpPr>
          <p:spPr>
            <a:xfrm>
              <a:off x="9174841" y="6065155"/>
              <a:ext cx="341473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2025-05-27T13:27:21Z</dcterms:modified>
  <cp:category/>
</cp:coreProperties>
</file>