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3012875" y="1749568"/>
              <a:ext cx="4947049" cy="4946871"/>
            </a:xfrm>
            <a:custGeom>
              <a:avLst/>
              <a:pathLst>
                <a:path w="4947049" h="4946871">
                  <a:moveTo>
                    <a:pt x="2473524" y="2473613"/>
                  </a:moveTo>
                  <a:lnTo>
                    <a:pt x="2473524" y="2388316"/>
                  </a:lnTo>
                  <a:lnTo>
                    <a:pt x="2473524" y="2303019"/>
                  </a:lnTo>
                  <a:lnTo>
                    <a:pt x="2473524" y="2217722"/>
                  </a:lnTo>
                  <a:lnTo>
                    <a:pt x="2473524" y="2132425"/>
                  </a:lnTo>
                  <a:lnTo>
                    <a:pt x="2473524" y="2047128"/>
                  </a:lnTo>
                  <a:lnTo>
                    <a:pt x="2473524" y="1961831"/>
                  </a:lnTo>
                  <a:lnTo>
                    <a:pt x="2473524" y="1876534"/>
                  </a:lnTo>
                  <a:lnTo>
                    <a:pt x="2473524" y="1791237"/>
                  </a:lnTo>
                  <a:lnTo>
                    <a:pt x="2473524" y="1705940"/>
                  </a:lnTo>
                  <a:lnTo>
                    <a:pt x="2473524" y="1620643"/>
                  </a:lnTo>
                  <a:lnTo>
                    <a:pt x="2473524" y="1535346"/>
                  </a:lnTo>
                  <a:lnTo>
                    <a:pt x="2473524" y="1450049"/>
                  </a:lnTo>
                  <a:lnTo>
                    <a:pt x="2473524" y="1364752"/>
                  </a:lnTo>
                  <a:lnTo>
                    <a:pt x="2473524" y="1279455"/>
                  </a:lnTo>
                  <a:lnTo>
                    <a:pt x="2473524" y="1194158"/>
                  </a:lnTo>
                  <a:lnTo>
                    <a:pt x="2473524" y="1108861"/>
                  </a:lnTo>
                  <a:lnTo>
                    <a:pt x="2473524" y="1023564"/>
                  </a:lnTo>
                  <a:lnTo>
                    <a:pt x="2473524" y="938267"/>
                  </a:lnTo>
                  <a:lnTo>
                    <a:pt x="2473524" y="852970"/>
                  </a:lnTo>
                  <a:lnTo>
                    <a:pt x="2473524" y="767673"/>
                  </a:lnTo>
                  <a:lnTo>
                    <a:pt x="2473524" y="682376"/>
                  </a:lnTo>
                  <a:lnTo>
                    <a:pt x="2473524" y="597079"/>
                  </a:lnTo>
                  <a:lnTo>
                    <a:pt x="2473524" y="511782"/>
                  </a:lnTo>
                  <a:lnTo>
                    <a:pt x="2473524" y="426485"/>
                  </a:lnTo>
                  <a:lnTo>
                    <a:pt x="2473524" y="341188"/>
                  </a:lnTo>
                  <a:lnTo>
                    <a:pt x="2473524" y="255891"/>
                  </a:lnTo>
                  <a:lnTo>
                    <a:pt x="2473524" y="170594"/>
                  </a:lnTo>
                  <a:lnTo>
                    <a:pt x="2473524" y="85297"/>
                  </a:lnTo>
                  <a:lnTo>
                    <a:pt x="2473524" y="0"/>
                  </a:lnTo>
                  <a:lnTo>
                    <a:pt x="2389529" y="1426"/>
                  </a:lnTo>
                  <a:lnTo>
                    <a:pt x="2305630" y="5704"/>
                  </a:lnTo>
                  <a:lnTo>
                    <a:pt x="2221925" y="12828"/>
                  </a:lnTo>
                  <a:lnTo>
                    <a:pt x="2138510" y="22791"/>
                  </a:lnTo>
                  <a:lnTo>
                    <a:pt x="2055481" y="35580"/>
                  </a:lnTo>
                  <a:lnTo>
                    <a:pt x="1972935" y="51182"/>
                  </a:lnTo>
                  <a:lnTo>
                    <a:pt x="1890966" y="69577"/>
                  </a:lnTo>
                  <a:lnTo>
                    <a:pt x="1809669" y="90745"/>
                  </a:lnTo>
                  <a:lnTo>
                    <a:pt x="1729138" y="114661"/>
                  </a:lnTo>
                  <a:lnTo>
                    <a:pt x="1649465" y="141299"/>
                  </a:lnTo>
                  <a:lnTo>
                    <a:pt x="1570743" y="170626"/>
                  </a:lnTo>
                  <a:lnTo>
                    <a:pt x="1493062" y="202609"/>
                  </a:lnTo>
                  <a:lnTo>
                    <a:pt x="1416511" y="237212"/>
                  </a:lnTo>
                  <a:lnTo>
                    <a:pt x="1341180" y="274395"/>
                  </a:lnTo>
                  <a:lnTo>
                    <a:pt x="1267155" y="314114"/>
                  </a:lnTo>
                  <a:lnTo>
                    <a:pt x="1194522" y="356323"/>
                  </a:lnTo>
                  <a:lnTo>
                    <a:pt x="1123363" y="400975"/>
                  </a:lnTo>
                  <a:lnTo>
                    <a:pt x="1053762" y="448017"/>
                  </a:lnTo>
                  <a:lnTo>
                    <a:pt x="985798" y="497396"/>
                  </a:lnTo>
                  <a:lnTo>
                    <a:pt x="919551" y="549053"/>
                  </a:lnTo>
                  <a:lnTo>
                    <a:pt x="855095" y="602931"/>
                  </a:lnTo>
                  <a:lnTo>
                    <a:pt x="792506" y="658966"/>
                  </a:lnTo>
                  <a:lnTo>
                    <a:pt x="731856" y="717094"/>
                  </a:lnTo>
                  <a:lnTo>
                    <a:pt x="673215" y="777249"/>
                  </a:lnTo>
                  <a:lnTo>
                    <a:pt x="616651" y="839359"/>
                  </a:lnTo>
                  <a:lnTo>
                    <a:pt x="562228" y="903355"/>
                  </a:lnTo>
                  <a:lnTo>
                    <a:pt x="510009" y="969162"/>
                  </a:lnTo>
                  <a:lnTo>
                    <a:pt x="460056" y="1036704"/>
                  </a:lnTo>
                  <a:lnTo>
                    <a:pt x="412424" y="1105903"/>
                  </a:lnTo>
                  <a:lnTo>
                    <a:pt x="367170" y="1176680"/>
                  </a:lnTo>
                  <a:lnTo>
                    <a:pt x="324345" y="1248952"/>
                  </a:lnTo>
                  <a:lnTo>
                    <a:pt x="283999" y="1322637"/>
                  </a:lnTo>
                  <a:lnTo>
                    <a:pt x="246179" y="1397650"/>
                  </a:lnTo>
                  <a:lnTo>
                    <a:pt x="210927" y="1473904"/>
                  </a:lnTo>
                  <a:lnTo>
                    <a:pt x="178285" y="1551310"/>
                  </a:lnTo>
                  <a:lnTo>
                    <a:pt x="148290" y="1629781"/>
                  </a:lnTo>
                  <a:lnTo>
                    <a:pt x="120978" y="1709225"/>
                  </a:lnTo>
                  <a:lnTo>
                    <a:pt x="96378" y="1789550"/>
                  </a:lnTo>
                  <a:lnTo>
                    <a:pt x="74521" y="1870664"/>
                  </a:lnTo>
                  <a:lnTo>
                    <a:pt x="55430" y="1952474"/>
                  </a:lnTo>
                  <a:lnTo>
                    <a:pt x="39128" y="2034885"/>
                  </a:lnTo>
                  <a:lnTo>
                    <a:pt x="25635" y="2117802"/>
                  </a:lnTo>
                  <a:lnTo>
                    <a:pt x="14964" y="2201129"/>
                  </a:lnTo>
                  <a:lnTo>
                    <a:pt x="7129" y="2284771"/>
                  </a:lnTo>
                  <a:lnTo>
                    <a:pt x="2139" y="2368630"/>
                  </a:lnTo>
                  <a:lnTo>
                    <a:pt x="0" y="2452611"/>
                  </a:lnTo>
                  <a:lnTo>
                    <a:pt x="713" y="2536615"/>
                  </a:lnTo>
                  <a:lnTo>
                    <a:pt x="4278" y="2620547"/>
                  </a:lnTo>
                  <a:lnTo>
                    <a:pt x="10692" y="2704310"/>
                  </a:lnTo>
                  <a:lnTo>
                    <a:pt x="19946" y="2787806"/>
                  </a:lnTo>
                  <a:lnTo>
                    <a:pt x="32029" y="2870941"/>
                  </a:lnTo>
                  <a:lnTo>
                    <a:pt x="46929" y="2953616"/>
                  </a:lnTo>
                  <a:lnTo>
                    <a:pt x="64628" y="3035739"/>
                  </a:lnTo>
                  <a:lnTo>
                    <a:pt x="85105" y="3117212"/>
                  </a:lnTo>
                  <a:lnTo>
                    <a:pt x="108337" y="3197944"/>
                  </a:lnTo>
                  <a:lnTo>
                    <a:pt x="134297" y="3277840"/>
                  </a:lnTo>
                  <a:lnTo>
                    <a:pt x="162955" y="3356809"/>
                  </a:lnTo>
                  <a:lnTo>
                    <a:pt x="194277" y="3434758"/>
                  </a:lnTo>
                  <a:lnTo>
                    <a:pt x="228229" y="3511600"/>
                  </a:lnTo>
                  <a:lnTo>
                    <a:pt x="264770" y="3587244"/>
                  </a:lnTo>
                  <a:lnTo>
                    <a:pt x="303859" y="3661603"/>
                  </a:lnTo>
                  <a:lnTo>
                    <a:pt x="345451" y="3734593"/>
                  </a:lnTo>
                  <a:lnTo>
                    <a:pt x="389497" y="3806128"/>
                  </a:lnTo>
                  <a:lnTo>
                    <a:pt x="435946" y="3876126"/>
                  </a:lnTo>
                  <a:lnTo>
                    <a:pt x="484746" y="3944506"/>
                  </a:lnTo>
                  <a:lnTo>
                    <a:pt x="535839" y="4011190"/>
                  </a:lnTo>
                  <a:lnTo>
                    <a:pt x="589168" y="4076101"/>
                  </a:lnTo>
                  <a:lnTo>
                    <a:pt x="644669" y="4139163"/>
                  </a:lnTo>
                  <a:lnTo>
                    <a:pt x="702281" y="4200304"/>
                  </a:lnTo>
                  <a:lnTo>
                    <a:pt x="761935" y="4259454"/>
                  </a:lnTo>
                  <a:lnTo>
                    <a:pt x="823563" y="4316544"/>
                  </a:lnTo>
                  <a:lnTo>
                    <a:pt x="887094" y="4371508"/>
                  </a:lnTo>
                  <a:lnTo>
                    <a:pt x="952455" y="4424284"/>
                  </a:lnTo>
                  <a:lnTo>
                    <a:pt x="1019570" y="4474809"/>
                  </a:lnTo>
                  <a:lnTo>
                    <a:pt x="1088363" y="4523026"/>
                  </a:lnTo>
                  <a:lnTo>
                    <a:pt x="1158753" y="4568880"/>
                  </a:lnTo>
                  <a:lnTo>
                    <a:pt x="1230659" y="4612317"/>
                  </a:lnTo>
                  <a:lnTo>
                    <a:pt x="1303999" y="4653287"/>
                  </a:lnTo>
                  <a:lnTo>
                    <a:pt x="1378688" y="4691743"/>
                  </a:lnTo>
                  <a:lnTo>
                    <a:pt x="1454640" y="4727641"/>
                  </a:lnTo>
                  <a:lnTo>
                    <a:pt x="1531766" y="4760939"/>
                  </a:lnTo>
                  <a:lnTo>
                    <a:pt x="1609979" y="4791599"/>
                  </a:lnTo>
                  <a:lnTo>
                    <a:pt x="1689188" y="4819585"/>
                  </a:lnTo>
                  <a:lnTo>
                    <a:pt x="1769302" y="4844866"/>
                  </a:lnTo>
                  <a:lnTo>
                    <a:pt x="1850228" y="4867411"/>
                  </a:lnTo>
                  <a:lnTo>
                    <a:pt x="1931873" y="4887196"/>
                  </a:lnTo>
                  <a:lnTo>
                    <a:pt x="2014142" y="4904196"/>
                  </a:lnTo>
                  <a:lnTo>
                    <a:pt x="2096941" y="4918394"/>
                  </a:lnTo>
                  <a:lnTo>
                    <a:pt x="2180175" y="4929771"/>
                  </a:lnTo>
                  <a:lnTo>
                    <a:pt x="2263747" y="4938316"/>
                  </a:lnTo>
                  <a:lnTo>
                    <a:pt x="2347561" y="4944018"/>
                  </a:lnTo>
                  <a:lnTo>
                    <a:pt x="2431520" y="4946871"/>
                  </a:lnTo>
                  <a:lnTo>
                    <a:pt x="2515528" y="4946871"/>
                  </a:lnTo>
                  <a:lnTo>
                    <a:pt x="2599487" y="4944018"/>
                  </a:lnTo>
                  <a:lnTo>
                    <a:pt x="2683301" y="4938316"/>
                  </a:lnTo>
                  <a:lnTo>
                    <a:pt x="2766873" y="4929771"/>
                  </a:lnTo>
                  <a:lnTo>
                    <a:pt x="2850107" y="4918394"/>
                  </a:lnTo>
                  <a:lnTo>
                    <a:pt x="2932906" y="4904196"/>
                  </a:lnTo>
                  <a:lnTo>
                    <a:pt x="3015176" y="4887196"/>
                  </a:lnTo>
                  <a:lnTo>
                    <a:pt x="3096821" y="4867411"/>
                  </a:lnTo>
                  <a:lnTo>
                    <a:pt x="3177747" y="4844866"/>
                  </a:lnTo>
                  <a:lnTo>
                    <a:pt x="3257860" y="4819585"/>
                  </a:lnTo>
                  <a:lnTo>
                    <a:pt x="3337069" y="4791599"/>
                  </a:lnTo>
                  <a:lnTo>
                    <a:pt x="3415282" y="4760939"/>
                  </a:lnTo>
                  <a:lnTo>
                    <a:pt x="3492409" y="4727641"/>
                  </a:lnTo>
                  <a:lnTo>
                    <a:pt x="3568361" y="4691743"/>
                  </a:lnTo>
                  <a:lnTo>
                    <a:pt x="3643049" y="4653287"/>
                  </a:lnTo>
                  <a:lnTo>
                    <a:pt x="3716389" y="4612317"/>
                  </a:lnTo>
                  <a:lnTo>
                    <a:pt x="3788296" y="4568880"/>
                  </a:lnTo>
                  <a:lnTo>
                    <a:pt x="3858686" y="4523026"/>
                  </a:lnTo>
                  <a:lnTo>
                    <a:pt x="3927478" y="4474809"/>
                  </a:lnTo>
                  <a:lnTo>
                    <a:pt x="3994593" y="4424284"/>
                  </a:lnTo>
                  <a:lnTo>
                    <a:pt x="4059954" y="4371508"/>
                  </a:lnTo>
                  <a:lnTo>
                    <a:pt x="4123486" y="4316544"/>
                  </a:lnTo>
                  <a:lnTo>
                    <a:pt x="4185114" y="4259454"/>
                  </a:lnTo>
                  <a:lnTo>
                    <a:pt x="4244768" y="4200304"/>
                  </a:lnTo>
                  <a:lnTo>
                    <a:pt x="4302379" y="4139163"/>
                  </a:lnTo>
                  <a:lnTo>
                    <a:pt x="4357881" y="4076101"/>
                  </a:lnTo>
                  <a:lnTo>
                    <a:pt x="4411209" y="4011190"/>
                  </a:lnTo>
                  <a:lnTo>
                    <a:pt x="4462303" y="3944506"/>
                  </a:lnTo>
                  <a:lnTo>
                    <a:pt x="4511102" y="3876126"/>
                  </a:lnTo>
                  <a:lnTo>
                    <a:pt x="4557552" y="3806128"/>
                  </a:lnTo>
                  <a:lnTo>
                    <a:pt x="4601598" y="3734593"/>
                  </a:lnTo>
                  <a:lnTo>
                    <a:pt x="4643189" y="3661603"/>
                  </a:lnTo>
                  <a:lnTo>
                    <a:pt x="4682278" y="3587244"/>
                  </a:lnTo>
                  <a:lnTo>
                    <a:pt x="4718819" y="3511600"/>
                  </a:lnTo>
                  <a:lnTo>
                    <a:pt x="4752771" y="3434758"/>
                  </a:lnTo>
                  <a:lnTo>
                    <a:pt x="4784094" y="3356809"/>
                  </a:lnTo>
                  <a:lnTo>
                    <a:pt x="4812752" y="3277840"/>
                  </a:lnTo>
                  <a:lnTo>
                    <a:pt x="4838712" y="3197944"/>
                  </a:lnTo>
                  <a:lnTo>
                    <a:pt x="4861943" y="3117212"/>
                  </a:lnTo>
                  <a:lnTo>
                    <a:pt x="4882421" y="3035739"/>
                  </a:lnTo>
                  <a:lnTo>
                    <a:pt x="4900119" y="2953616"/>
                  </a:lnTo>
                  <a:lnTo>
                    <a:pt x="4915019" y="2870941"/>
                  </a:lnTo>
                  <a:lnTo>
                    <a:pt x="4927103" y="2787806"/>
                  </a:lnTo>
                  <a:lnTo>
                    <a:pt x="4936357" y="2704310"/>
                  </a:lnTo>
                  <a:lnTo>
                    <a:pt x="4942770" y="2620547"/>
                  </a:lnTo>
                  <a:lnTo>
                    <a:pt x="4946336" y="2536615"/>
                  </a:lnTo>
                  <a:lnTo>
                    <a:pt x="4947049" y="2452611"/>
                  </a:lnTo>
                  <a:lnTo>
                    <a:pt x="4944909" y="2368630"/>
                  </a:lnTo>
                  <a:lnTo>
                    <a:pt x="4939919" y="2284771"/>
                  </a:lnTo>
                  <a:lnTo>
                    <a:pt x="4932084" y="2201129"/>
                  </a:lnTo>
                  <a:lnTo>
                    <a:pt x="4921414" y="2117802"/>
                  </a:lnTo>
                  <a:lnTo>
                    <a:pt x="4907920" y="2034885"/>
                  </a:lnTo>
                  <a:lnTo>
                    <a:pt x="4891619" y="1952474"/>
                  </a:lnTo>
                  <a:lnTo>
                    <a:pt x="4872528" y="1870664"/>
                  </a:lnTo>
                  <a:lnTo>
                    <a:pt x="4850670" y="1789550"/>
                  </a:lnTo>
                  <a:lnTo>
                    <a:pt x="4826071" y="1709225"/>
                  </a:lnTo>
                  <a:lnTo>
                    <a:pt x="4798758" y="1629781"/>
                  </a:lnTo>
                  <a:lnTo>
                    <a:pt x="4768763" y="1551310"/>
                  </a:lnTo>
                  <a:lnTo>
                    <a:pt x="4736122" y="1473904"/>
                  </a:lnTo>
                  <a:lnTo>
                    <a:pt x="4700870" y="1397650"/>
                  </a:lnTo>
                  <a:lnTo>
                    <a:pt x="4663049" y="1322637"/>
                  </a:lnTo>
                  <a:lnTo>
                    <a:pt x="4622703" y="1248952"/>
                  </a:lnTo>
                  <a:lnTo>
                    <a:pt x="4579879" y="1176680"/>
                  </a:lnTo>
                  <a:lnTo>
                    <a:pt x="4534624" y="1105903"/>
                  </a:lnTo>
                  <a:lnTo>
                    <a:pt x="4486993" y="1036704"/>
                  </a:lnTo>
                  <a:lnTo>
                    <a:pt x="4437039" y="969162"/>
                  </a:lnTo>
                  <a:lnTo>
                    <a:pt x="4384821" y="903355"/>
                  </a:lnTo>
                  <a:lnTo>
                    <a:pt x="4330398" y="839359"/>
                  </a:lnTo>
                  <a:lnTo>
                    <a:pt x="4273833" y="777249"/>
                  </a:lnTo>
                  <a:lnTo>
                    <a:pt x="4215192" y="717094"/>
                  </a:lnTo>
                  <a:lnTo>
                    <a:pt x="4154542" y="658966"/>
                  </a:lnTo>
                  <a:lnTo>
                    <a:pt x="4091953" y="602931"/>
                  </a:lnTo>
                  <a:lnTo>
                    <a:pt x="4027498" y="549053"/>
                  </a:lnTo>
                  <a:lnTo>
                    <a:pt x="3961250" y="497396"/>
                  </a:lnTo>
                  <a:lnTo>
                    <a:pt x="3893287" y="448017"/>
                  </a:lnTo>
                  <a:lnTo>
                    <a:pt x="3823685" y="400975"/>
                  </a:lnTo>
                  <a:lnTo>
                    <a:pt x="3752527" y="356323"/>
                  </a:lnTo>
                  <a:lnTo>
                    <a:pt x="3679893" y="314114"/>
                  </a:lnTo>
                  <a:lnTo>
                    <a:pt x="3605868" y="274395"/>
                  </a:lnTo>
                  <a:lnTo>
                    <a:pt x="3530537" y="237212"/>
                  </a:lnTo>
                  <a:lnTo>
                    <a:pt x="3453987" y="202609"/>
                  </a:lnTo>
                  <a:lnTo>
                    <a:pt x="3376306" y="170626"/>
                  </a:lnTo>
                  <a:lnTo>
                    <a:pt x="3297584" y="141299"/>
                  </a:lnTo>
                  <a:lnTo>
                    <a:pt x="3217911" y="114661"/>
                  </a:lnTo>
                  <a:lnTo>
                    <a:pt x="3137379" y="90745"/>
                  </a:lnTo>
                  <a:lnTo>
                    <a:pt x="3056082" y="69577"/>
                  </a:lnTo>
                  <a:lnTo>
                    <a:pt x="2974113" y="51182"/>
                  </a:lnTo>
                  <a:lnTo>
                    <a:pt x="2891567" y="35580"/>
                  </a:lnTo>
                  <a:lnTo>
                    <a:pt x="2808539" y="22791"/>
                  </a:lnTo>
                  <a:lnTo>
                    <a:pt x="2725124" y="12828"/>
                  </a:lnTo>
                  <a:lnTo>
                    <a:pt x="2641419" y="5704"/>
                  </a:lnTo>
                  <a:lnTo>
                    <a:pt x="2557520" y="1426"/>
                  </a:lnTo>
                  <a:lnTo>
                    <a:pt x="2473524" y="0"/>
                  </a:lnTo>
                  <a:lnTo>
                    <a:pt x="2473524" y="85297"/>
                  </a:lnTo>
                  <a:lnTo>
                    <a:pt x="2473524" y="170594"/>
                  </a:lnTo>
                  <a:lnTo>
                    <a:pt x="2473524" y="255891"/>
                  </a:lnTo>
                  <a:lnTo>
                    <a:pt x="2473524" y="341188"/>
                  </a:lnTo>
                  <a:lnTo>
                    <a:pt x="2473524" y="426485"/>
                  </a:lnTo>
                  <a:lnTo>
                    <a:pt x="2473524" y="511782"/>
                  </a:lnTo>
                  <a:lnTo>
                    <a:pt x="2473524" y="597079"/>
                  </a:lnTo>
                  <a:lnTo>
                    <a:pt x="2473524" y="682376"/>
                  </a:lnTo>
                  <a:lnTo>
                    <a:pt x="2473524" y="767673"/>
                  </a:lnTo>
                  <a:lnTo>
                    <a:pt x="2473524" y="852970"/>
                  </a:lnTo>
                  <a:lnTo>
                    <a:pt x="2473524" y="938267"/>
                  </a:lnTo>
                  <a:lnTo>
                    <a:pt x="2473524" y="1023564"/>
                  </a:lnTo>
                  <a:lnTo>
                    <a:pt x="2473524" y="1108861"/>
                  </a:lnTo>
                  <a:lnTo>
                    <a:pt x="2473524" y="1194158"/>
                  </a:lnTo>
                  <a:lnTo>
                    <a:pt x="2473524" y="1279455"/>
                  </a:lnTo>
                  <a:lnTo>
                    <a:pt x="2473524" y="1364752"/>
                  </a:lnTo>
                  <a:lnTo>
                    <a:pt x="2473524" y="1450049"/>
                  </a:lnTo>
                  <a:lnTo>
                    <a:pt x="2473524" y="1535346"/>
                  </a:lnTo>
                  <a:lnTo>
                    <a:pt x="2473524" y="1620643"/>
                  </a:lnTo>
                  <a:lnTo>
                    <a:pt x="2473524" y="1705940"/>
                  </a:lnTo>
                  <a:lnTo>
                    <a:pt x="2473524" y="1791237"/>
                  </a:lnTo>
                  <a:lnTo>
                    <a:pt x="2473524" y="1876534"/>
                  </a:lnTo>
                  <a:lnTo>
                    <a:pt x="2473524" y="1961831"/>
                  </a:lnTo>
                  <a:lnTo>
                    <a:pt x="2473524" y="2047128"/>
                  </a:lnTo>
                  <a:lnTo>
                    <a:pt x="2473524" y="2132425"/>
                  </a:lnTo>
                  <a:lnTo>
                    <a:pt x="2473524" y="2217722"/>
                  </a:lnTo>
                  <a:lnTo>
                    <a:pt x="2473524" y="2303019"/>
                  </a:lnTo>
                  <a:lnTo>
                    <a:pt x="2473524" y="2388316"/>
                  </a:lnTo>
                  <a:close/>
                </a:path>
              </a:pathLst>
            </a:custGeom>
            <a:solidFill>
              <a:srgbClr val="DACC3E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tx5"/>
            <p:cNvSpPr/>
            <p:nvPr/>
          </p:nvSpPr>
          <p:spPr>
            <a:xfrm>
              <a:off x="4588935" y="5219935"/>
              <a:ext cx="1794928" cy="161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TORC1 &amp; TORC2 </a:t>
              </a:r>
            </a:p>
          </p:txBody>
        </p:sp>
        <p:sp>
          <p:nvSpPr>
            <p:cNvPr id="7" name="tx6"/>
            <p:cNvSpPr/>
            <p:nvPr/>
          </p:nvSpPr>
          <p:spPr>
            <a:xfrm>
              <a:off x="5148904" y="5530130"/>
              <a:ext cx="674990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100 %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2394382" y="942733"/>
              <a:ext cx="1722730" cy="15225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Complexes Discoba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2025-05-27T13:35:41Z</dcterms:modified>
  <cp:category/>
</cp:coreProperties>
</file>