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2474483" y="5702491"/>
              <a:ext cx="949369" cy="1508325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1841570" y="1392990"/>
              <a:ext cx="1582282" cy="4309501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8816207" y="200465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tx612"/>
            <p:cNvSpPr/>
            <p:nvPr/>
          </p:nvSpPr>
          <p:spPr>
            <a:xfrm>
              <a:off x="8885796" y="205669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4" name="pic6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255330"/>
              <a:ext cx="219455" cy="1097280"/>
            </a:xfrm>
            <a:prstGeom prst="rect">
              <a:avLst/>
            </a:prstGeom>
          </p:spPr>
        </p:pic>
        <p:sp>
          <p:nvSpPr>
            <p:cNvPr id="615" name="pl614"/>
            <p:cNvSpPr/>
            <p:nvPr/>
          </p:nvSpPr>
          <p:spPr>
            <a:xfrm>
              <a:off x="9061361" y="33348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30654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79602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9061361" y="25265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9061361" y="22571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33348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30654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79602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8885796" y="25265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8885796" y="22571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4"/>
            <p:cNvSpPr/>
            <p:nvPr/>
          </p:nvSpPr>
          <p:spPr>
            <a:xfrm>
              <a:off x="9174841" y="33099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30405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7711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9174841" y="250169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9174841" y="223226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16207" y="342939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1" name="tx630"/>
            <p:cNvSpPr/>
            <p:nvPr/>
          </p:nvSpPr>
          <p:spPr>
            <a:xfrm>
              <a:off x="8885796" y="350884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2" name="rc631"/>
            <p:cNvSpPr/>
            <p:nvPr/>
          </p:nvSpPr>
          <p:spPr>
            <a:xfrm>
              <a:off x="8885796" y="3680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68187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3899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3901330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118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120786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3384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34024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8885796" y="45578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8887596" y="455969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tx641"/>
            <p:cNvSpPr/>
            <p:nvPr/>
          </p:nvSpPr>
          <p:spPr>
            <a:xfrm>
              <a:off x="9174841" y="376667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398613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20559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9174841" y="442504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9174841" y="464269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16207" y="4854143"/>
              <a:ext cx="792855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8885796" y="490835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49" name="rc648"/>
            <p:cNvSpPr/>
            <p:nvPr/>
          </p:nvSpPr>
          <p:spPr>
            <a:xfrm>
              <a:off x="8885796" y="51048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94796" y="5113818"/>
              <a:ext cx="201455" cy="201456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3242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94796" y="5333274"/>
              <a:ext cx="201455" cy="201456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tx652"/>
            <p:cNvSpPr/>
            <p:nvPr/>
          </p:nvSpPr>
          <p:spPr>
            <a:xfrm>
              <a:off x="9174841" y="5188216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9174841" y="5407672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55" name="rc654"/>
            <p:cNvSpPr/>
            <p:nvPr/>
          </p:nvSpPr>
          <p:spPr>
            <a:xfrm>
              <a:off x="8816207" y="5620519"/>
              <a:ext cx="1109041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8885796" y="56723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57" name="rc656"/>
            <p:cNvSpPr/>
            <p:nvPr/>
          </p:nvSpPr>
          <p:spPr>
            <a:xfrm>
              <a:off x="8885796" y="58711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8887596" y="587299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8885796" y="60906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8887596" y="609245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8885796" y="63101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8887596" y="631190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9174841" y="594060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9174841" y="616006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9174841" y="6393504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2025-05-27T13:27:14Z</dcterms:modified>
  <cp:category/>
</cp:coreProperties>
</file>