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40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543866"/>
              <a:ext cx="7658245" cy="56669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5881828" y="7184335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5881828" y="7131373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5881828" y="7078411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527345" y="7025448"/>
              <a:ext cx="1805977" cy="0"/>
            </a:xfrm>
            <a:custGeom>
              <a:avLst/>
              <a:pathLst>
                <a:path w="1805977" h="0">
                  <a:moveTo>
                    <a:pt x="0" y="0"/>
                  </a:moveTo>
                  <a:lnTo>
                    <a:pt x="18059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5881828" y="6972486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5881828" y="691952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5430334" y="6866562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881828" y="6813600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881828" y="6760638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881828" y="6707675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881828" y="6654713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5881828" y="6601751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5881828" y="6548789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5881828" y="6495827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527345" y="6442865"/>
              <a:ext cx="1805977" cy="0"/>
            </a:xfrm>
            <a:custGeom>
              <a:avLst/>
              <a:pathLst>
                <a:path w="1805977" h="0">
                  <a:moveTo>
                    <a:pt x="0" y="0"/>
                  </a:moveTo>
                  <a:lnTo>
                    <a:pt x="18059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881828" y="6389903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881828" y="6336940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30334" y="6283978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30334" y="6231016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430334" y="6178054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430334" y="6125092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430334" y="6072130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430334" y="6019167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5881828" y="5966205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881828" y="5913243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881828" y="5860281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881828" y="5807319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881828" y="5754357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5881828" y="5701395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5881828" y="5648432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5881828" y="5595470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881828" y="5542508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5881828" y="5489546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5881828" y="543658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5881828" y="5383622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881828" y="5330659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881828" y="5277697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881828" y="5224735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5430334" y="5171773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5430334" y="5118811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5430334" y="5065849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5881828" y="5012887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5881828" y="495992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5430334" y="4906962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5430334" y="4854000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881828" y="4801038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5881828" y="4748076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5881828" y="469511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5881828" y="4642152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5430334" y="4589189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5430334" y="4536227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881828" y="4483265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881828" y="4430303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881828" y="4377341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5881828" y="4324379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5881828" y="4271416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5881828" y="421845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5881828" y="4165492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5881828" y="4112530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5430334" y="4059568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5430334" y="4006606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5881828" y="395364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5881828" y="3900681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5881828" y="3847719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5881828" y="3794757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5881828" y="3741795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5881828" y="3688833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5430334" y="3635871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5881828" y="3582908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5881828" y="3529946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5881828" y="347698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5881828" y="3424022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5881828" y="3371060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5881828" y="3318098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5881828" y="3265136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5881828" y="3212173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5881828" y="3159211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5430334" y="3106249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5430334" y="3053287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4527345" y="3000325"/>
              <a:ext cx="1805977" cy="0"/>
            </a:xfrm>
            <a:custGeom>
              <a:avLst/>
              <a:pathLst>
                <a:path w="1805977" h="0">
                  <a:moveTo>
                    <a:pt x="0" y="0"/>
                  </a:moveTo>
                  <a:lnTo>
                    <a:pt x="18059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978839" y="2947363"/>
              <a:ext cx="1354482" cy="0"/>
            </a:xfrm>
            <a:custGeom>
              <a:avLst/>
              <a:pathLst>
                <a:path w="1354482" h="0">
                  <a:moveTo>
                    <a:pt x="0" y="0"/>
                  </a:moveTo>
                  <a:lnTo>
                    <a:pt x="13544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5430334" y="2894400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5881828" y="2841438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5881828" y="2788476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5430334" y="2735514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5430334" y="2682552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5430334" y="2629590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978839" y="2576628"/>
              <a:ext cx="1354482" cy="0"/>
            </a:xfrm>
            <a:custGeom>
              <a:avLst/>
              <a:pathLst>
                <a:path w="1354482" h="0">
                  <a:moveTo>
                    <a:pt x="0" y="0"/>
                  </a:moveTo>
                  <a:lnTo>
                    <a:pt x="13544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5881828" y="2523665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881828" y="2470703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881828" y="2417741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5881828" y="2364779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5881828" y="2311817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5881828" y="2258855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5881828" y="2205892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881828" y="2152930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881828" y="2099968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5881828" y="2047006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5881828" y="199404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5430334" y="1941082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4978839" y="1888120"/>
              <a:ext cx="1354482" cy="0"/>
            </a:xfrm>
            <a:custGeom>
              <a:avLst/>
              <a:pathLst>
                <a:path w="1354482" h="0">
                  <a:moveTo>
                    <a:pt x="0" y="0"/>
                  </a:moveTo>
                  <a:lnTo>
                    <a:pt x="13544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5430334" y="1835157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5881828" y="1782195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5881828" y="1729233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881828" y="1676271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5881828" y="1623309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5430334" y="1570347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172862" y="492384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72862" y="6661548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4075851" y="7131373"/>
              <a:ext cx="1805977" cy="0"/>
            </a:xfrm>
            <a:custGeom>
              <a:avLst/>
              <a:pathLst>
                <a:path w="1805977" h="0">
                  <a:moveTo>
                    <a:pt x="0" y="0"/>
                  </a:moveTo>
                  <a:lnTo>
                    <a:pt x="18059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075851" y="6937178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527345" y="6848908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978839" y="6946005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4978839" y="6751811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430334" y="6787119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5430334" y="6601751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4075851" y="591609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4527345" y="5389322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4978839" y="6363421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4978839" y="6072130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5430334" y="5595470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4978839" y="488342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430334" y="4986405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5430334" y="4721595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4978839" y="4238315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430334" y="445678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5430334" y="4297898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5430334" y="4139011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3172862" y="318613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3624357" y="3834479"/>
              <a:ext cx="1805977" cy="0"/>
            </a:xfrm>
            <a:custGeom>
              <a:avLst/>
              <a:pathLst>
                <a:path w="1805977" h="0">
                  <a:moveTo>
                    <a:pt x="0" y="0"/>
                  </a:moveTo>
                  <a:lnTo>
                    <a:pt x="18059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5430334" y="3927162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5430334" y="3768276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3624357" y="3322511"/>
              <a:ext cx="1354482" cy="0"/>
            </a:xfrm>
            <a:custGeom>
              <a:avLst/>
              <a:pathLst>
                <a:path w="1354482" h="0">
                  <a:moveTo>
                    <a:pt x="0" y="0"/>
                  </a:moveTo>
                  <a:lnTo>
                    <a:pt x="13544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4978839" y="3503465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4978839" y="3141557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5430334" y="3265136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3624357" y="2401411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4075851" y="292485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4527345" y="2849383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4978839" y="2751403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5430334" y="2814957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4075851" y="2417741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4978839" y="2444222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5430334" y="249718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5430334" y="2391260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4978839" y="223237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5430334" y="2285336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5430334" y="2179411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4075851" y="1861638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4978839" y="199404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5430334" y="2047006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4978839" y="1702752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5430334" y="175571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5430334" y="1649790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5881828" y="7131373"/>
              <a:ext cx="0" cy="52962"/>
            </a:xfrm>
            <a:custGeom>
              <a:avLst/>
              <a:pathLst>
                <a:path w="0" h="52962">
                  <a:moveTo>
                    <a:pt x="0" y="0"/>
                  </a:moveTo>
                  <a:lnTo>
                    <a:pt x="0" y="52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5881828" y="713137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5881828" y="7078411"/>
              <a:ext cx="0" cy="52962"/>
            </a:xfrm>
            <a:custGeom>
              <a:avLst/>
              <a:pathLst>
                <a:path w="0" h="52962">
                  <a:moveTo>
                    <a:pt x="0" y="529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4527345" y="6937178"/>
              <a:ext cx="0" cy="88270"/>
            </a:xfrm>
            <a:custGeom>
              <a:avLst/>
              <a:pathLst>
                <a:path w="0" h="88270">
                  <a:moveTo>
                    <a:pt x="0" y="0"/>
                  </a:moveTo>
                  <a:lnTo>
                    <a:pt x="0" y="882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5881828" y="6946005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5881828" y="6919524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5430334" y="6751811"/>
              <a:ext cx="0" cy="114751"/>
            </a:xfrm>
            <a:custGeom>
              <a:avLst/>
              <a:pathLst>
                <a:path w="0" h="114751">
                  <a:moveTo>
                    <a:pt x="0" y="0"/>
                  </a:moveTo>
                  <a:lnTo>
                    <a:pt x="0" y="1147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5881828" y="6787119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5881828" y="6760638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5881828" y="6601751"/>
              <a:ext cx="0" cy="105924"/>
            </a:xfrm>
            <a:custGeom>
              <a:avLst/>
              <a:pathLst>
                <a:path w="0" h="105924">
                  <a:moveTo>
                    <a:pt x="0" y="0"/>
                  </a:moveTo>
                  <a:lnTo>
                    <a:pt x="0" y="1059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5881828" y="6601751"/>
              <a:ext cx="0" cy="52962"/>
            </a:xfrm>
            <a:custGeom>
              <a:avLst/>
              <a:pathLst>
                <a:path w="0" h="52962">
                  <a:moveTo>
                    <a:pt x="0" y="0"/>
                  </a:moveTo>
                  <a:lnTo>
                    <a:pt x="0" y="52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5881828" y="660175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881828" y="6548789"/>
              <a:ext cx="0" cy="52962"/>
            </a:xfrm>
            <a:custGeom>
              <a:avLst/>
              <a:pathLst>
                <a:path w="0" h="52962">
                  <a:moveTo>
                    <a:pt x="0" y="529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881828" y="6495827"/>
              <a:ext cx="0" cy="105924"/>
            </a:xfrm>
            <a:custGeom>
              <a:avLst/>
              <a:pathLst>
                <a:path w="0" h="105924">
                  <a:moveTo>
                    <a:pt x="0" y="1059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4527345" y="5916094"/>
              <a:ext cx="0" cy="526771"/>
            </a:xfrm>
            <a:custGeom>
              <a:avLst/>
              <a:pathLst>
                <a:path w="0" h="526771">
                  <a:moveTo>
                    <a:pt x="0" y="0"/>
                  </a:moveTo>
                  <a:lnTo>
                    <a:pt x="0" y="5267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5881828" y="6363421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5881828" y="6336940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5430334" y="6072130"/>
              <a:ext cx="0" cy="211848"/>
            </a:xfrm>
            <a:custGeom>
              <a:avLst/>
              <a:pathLst>
                <a:path w="0" h="211848">
                  <a:moveTo>
                    <a:pt x="0" y="0"/>
                  </a:moveTo>
                  <a:lnTo>
                    <a:pt x="0" y="2118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5430334" y="6072130"/>
              <a:ext cx="0" cy="158886"/>
            </a:xfrm>
            <a:custGeom>
              <a:avLst/>
              <a:pathLst>
                <a:path w="0" h="158886">
                  <a:moveTo>
                    <a:pt x="0" y="0"/>
                  </a:moveTo>
                  <a:lnTo>
                    <a:pt x="0" y="1588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5430334" y="6072130"/>
              <a:ext cx="0" cy="105924"/>
            </a:xfrm>
            <a:custGeom>
              <a:avLst/>
              <a:pathLst>
                <a:path w="0" h="105924">
                  <a:moveTo>
                    <a:pt x="0" y="0"/>
                  </a:moveTo>
                  <a:lnTo>
                    <a:pt x="0" y="1059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5430334" y="6072130"/>
              <a:ext cx="0" cy="52962"/>
            </a:xfrm>
            <a:custGeom>
              <a:avLst/>
              <a:pathLst>
                <a:path w="0" h="52962">
                  <a:moveTo>
                    <a:pt x="0" y="0"/>
                  </a:moveTo>
                  <a:lnTo>
                    <a:pt x="0" y="52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5430334" y="607213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5430334" y="6019167"/>
              <a:ext cx="0" cy="52962"/>
            </a:xfrm>
            <a:custGeom>
              <a:avLst/>
              <a:pathLst>
                <a:path w="0" h="52962">
                  <a:moveTo>
                    <a:pt x="0" y="529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5881828" y="5595470"/>
              <a:ext cx="0" cy="370735"/>
            </a:xfrm>
            <a:custGeom>
              <a:avLst/>
              <a:pathLst>
                <a:path w="0" h="370735">
                  <a:moveTo>
                    <a:pt x="0" y="0"/>
                  </a:moveTo>
                  <a:lnTo>
                    <a:pt x="0" y="3707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5881828" y="5595470"/>
              <a:ext cx="0" cy="317772"/>
            </a:xfrm>
            <a:custGeom>
              <a:avLst/>
              <a:pathLst>
                <a:path w="0" h="317772">
                  <a:moveTo>
                    <a:pt x="0" y="0"/>
                  </a:moveTo>
                  <a:lnTo>
                    <a:pt x="0" y="3177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5881828" y="5595470"/>
              <a:ext cx="0" cy="264810"/>
            </a:xfrm>
            <a:custGeom>
              <a:avLst/>
              <a:pathLst>
                <a:path w="0" h="264810">
                  <a:moveTo>
                    <a:pt x="0" y="0"/>
                  </a:moveTo>
                  <a:lnTo>
                    <a:pt x="0" y="264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5881828" y="5595470"/>
              <a:ext cx="0" cy="211848"/>
            </a:xfrm>
            <a:custGeom>
              <a:avLst/>
              <a:pathLst>
                <a:path w="0" h="211848">
                  <a:moveTo>
                    <a:pt x="0" y="0"/>
                  </a:moveTo>
                  <a:lnTo>
                    <a:pt x="0" y="2118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5881828" y="5595470"/>
              <a:ext cx="0" cy="158886"/>
            </a:xfrm>
            <a:custGeom>
              <a:avLst/>
              <a:pathLst>
                <a:path w="0" h="158886">
                  <a:moveTo>
                    <a:pt x="0" y="0"/>
                  </a:moveTo>
                  <a:lnTo>
                    <a:pt x="0" y="1588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5881828" y="5595470"/>
              <a:ext cx="0" cy="105924"/>
            </a:xfrm>
            <a:custGeom>
              <a:avLst/>
              <a:pathLst>
                <a:path w="0" h="105924">
                  <a:moveTo>
                    <a:pt x="0" y="0"/>
                  </a:moveTo>
                  <a:lnTo>
                    <a:pt x="0" y="1059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5881828" y="5595470"/>
              <a:ext cx="0" cy="52962"/>
            </a:xfrm>
            <a:custGeom>
              <a:avLst/>
              <a:pathLst>
                <a:path w="0" h="52962">
                  <a:moveTo>
                    <a:pt x="0" y="0"/>
                  </a:moveTo>
                  <a:lnTo>
                    <a:pt x="0" y="52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5881828" y="559547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5881828" y="5542508"/>
              <a:ext cx="0" cy="52962"/>
            </a:xfrm>
            <a:custGeom>
              <a:avLst/>
              <a:pathLst>
                <a:path w="0" h="52962">
                  <a:moveTo>
                    <a:pt x="0" y="529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5881828" y="5489546"/>
              <a:ext cx="0" cy="105924"/>
            </a:xfrm>
            <a:custGeom>
              <a:avLst/>
              <a:pathLst>
                <a:path w="0" h="105924">
                  <a:moveTo>
                    <a:pt x="0" y="1059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81828" y="5436584"/>
              <a:ext cx="0" cy="158886"/>
            </a:xfrm>
            <a:custGeom>
              <a:avLst/>
              <a:pathLst>
                <a:path w="0" h="158886">
                  <a:moveTo>
                    <a:pt x="0" y="1588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881828" y="5383622"/>
              <a:ext cx="0" cy="211848"/>
            </a:xfrm>
            <a:custGeom>
              <a:avLst/>
              <a:pathLst>
                <a:path w="0" h="211848">
                  <a:moveTo>
                    <a:pt x="0" y="2118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5881828" y="5330659"/>
              <a:ext cx="0" cy="264810"/>
            </a:xfrm>
            <a:custGeom>
              <a:avLst/>
              <a:pathLst>
                <a:path w="0" h="264810">
                  <a:moveTo>
                    <a:pt x="0" y="2648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81828" y="5277697"/>
              <a:ext cx="0" cy="317772"/>
            </a:xfrm>
            <a:custGeom>
              <a:avLst/>
              <a:pathLst>
                <a:path w="0" h="317772">
                  <a:moveTo>
                    <a:pt x="0" y="3177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5881828" y="5224735"/>
              <a:ext cx="0" cy="370735"/>
            </a:xfrm>
            <a:custGeom>
              <a:avLst/>
              <a:pathLst>
                <a:path w="0" h="370735">
                  <a:moveTo>
                    <a:pt x="0" y="3707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430334" y="4883424"/>
              <a:ext cx="0" cy="288349"/>
            </a:xfrm>
            <a:custGeom>
              <a:avLst/>
              <a:pathLst>
                <a:path w="0" h="288349">
                  <a:moveTo>
                    <a:pt x="0" y="0"/>
                  </a:moveTo>
                  <a:lnTo>
                    <a:pt x="0" y="2883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430334" y="4883424"/>
              <a:ext cx="0" cy="235387"/>
            </a:xfrm>
            <a:custGeom>
              <a:avLst/>
              <a:pathLst>
                <a:path w="0" h="235387">
                  <a:moveTo>
                    <a:pt x="0" y="0"/>
                  </a:moveTo>
                  <a:lnTo>
                    <a:pt x="0" y="2353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5430334" y="4883424"/>
              <a:ext cx="0" cy="182425"/>
            </a:xfrm>
            <a:custGeom>
              <a:avLst/>
              <a:pathLst>
                <a:path w="0" h="182425">
                  <a:moveTo>
                    <a:pt x="0" y="0"/>
                  </a:moveTo>
                  <a:lnTo>
                    <a:pt x="0" y="1824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5881828" y="4986405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81828" y="4959924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5430334" y="4883424"/>
              <a:ext cx="0" cy="23538"/>
            </a:xfrm>
            <a:custGeom>
              <a:avLst/>
              <a:pathLst>
                <a:path w="0" h="23538">
                  <a:moveTo>
                    <a:pt x="0" y="0"/>
                  </a:moveTo>
                  <a:lnTo>
                    <a:pt x="0" y="235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5430334" y="4854000"/>
              <a:ext cx="0" cy="29423"/>
            </a:xfrm>
            <a:custGeom>
              <a:avLst/>
              <a:pathLst>
                <a:path w="0" h="29423">
                  <a:moveTo>
                    <a:pt x="0" y="294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5881828" y="4721595"/>
              <a:ext cx="0" cy="79443"/>
            </a:xfrm>
            <a:custGeom>
              <a:avLst/>
              <a:pathLst>
                <a:path w="0" h="79443">
                  <a:moveTo>
                    <a:pt x="0" y="0"/>
                  </a:moveTo>
                  <a:lnTo>
                    <a:pt x="0" y="79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5881828" y="4721595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5881828" y="4695114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5881828" y="4642152"/>
              <a:ext cx="0" cy="79443"/>
            </a:xfrm>
            <a:custGeom>
              <a:avLst/>
              <a:pathLst>
                <a:path w="0" h="79443">
                  <a:moveTo>
                    <a:pt x="0" y="794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5430334" y="4589189"/>
              <a:ext cx="0" cy="294234"/>
            </a:xfrm>
            <a:custGeom>
              <a:avLst/>
              <a:pathLst>
                <a:path w="0" h="294234">
                  <a:moveTo>
                    <a:pt x="0" y="2942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5430334" y="4536227"/>
              <a:ext cx="0" cy="347196"/>
            </a:xfrm>
            <a:custGeom>
              <a:avLst/>
              <a:pathLst>
                <a:path w="0" h="347196">
                  <a:moveTo>
                    <a:pt x="0" y="3471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5881828" y="4456784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5881828" y="4430303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5881828" y="4297898"/>
              <a:ext cx="0" cy="79443"/>
            </a:xfrm>
            <a:custGeom>
              <a:avLst/>
              <a:pathLst>
                <a:path w="0" h="79443">
                  <a:moveTo>
                    <a:pt x="0" y="0"/>
                  </a:moveTo>
                  <a:lnTo>
                    <a:pt x="0" y="79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5881828" y="4297898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5881828" y="4271416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5881828" y="4218454"/>
              <a:ext cx="0" cy="79443"/>
            </a:xfrm>
            <a:custGeom>
              <a:avLst/>
              <a:pathLst>
                <a:path w="0" h="79443">
                  <a:moveTo>
                    <a:pt x="0" y="794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5881828" y="4139011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5881828" y="4112530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5430334" y="4059568"/>
              <a:ext cx="0" cy="178747"/>
            </a:xfrm>
            <a:custGeom>
              <a:avLst/>
              <a:pathLst>
                <a:path w="0" h="178747">
                  <a:moveTo>
                    <a:pt x="0" y="1787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5430334" y="3834479"/>
              <a:ext cx="0" cy="172126"/>
            </a:xfrm>
            <a:custGeom>
              <a:avLst/>
              <a:pathLst>
                <a:path w="0" h="172126">
                  <a:moveTo>
                    <a:pt x="0" y="0"/>
                  </a:moveTo>
                  <a:lnTo>
                    <a:pt x="0" y="1721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5881828" y="3927162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5881828" y="3900681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5881828" y="3768276"/>
              <a:ext cx="0" cy="79443"/>
            </a:xfrm>
            <a:custGeom>
              <a:avLst/>
              <a:pathLst>
                <a:path w="0" h="79443">
                  <a:moveTo>
                    <a:pt x="0" y="0"/>
                  </a:moveTo>
                  <a:lnTo>
                    <a:pt x="0" y="79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5881828" y="3768276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5881828" y="3741795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5881828" y="3688833"/>
              <a:ext cx="0" cy="79443"/>
            </a:xfrm>
            <a:custGeom>
              <a:avLst/>
              <a:pathLst>
                <a:path w="0" h="79443">
                  <a:moveTo>
                    <a:pt x="0" y="794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5430334" y="3635871"/>
              <a:ext cx="0" cy="198608"/>
            </a:xfrm>
            <a:custGeom>
              <a:avLst/>
              <a:pathLst>
                <a:path w="0" h="198608">
                  <a:moveTo>
                    <a:pt x="0" y="1986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5881828" y="3503465"/>
              <a:ext cx="0" cy="79443"/>
            </a:xfrm>
            <a:custGeom>
              <a:avLst/>
              <a:pathLst>
                <a:path w="0" h="79443">
                  <a:moveTo>
                    <a:pt x="0" y="0"/>
                  </a:moveTo>
                  <a:lnTo>
                    <a:pt x="0" y="79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5881828" y="3503465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5881828" y="3476984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5881828" y="3424022"/>
              <a:ext cx="0" cy="79443"/>
            </a:xfrm>
            <a:custGeom>
              <a:avLst/>
              <a:pathLst>
                <a:path w="0" h="79443">
                  <a:moveTo>
                    <a:pt x="0" y="794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5881828" y="3265136"/>
              <a:ext cx="0" cy="105924"/>
            </a:xfrm>
            <a:custGeom>
              <a:avLst/>
              <a:pathLst>
                <a:path w="0" h="105924">
                  <a:moveTo>
                    <a:pt x="0" y="0"/>
                  </a:moveTo>
                  <a:lnTo>
                    <a:pt x="0" y="1059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5881828" y="3265136"/>
              <a:ext cx="0" cy="52962"/>
            </a:xfrm>
            <a:custGeom>
              <a:avLst/>
              <a:pathLst>
                <a:path w="0" h="52962">
                  <a:moveTo>
                    <a:pt x="0" y="0"/>
                  </a:moveTo>
                  <a:lnTo>
                    <a:pt x="0" y="52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5881828" y="326513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5881828" y="3212173"/>
              <a:ext cx="0" cy="52962"/>
            </a:xfrm>
            <a:custGeom>
              <a:avLst/>
              <a:pathLst>
                <a:path w="0" h="52962">
                  <a:moveTo>
                    <a:pt x="0" y="529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5881828" y="3159211"/>
              <a:ext cx="0" cy="105924"/>
            </a:xfrm>
            <a:custGeom>
              <a:avLst/>
              <a:pathLst>
                <a:path w="0" h="105924">
                  <a:moveTo>
                    <a:pt x="0" y="1059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5430334" y="3106249"/>
              <a:ext cx="0" cy="35308"/>
            </a:xfrm>
            <a:custGeom>
              <a:avLst/>
              <a:pathLst>
                <a:path w="0" h="35308">
                  <a:moveTo>
                    <a:pt x="0" y="353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5430334" y="3053287"/>
              <a:ext cx="0" cy="88270"/>
            </a:xfrm>
            <a:custGeom>
              <a:avLst/>
              <a:pathLst>
                <a:path w="0" h="88270">
                  <a:moveTo>
                    <a:pt x="0" y="88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4527345" y="2924854"/>
              <a:ext cx="0" cy="75471"/>
            </a:xfrm>
            <a:custGeom>
              <a:avLst/>
              <a:pathLst>
                <a:path w="0" h="75471">
                  <a:moveTo>
                    <a:pt x="0" y="0"/>
                  </a:moveTo>
                  <a:lnTo>
                    <a:pt x="0" y="754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4978839" y="2849383"/>
              <a:ext cx="0" cy="97979"/>
            </a:xfrm>
            <a:custGeom>
              <a:avLst/>
              <a:pathLst>
                <a:path w="0" h="97979">
                  <a:moveTo>
                    <a:pt x="0" y="0"/>
                  </a:moveTo>
                  <a:lnTo>
                    <a:pt x="0" y="979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5430334" y="2751403"/>
              <a:ext cx="0" cy="142997"/>
            </a:xfrm>
            <a:custGeom>
              <a:avLst/>
              <a:pathLst>
                <a:path w="0" h="142997">
                  <a:moveTo>
                    <a:pt x="0" y="0"/>
                  </a:moveTo>
                  <a:lnTo>
                    <a:pt x="0" y="1429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5881828" y="2814957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5881828" y="2788476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5430334" y="2735514"/>
              <a:ext cx="0" cy="15888"/>
            </a:xfrm>
            <a:custGeom>
              <a:avLst/>
              <a:pathLst>
                <a:path w="0" h="15888">
                  <a:moveTo>
                    <a:pt x="0" y="158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5430334" y="2682552"/>
              <a:ext cx="0" cy="68850"/>
            </a:xfrm>
            <a:custGeom>
              <a:avLst/>
              <a:pathLst>
                <a:path w="0" h="68850">
                  <a:moveTo>
                    <a:pt x="0" y="688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5430334" y="2629590"/>
              <a:ext cx="0" cy="121812"/>
            </a:xfrm>
            <a:custGeom>
              <a:avLst/>
              <a:pathLst>
                <a:path w="0" h="121812">
                  <a:moveTo>
                    <a:pt x="0" y="1218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4978839" y="2417741"/>
              <a:ext cx="0" cy="158886"/>
            </a:xfrm>
            <a:custGeom>
              <a:avLst/>
              <a:pathLst>
                <a:path w="0" h="158886">
                  <a:moveTo>
                    <a:pt x="0" y="0"/>
                  </a:moveTo>
                  <a:lnTo>
                    <a:pt x="0" y="1588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5881828" y="2497184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5881828" y="2470703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5881828" y="2391260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5881828" y="2364779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5881828" y="2285336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5881828" y="2258855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5881828" y="2179411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5881828" y="2152930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5881828" y="2047006"/>
              <a:ext cx="0" cy="52962"/>
            </a:xfrm>
            <a:custGeom>
              <a:avLst/>
              <a:pathLst>
                <a:path w="0" h="52962">
                  <a:moveTo>
                    <a:pt x="0" y="0"/>
                  </a:moveTo>
                  <a:lnTo>
                    <a:pt x="0" y="52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5881828" y="20470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5881828" y="1994044"/>
              <a:ext cx="0" cy="52962"/>
            </a:xfrm>
            <a:custGeom>
              <a:avLst/>
              <a:pathLst>
                <a:path w="0" h="52962">
                  <a:moveTo>
                    <a:pt x="0" y="529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5430334" y="1941082"/>
              <a:ext cx="0" cy="52962"/>
            </a:xfrm>
            <a:custGeom>
              <a:avLst/>
              <a:pathLst>
                <a:path w="0" h="52962">
                  <a:moveTo>
                    <a:pt x="0" y="529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4978839" y="1861638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5430334" y="1702752"/>
              <a:ext cx="0" cy="132405"/>
            </a:xfrm>
            <a:custGeom>
              <a:avLst/>
              <a:pathLst>
                <a:path w="0" h="132405">
                  <a:moveTo>
                    <a:pt x="0" y="0"/>
                  </a:moveTo>
                  <a:lnTo>
                    <a:pt x="0" y="1324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5881828" y="1755714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5881828" y="1729233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5881828" y="1649790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5881828" y="1623309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5430334" y="1570347"/>
              <a:ext cx="0" cy="132405"/>
            </a:xfrm>
            <a:custGeom>
              <a:avLst/>
              <a:pathLst>
                <a:path w="0" h="132405">
                  <a:moveTo>
                    <a:pt x="0" y="1324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172862" y="492384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172862" y="4923841"/>
              <a:ext cx="0" cy="1737707"/>
            </a:xfrm>
            <a:custGeom>
              <a:avLst/>
              <a:pathLst>
                <a:path w="0" h="1737707">
                  <a:moveTo>
                    <a:pt x="0" y="0"/>
                  </a:moveTo>
                  <a:lnTo>
                    <a:pt x="0" y="17377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4075851" y="6661548"/>
              <a:ext cx="0" cy="469824"/>
            </a:xfrm>
            <a:custGeom>
              <a:avLst/>
              <a:pathLst>
                <a:path w="0" h="469824">
                  <a:moveTo>
                    <a:pt x="0" y="0"/>
                  </a:moveTo>
                  <a:lnTo>
                    <a:pt x="0" y="4698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4075851" y="6661548"/>
              <a:ext cx="0" cy="275630"/>
            </a:xfrm>
            <a:custGeom>
              <a:avLst/>
              <a:pathLst>
                <a:path w="0" h="275630">
                  <a:moveTo>
                    <a:pt x="0" y="0"/>
                  </a:moveTo>
                  <a:lnTo>
                    <a:pt x="0" y="2756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4527345" y="6848908"/>
              <a:ext cx="0" cy="88270"/>
            </a:xfrm>
            <a:custGeom>
              <a:avLst/>
              <a:pathLst>
                <a:path w="0" h="88270">
                  <a:moveTo>
                    <a:pt x="0" y="88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4978839" y="6848908"/>
              <a:ext cx="0" cy="97097"/>
            </a:xfrm>
            <a:custGeom>
              <a:avLst/>
              <a:pathLst>
                <a:path w="0" h="97097">
                  <a:moveTo>
                    <a:pt x="0" y="0"/>
                  </a:moveTo>
                  <a:lnTo>
                    <a:pt x="0" y="970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4978839" y="6751811"/>
              <a:ext cx="0" cy="97097"/>
            </a:xfrm>
            <a:custGeom>
              <a:avLst/>
              <a:pathLst>
                <a:path w="0" h="97097">
                  <a:moveTo>
                    <a:pt x="0" y="970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5430334" y="6751811"/>
              <a:ext cx="0" cy="35308"/>
            </a:xfrm>
            <a:custGeom>
              <a:avLst/>
              <a:pathLst>
                <a:path w="0" h="35308">
                  <a:moveTo>
                    <a:pt x="0" y="0"/>
                  </a:moveTo>
                  <a:lnTo>
                    <a:pt x="0" y="35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5430334" y="6601751"/>
              <a:ext cx="0" cy="150059"/>
            </a:xfrm>
            <a:custGeom>
              <a:avLst/>
              <a:pathLst>
                <a:path w="0" h="150059">
                  <a:moveTo>
                    <a:pt x="0" y="1500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4075851" y="5916094"/>
              <a:ext cx="0" cy="745454"/>
            </a:xfrm>
            <a:custGeom>
              <a:avLst/>
              <a:pathLst>
                <a:path w="0" h="745454">
                  <a:moveTo>
                    <a:pt x="0" y="7454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4527345" y="5389322"/>
              <a:ext cx="0" cy="526771"/>
            </a:xfrm>
            <a:custGeom>
              <a:avLst/>
              <a:pathLst>
                <a:path w="0" h="526771">
                  <a:moveTo>
                    <a:pt x="0" y="5267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4978839" y="5389322"/>
              <a:ext cx="0" cy="974099"/>
            </a:xfrm>
            <a:custGeom>
              <a:avLst/>
              <a:pathLst>
                <a:path w="0" h="974099">
                  <a:moveTo>
                    <a:pt x="0" y="0"/>
                  </a:moveTo>
                  <a:lnTo>
                    <a:pt x="0" y="9740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4978839" y="5389322"/>
              <a:ext cx="0" cy="682807"/>
            </a:xfrm>
            <a:custGeom>
              <a:avLst/>
              <a:pathLst>
                <a:path w="0" h="682807">
                  <a:moveTo>
                    <a:pt x="0" y="0"/>
                  </a:moveTo>
                  <a:lnTo>
                    <a:pt x="0" y="6828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5430334" y="5595470"/>
              <a:ext cx="0" cy="476659"/>
            </a:xfrm>
            <a:custGeom>
              <a:avLst/>
              <a:pathLst>
                <a:path w="0" h="476659">
                  <a:moveTo>
                    <a:pt x="0" y="4766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978839" y="4883424"/>
              <a:ext cx="0" cy="505898"/>
            </a:xfrm>
            <a:custGeom>
              <a:avLst/>
              <a:pathLst>
                <a:path w="0" h="505898">
                  <a:moveTo>
                    <a:pt x="0" y="5058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5430334" y="4883424"/>
              <a:ext cx="0" cy="102981"/>
            </a:xfrm>
            <a:custGeom>
              <a:avLst/>
              <a:pathLst>
                <a:path w="0" h="102981">
                  <a:moveTo>
                    <a:pt x="0" y="0"/>
                  </a:moveTo>
                  <a:lnTo>
                    <a:pt x="0" y="1029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5430334" y="4721595"/>
              <a:ext cx="0" cy="161828"/>
            </a:xfrm>
            <a:custGeom>
              <a:avLst/>
              <a:pathLst>
                <a:path w="0" h="161828">
                  <a:moveTo>
                    <a:pt x="0" y="1618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4978839" y="4238315"/>
              <a:ext cx="0" cy="1151007"/>
            </a:xfrm>
            <a:custGeom>
              <a:avLst/>
              <a:pathLst>
                <a:path w="0" h="1151007">
                  <a:moveTo>
                    <a:pt x="0" y="11510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5430334" y="4238315"/>
              <a:ext cx="0" cy="218468"/>
            </a:xfrm>
            <a:custGeom>
              <a:avLst/>
              <a:pathLst>
                <a:path w="0" h="218468">
                  <a:moveTo>
                    <a:pt x="0" y="0"/>
                  </a:moveTo>
                  <a:lnTo>
                    <a:pt x="0" y="2184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5430334" y="4238315"/>
              <a:ext cx="0" cy="59582"/>
            </a:xfrm>
            <a:custGeom>
              <a:avLst/>
              <a:pathLst>
                <a:path w="0" h="59582">
                  <a:moveTo>
                    <a:pt x="0" y="0"/>
                  </a:moveTo>
                  <a:lnTo>
                    <a:pt x="0" y="595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5430334" y="4139011"/>
              <a:ext cx="0" cy="99304"/>
            </a:xfrm>
            <a:custGeom>
              <a:avLst/>
              <a:pathLst>
                <a:path w="0" h="99304">
                  <a:moveTo>
                    <a:pt x="0" y="993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172862" y="3186134"/>
              <a:ext cx="0" cy="1737707"/>
            </a:xfrm>
            <a:custGeom>
              <a:avLst/>
              <a:pathLst>
                <a:path w="0" h="1737707">
                  <a:moveTo>
                    <a:pt x="0" y="17377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624357" y="3186134"/>
              <a:ext cx="0" cy="648345"/>
            </a:xfrm>
            <a:custGeom>
              <a:avLst/>
              <a:pathLst>
                <a:path w="0" h="648345">
                  <a:moveTo>
                    <a:pt x="0" y="0"/>
                  </a:moveTo>
                  <a:lnTo>
                    <a:pt x="0" y="6483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5430334" y="3834479"/>
              <a:ext cx="0" cy="92683"/>
            </a:xfrm>
            <a:custGeom>
              <a:avLst/>
              <a:pathLst>
                <a:path w="0" h="92683">
                  <a:moveTo>
                    <a:pt x="0" y="0"/>
                  </a:moveTo>
                  <a:lnTo>
                    <a:pt x="0" y="92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5430334" y="3768276"/>
              <a:ext cx="0" cy="66202"/>
            </a:xfrm>
            <a:custGeom>
              <a:avLst/>
              <a:pathLst>
                <a:path w="0" h="66202">
                  <a:moveTo>
                    <a:pt x="0" y="662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3624357" y="3186134"/>
              <a:ext cx="0" cy="136377"/>
            </a:xfrm>
            <a:custGeom>
              <a:avLst/>
              <a:pathLst>
                <a:path w="0" h="136377">
                  <a:moveTo>
                    <a:pt x="0" y="0"/>
                  </a:moveTo>
                  <a:lnTo>
                    <a:pt x="0" y="1363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4978839" y="3322511"/>
              <a:ext cx="0" cy="180954"/>
            </a:xfrm>
            <a:custGeom>
              <a:avLst/>
              <a:pathLst>
                <a:path w="0" h="180954">
                  <a:moveTo>
                    <a:pt x="0" y="0"/>
                  </a:moveTo>
                  <a:lnTo>
                    <a:pt x="0" y="1809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4978839" y="3141557"/>
              <a:ext cx="0" cy="180954"/>
            </a:xfrm>
            <a:custGeom>
              <a:avLst/>
              <a:pathLst>
                <a:path w="0" h="180954">
                  <a:moveTo>
                    <a:pt x="0" y="1809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5430334" y="3141557"/>
              <a:ext cx="0" cy="123578"/>
            </a:xfrm>
            <a:custGeom>
              <a:avLst/>
              <a:pathLst>
                <a:path w="0" h="123578">
                  <a:moveTo>
                    <a:pt x="0" y="0"/>
                  </a:moveTo>
                  <a:lnTo>
                    <a:pt x="0" y="1235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3624357" y="2401411"/>
              <a:ext cx="0" cy="784722"/>
            </a:xfrm>
            <a:custGeom>
              <a:avLst/>
              <a:pathLst>
                <a:path w="0" h="784722">
                  <a:moveTo>
                    <a:pt x="0" y="7847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4075851" y="2401411"/>
              <a:ext cx="0" cy="523442"/>
            </a:xfrm>
            <a:custGeom>
              <a:avLst/>
              <a:pathLst>
                <a:path w="0" h="523442">
                  <a:moveTo>
                    <a:pt x="0" y="0"/>
                  </a:moveTo>
                  <a:lnTo>
                    <a:pt x="0" y="5234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4527345" y="2849383"/>
              <a:ext cx="0" cy="75471"/>
            </a:xfrm>
            <a:custGeom>
              <a:avLst/>
              <a:pathLst>
                <a:path w="0" h="75471">
                  <a:moveTo>
                    <a:pt x="0" y="754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4978839" y="2751403"/>
              <a:ext cx="0" cy="97979"/>
            </a:xfrm>
            <a:custGeom>
              <a:avLst/>
              <a:pathLst>
                <a:path w="0" h="97979">
                  <a:moveTo>
                    <a:pt x="0" y="979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5430334" y="2751403"/>
              <a:ext cx="0" cy="63554"/>
            </a:xfrm>
            <a:custGeom>
              <a:avLst/>
              <a:pathLst>
                <a:path w="0" h="63554">
                  <a:moveTo>
                    <a:pt x="0" y="0"/>
                  </a:moveTo>
                  <a:lnTo>
                    <a:pt x="0" y="635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4075851" y="2401411"/>
              <a:ext cx="0" cy="16329"/>
            </a:xfrm>
            <a:custGeom>
              <a:avLst/>
              <a:pathLst>
                <a:path w="0" h="16329">
                  <a:moveTo>
                    <a:pt x="0" y="0"/>
                  </a:moveTo>
                  <a:lnTo>
                    <a:pt x="0" y="163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4978839" y="2417741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5430334" y="2444222"/>
              <a:ext cx="0" cy="52962"/>
            </a:xfrm>
            <a:custGeom>
              <a:avLst/>
              <a:pathLst>
                <a:path w="0" h="52962">
                  <a:moveTo>
                    <a:pt x="0" y="0"/>
                  </a:moveTo>
                  <a:lnTo>
                    <a:pt x="0" y="52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430334" y="2391260"/>
              <a:ext cx="0" cy="52962"/>
            </a:xfrm>
            <a:custGeom>
              <a:avLst/>
              <a:pathLst>
                <a:path w="0" h="52962">
                  <a:moveTo>
                    <a:pt x="0" y="529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4978839" y="2232374"/>
              <a:ext cx="0" cy="185367"/>
            </a:xfrm>
            <a:custGeom>
              <a:avLst/>
              <a:pathLst>
                <a:path w="0" h="185367">
                  <a:moveTo>
                    <a:pt x="0" y="1853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5430334" y="2232374"/>
              <a:ext cx="0" cy="52962"/>
            </a:xfrm>
            <a:custGeom>
              <a:avLst/>
              <a:pathLst>
                <a:path w="0" h="52962">
                  <a:moveTo>
                    <a:pt x="0" y="0"/>
                  </a:moveTo>
                  <a:lnTo>
                    <a:pt x="0" y="52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5430334" y="2179411"/>
              <a:ext cx="0" cy="52962"/>
            </a:xfrm>
            <a:custGeom>
              <a:avLst/>
              <a:pathLst>
                <a:path w="0" h="52962">
                  <a:moveTo>
                    <a:pt x="0" y="529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4075851" y="1861638"/>
              <a:ext cx="0" cy="539772"/>
            </a:xfrm>
            <a:custGeom>
              <a:avLst/>
              <a:pathLst>
                <a:path w="0" h="539772">
                  <a:moveTo>
                    <a:pt x="0" y="5397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4978839" y="1861638"/>
              <a:ext cx="0" cy="132405"/>
            </a:xfrm>
            <a:custGeom>
              <a:avLst/>
              <a:pathLst>
                <a:path w="0" h="132405">
                  <a:moveTo>
                    <a:pt x="0" y="0"/>
                  </a:moveTo>
                  <a:lnTo>
                    <a:pt x="0" y="1324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430334" y="1994044"/>
              <a:ext cx="0" cy="52962"/>
            </a:xfrm>
            <a:custGeom>
              <a:avLst/>
              <a:pathLst>
                <a:path w="0" h="52962">
                  <a:moveTo>
                    <a:pt x="0" y="0"/>
                  </a:moveTo>
                  <a:lnTo>
                    <a:pt x="0" y="52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4978839" y="1702752"/>
              <a:ext cx="0" cy="158886"/>
            </a:xfrm>
            <a:custGeom>
              <a:avLst/>
              <a:pathLst>
                <a:path w="0" h="158886">
                  <a:moveTo>
                    <a:pt x="0" y="1588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5430334" y="1702752"/>
              <a:ext cx="0" cy="52962"/>
            </a:xfrm>
            <a:custGeom>
              <a:avLst/>
              <a:pathLst>
                <a:path w="0" h="52962">
                  <a:moveTo>
                    <a:pt x="0" y="0"/>
                  </a:moveTo>
                  <a:lnTo>
                    <a:pt x="0" y="52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5430334" y="1649790"/>
              <a:ext cx="0" cy="52962"/>
            </a:xfrm>
            <a:custGeom>
              <a:avLst/>
              <a:pathLst>
                <a:path w="0" h="52962">
                  <a:moveTo>
                    <a:pt x="0" y="529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1366885" y="4923841"/>
              <a:ext cx="1805977" cy="0"/>
            </a:xfrm>
            <a:custGeom>
              <a:avLst/>
              <a:pathLst>
                <a:path w="1805977" h="0">
                  <a:moveTo>
                    <a:pt x="1805977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5881828" y="7184335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5881828" y="7131373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5881828" y="7078411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4527345" y="7025448"/>
              <a:ext cx="1805977" cy="0"/>
            </a:xfrm>
            <a:custGeom>
              <a:avLst/>
              <a:pathLst>
                <a:path w="1805977" h="0">
                  <a:moveTo>
                    <a:pt x="0" y="0"/>
                  </a:moveTo>
                  <a:lnTo>
                    <a:pt x="180597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5881828" y="6972486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5881828" y="691952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5430334" y="6866562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5881828" y="6813600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5881828" y="6760638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5881828" y="6707675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5881828" y="6654713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5881828" y="6601751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5881828" y="6548789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5881828" y="6495827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4527345" y="6442865"/>
              <a:ext cx="1805977" cy="0"/>
            </a:xfrm>
            <a:custGeom>
              <a:avLst/>
              <a:pathLst>
                <a:path w="1805977" h="0">
                  <a:moveTo>
                    <a:pt x="0" y="0"/>
                  </a:moveTo>
                  <a:lnTo>
                    <a:pt x="180597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5881828" y="6389903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5881828" y="6336940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5430334" y="6283978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5430334" y="6231016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5430334" y="6178054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5430334" y="6125092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5430334" y="6072130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5430334" y="6019167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5881828" y="5966205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5881828" y="5913243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5881828" y="5860281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5881828" y="5807319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5881828" y="5754357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5881828" y="5701395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5881828" y="5648432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5881828" y="5595470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5881828" y="5542508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5881828" y="5489546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5881828" y="543658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5881828" y="5383622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5881828" y="5330659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5881828" y="5277697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5881828" y="5224735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5430334" y="5171773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5430334" y="5118811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5430334" y="5065849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5881828" y="5012887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5881828" y="495992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5430334" y="4906962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5430334" y="4854000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5881828" y="4801038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5881828" y="4748076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5881828" y="469511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5881828" y="4642152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5430334" y="4589189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5430334" y="4536227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5881828" y="4483265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5881828" y="4430303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5881828" y="4377341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5881828" y="4324379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5881828" y="4271416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5881828" y="421845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5881828" y="4165492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5881828" y="4112530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5430334" y="4059568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5430334" y="4006606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5881828" y="395364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5881828" y="3900681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5881828" y="3847719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5881828" y="3794757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5881828" y="3741795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5881828" y="3688833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5430334" y="3635871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5881828" y="3582908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5881828" y="3529946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5881828" y="347698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5881828" y="3424022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5881828" y="3371060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5881828" y="3318098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5881828" y="3265136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5881828" y="3212173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5881828" y="3159211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5430334" y="3106249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5430334" y="3053287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4527345" y="3000325"/>
              <a:ext cx="1805977" cy="0"/>
            </a:xfrm>
            <a:custGeom>
              <a:avLst/>
              <a:pathLst>
                <a:path w="1805977" h="0">
                  <a:moveTo>
                    <a:pt x="0" y="0"/>
                  </a:moveTo>
                  <a:lnTo>
                    <a:pt x="180597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4978839" y="2947363"/>
              <a:ext cx="1354482" cy="0"/>
            </a:xfrm>
            <a:custGeom>
              <a:avLst/>
              <a:pathLst>
                <a:path w="1354482" h="0">
                  <a:moveTo>
                    <a:pt x="0" y="0"/>
                  </a:moveTo>
                  <a:lnTo>
                    <a:pt x="135448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5430334" y="2894400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5881828" y="2841438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5881828" y="2788476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5430334" y="2735514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5430334" y="2682552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5430334" y="2629590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4978839" y="2576628"/>
              <a:ext cx="1354482" cy="0"/>
            </a:xfrm>
            <a:custGeom>
              <a:avLst/>
              <a:pathLst>
                <a:path w="1354482" h="0">
                  <a:moveTo>
                    <a:pt x="0" y="0"/>
                  </a:moveTo>
                  <a:lnTo>
                    <a:pt x="135448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5881828" y="2523665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5881828" y="2470703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5881828" y="2417741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5881828" y="2364779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5881828" y="2311817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5881828" y="2258855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5881828" y="2205892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5881828" y="2152930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5881828" y="2099968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5881828" y="2047006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5881828" y="199404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5430334" y="1941082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4978839" y="1888120"/>
              <a:ext cx="1354482" cy="0"/>
            </a:xfrm>
            <a:custGeom>
              <a:avLst/>
              <a:pathLst>
                <a:path w="1354482" h="0">
                  <a:moveTo>
                    <a:pt x="0" y="0"/>
                  </a:moveTo>
                  <a:lnTo>
                    <a:pt x="135448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5430334" y="1835157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5881828" y="1782195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5881828" y="1729233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5881828" y="1676271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5881828" y="1623309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5430334" y="1570347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3172862" y="492384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3172862" y="6661548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4075851" y="7131373"/>
              <a:ext cx="1805977" cy="0"/>
            </a:xfrm>
            <a:custGeom>
              <a:avLst/>
              <a:pathLst>
                <a:path w="1805977" h="0">
                  <a:moveTo>
                    <a:pt x="0" y="0"/>
                  </a:moveTo>
                  <a:lnTo>
                    <a:pt x="180597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4075851" y="6937178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4527345" y="6848908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4978839" y="6946005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4978839" y="6751811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5430334" y="6787119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5430334" y="6601751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4075851" y="591609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4527345" y="5389322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4978839" y="6363421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4978839" y="6072130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5430334" y="5595470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4978839" y="488342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5430334" y="4986405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5430334" y="4721595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4978839" y="4238315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5430334" y="445678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5430334" y="4297898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5430334" y="4139011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3172862" y="318613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3624357" y="3834479"/>
              <a:ext cx="1805977" cy="0"/>
            </a:xfrm>
            <a:custGeom>
              <a:avLst/>
              <a:pathLst>
                <a:path w="1805977" h="0">
                  <a:moveTo>
                    <a:pt x="0" y="0"/>
                  </a:moveTo>
                  <a:lnTo>
                    <a:pt x="1805977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5430334" y="3927162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5430334" y="3768276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3624357" y="3322511"/>
              <a:ext cx="1354482" cy="0"/>
            </a:xfrm>
            <a:custGeom>
              <a:avLst/>
              <a:pathLst>
                <a:path w="1354482" h="0">
                  <a:moveTo>
                    <a:pt x="0" y="0"/>
                  </a:moveTo>
                  <a:lnTo>
                    <a:pt x="1354482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4978839" y="3503465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4978839" y="3141557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5430334" y="3265136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3624357" y="2401411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4075851" y="292485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4527345" y="2849383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4978839" y="2751403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5430334" y="2814957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4075851" y="2417741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4978839" y="2444222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5430334" y="249718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5430334" y="2391260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4978839" y="223237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5430334" y="2285336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5430334" y="2179411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4075851" y="1861638"/>
              <a:ext cx="902988" cy="0"/>
            </a:xfrm>
            <a:custGeom>
              <a:avLst/>
              <a:pathLst>
                <a:path w="902988" h="0">
                  <a:moveTo>
                    <a:pt x="0" y="0"/>
                  </a:moveTo>
                  <a:lnTo>
                    <a:pt x="902988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4978839" y="199404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5430334" y="2047006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4978839" y="1702752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5430334" y="1755714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5430334" y="1649790"/>
              <a:ext cx="451494" cy="0"/>
            </a:xfrm>
            <a:custGeom>
              <a:avLst/>
              <a:pathLst>
                <a:path w="451494" h="0">
                  <a:moveTo>
                    <a:pt x="0" y="0"/>
                  </a:moveTo>
                  <a:lnTo>
                    <a:pt x="451494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5881828" y="7131373"/>
              <a:ext cx="0" cy="52962"/>
            </a:xfrm>
            <a:custGeom>
              <a:avLst/>
              <a:pathLst>
                <a:path w="0" h="52962">
                  <a:moveTo>
                    <a:pt x="0" y="0"/>
                  </a:moveTo>
                  <a:lnTo>
                    <a:pt x="0" y="529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5881828" y="713137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5881828" y="7078411"/>
              <a:ext cx="0" cy="52962"/>
            </a:xfrm>
            <a:custGeom>
              <a:avLst/>
              <a:pathLst>
                <a:path w="0" h="52962">
                  <a:moveTo>
                    <a:pt x="0" y="5296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4527345" y="6937178"/>
              <a:ext cx="0" cy="88270"/>
            </a:xfrm>
            <a:custGeom>
              <a:avLst/>
              <a:pathLst>
                <a:path w="0" h="88270">
                  <a:moveTo>
                    <a:pt x="0" y="0"/>
                  </a:moveTo>
                  <a:lnTo>
                    <a:pt x="0" y="8827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5881828" y="6946005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5881828" y="6919524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5430334" y="6751811"/>
              <a:ext cx="0" cy="114751"/>
            </a:xfrm>
            <a:custGeom>
              <a:avLst/>
              <a:pathLst>
                <a:path w="0" h="114751">
                  <a:moveTo>
                    <a:pt x="0" y="0"/>
                  </a:moveTo>
                  <a:lnTo>
                    <a:pt x="0" y="11475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5881828" y="6787119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5881828" y="6760638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5881828" y="6601751"/>
              <a:ext cx="0" cy="105924"/>
            </a:xfrm>
            <a:custGeom>
              <a:avLst/>
              <a:pathLst>
                <a:path w="0" h="105924">
                  <a:moveTo>
                    <a:pt x="0" y="0"/>
                  </a:moveTo>
                  <a:lnTo>
                    <a:pt x="0" y="1059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5881828" y="6601751"/>
              <a:ext cx="0" cy="52962"/>
            </a:xfrm>
            <a:custGeom>
              <a:avLst/>
              <a:pathLst>
                <a:path w="0" h="52962">
                  <a:moveTo>
                    <a:pt x="0" y="0"/>
                  </a:moveTo>
                  <a:lnTo>
                    <a:pt x="0" y="529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5881828" y="660175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5881828" y="6548789"/>
              <a:ext cx="0" cy="52962"/>
            </a:xfrm>
            <a:custGeom>
              <a:avLst/>
              <a:pathLst>
                <a:path w="0" h="52962">
                  <a:moveTo>
                    <a:pt x="0" y="5296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5881828" y="6495827"/>
              <a:ext cx="0" cy="105924"/>
            </a:xfrm>
            <a:custGeom>
              <a:avLst/>
              <a:pathLst>
                <a:path w="0" h="105924">
                  <a:moveTo>
                    <a:pt x="0" y="10592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4527345" y="5916094"/>
              <a:ext cx="0" cy="526771"/>
            </a:xfrm>
            <a:custGeom>
              <a:avLst/>
              <a:pathLst>
                <a:path w="0" h="526771">
                  <a:moveTo>
                    <a:pt x="0" y="0"/>
                  </a:moveTo>
                  <a:lnTo>
                    <a:pt x="0" y="52677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5881828" y="6363421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5881828" y="6336940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5430334" y="6072130"/>
              <a:ext cx="0" cy="211848"/>
            </a:xfrm>
            <a:custGeom>
              <a:avLst/>
              <a:pathLst>
                <a:path w="0" h="211848">
                  <a:moveTo>
                    <a:pt x="0" y="0"/>
                  </a:moveTo>
                  <a:lnTo>
                    <a:pt x="0" y="21184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5430334" y="6072130"/>
              <a:ext cx="0" cy="158886"/>
            </a:xfrm>
            <a:custGeom>
              <a:avLst/>
              <a:pathLst>
                <a:path w="0" h="158886">
                  <a:moveTo>
                    <a:pt x="0" y="0"/>
                  </a:moveTo>
                  <a:lnTo>
                    <a:pt x="0" y="15888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5430334" y="6072130"/>
              <a:ext cx="0" cy="105924"/>
            </a:xfrm>
            <a:custGeom>
              <a:avLst/>
              <a:pathLst>
                <a:path w="0" h="105924">
                  <a:moveTo>
                    <a:pt x="0" y="0"/>
                  </a:moveTo>
                  <a:lnTo>
                    <a:pt x="0" y="1059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5430334" y="6072130"/>
              <a:ext cx="0" cy="52962"/>
            </a:xfrm>
            <a:custGeom>
              <a:avLst/>
              <a:pathLst>
                <a:path w="0" h="52962">
                  <a:moveTo>
                    <a:pt x="0" y="0"/>
                  </a:moveTo>
                  <a:lnTo>
                    <a:pt x="0" y="529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5430334" y="607213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5430334" y="6019167"/>
              <a:ext cx="0" cy="52962"/>
            </a:xfrm>
            <a:custGeom>
              <a:avLst/>
              <a:pathLst>
                <a:path w="0" h="52962">
                  <a:moveTo>
                    <a:pt x="0" y="5296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5881828" y="5595470"/>
              <a:ext cx="0" cy="370735"/>
            </a:xfrm>
            <a:custGeom>
              <a:avLst/>
              <a:pathLst>
                <a:path w="0" h="370735">
                  <a:moveTo>
                    <a:pt x="0" y="0"/>
                  </a:moveTo>
                  <a:lnTo>
                    <a:pt x="0" y="37073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5881828" y="5595470"/>
              <a:ext cx="0" cy="317772"/>
            </a:xfrm>
            <a:custGeom>
              <a:avLst/>
              <a:pathLst>
                <a:path w="0" h="317772">
                  <a:moveTo>
                    <a:pt x="0" y="0"/>
                  </a:moveTo>
                  <a:lnTo>
                    <a:pt x="0" y="31777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5881828" y="5595470"/>
              <a:ext cx="0" cy="264810"/>
            </a:xfrm>
            <a:custGeom>
              <a:avLst/>
              <a:pathLst>
                <a:path w="0" h="264810">
                  <a:moveTo>
                    <a:pt x="0" y="0"/>
                  </a:moveTo>
                  <a:lnTo>
                    <a:pt x="0" y="26481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5881828" y="5595470"/>
              <a:ext cx="0" cy="211848"/>
            </a:xfrm>
            <a:custGeom>
              <a:avLst/>
              <a:pathLst>
                <a:path w="0" h="211848">
                  <a:moveTo>
                    <a:pt x="0" y="0"/>
                  </a:moveTo>
                  <a:lnTo>
                    <a:pt x="0" y="21184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5881828" y="5595470"/>
              <a:ext cx="0" cy="158886"/>
            </a:xfrm>
            <a:custGeom>
              <a:avLst/>
              <a:pathLst>
                <a:path w="0" h="158886">
                  <a:moveTo>
                    <a:pt x="0" y="0"/>
                  </a:moveTo>
                  <a:lnTo>
                    <a:pt x="0" y="15888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5881828" y="5595470"/>
              <a:ext cx="0" cy="105924"/>
            </a:xfrm>
            <a:custGeom>
              <a:avLst/>
              <a:pathLst>
                <a:path w="0" h="105924">
                  <a:moveTo>
                    <a:pt x="0" y="0"/>
                  </a:moveTo>
                  <a:lnTo>
                    <a:pt x="0" y="1059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5881828" y="5595470"/>
              <a:ext cx="0" cy="52962"/>
            </a:xfrm>
            <a:custGeom>
              <a:avLst/>
              <a:pathLst>
                <a:path w="0" h="52962">
                  <a:moveTo>
                    <a:pt x="0" y="0"/>
                  </a:moveTo>
                  <a:lnTo>
                    <a:pt x="0" y="529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5881828" y="559547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5881828" y="5542508"/>
              <a:ext cx="0" cy="52962"/>
            </a:xfrm>
            <a:custGeom>
              <a:avLst/>
              <a:pathLst>
                <a:path w="0" h="52962">
                  <a:moveTo>
                    <a:pt x="0" y="5296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5881828" y="5489546"/>
              <a:ext cx="0" cy="105924"/>
            </a:xfrm>
            <a:custGeom>
              <a:avLst/>
              <a:pathLst>
                <a:path w="0" h="105924">
                  <a:moveTo>
                    <a:pt x="0" y="10592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5881828" y="5436584"/>
              <a:ext cx="0" cy="158886"/>
            </a:xfrm>
            <a:custGeom>
              <a:avLst/>
              <a:pathLst>
                <a:path w="0" h="158886">
                  <a:moveTo>
                    <a:pt x="0" y="15888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5881828" y="5383622"/>
              <a:ext cx="0" cy="211848"/>
            </a:xfrm>
            <a:custGeom>
              <a:avLst/>
              <a:pathLst>
                <a:path w="0" h="211848">
                  <a:moveTo>
                    <a:pt x="0" y="21184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5881828" y="5330659"/>
              <a:ext cx="0" cy="264810"/>
            </a:xfrm>
            <a:custGeom>
              <a:avLst/>
              <a:pathLst>
                <a:path w="0" h="264810">
                  <a:moveTo>
                    <a:pt x="0" y="26481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5881828" y="5277697"/>
              <a:ext cx="0" cy="317772"/>
            </a:xfrm>
            <a:custGeom>
              <a:avLst/>
              <a:pathLst>
                <a:path w="0" h="317772">
                  <a:moveTo>
                    <a:pt x="0" y="31777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5881828" y="5224735"/>
              <a:ext cx="0" cy="370735"/>
            </a:xfrm>
            <a:custGeom>
              <a:avLst/>
              <a:pathLst>
                <a:path w="0" h="370735">
                  <a:moveTo>
                    <a:pt x="0" y="37073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5430334" y="4883424"/>
              <a:ext cx="0" cy="288349"/>
            </a:xfrm>
            <a:custGeom>
              <a:avLst/>
              <a:pathLst>
                <a:path w="0" h="288349">
                  <a:moveTo>
                    <a:pt x="0" y="0"/>
                  </a:moveTo>
                  <a:lnTo>
                    <a:pt x="0" y="28834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5430334" y="4883424"/>
              <a:ext cx="0" cy="235387"/>
            </a:xfrm>
            <a:custGeom>
              <a:avLst/>
              <a:pathLst>
                <a:path w="0" h="235387">
                  <a:moveTo>
                    <a:pt x="0" y="0"/>
                  </a:moveTo>
                  <a:lnTo>
                    <a:pt x="0" y="23538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5430334" y="4883424"/>
              <a:ext cx="0" cy="182425"/>
            </a:xfrm>
            <a:custGeom>
              <a:avLst/>
              <a:pathLst>
                <a:path w="0" h="182425">
                  <a:moveTo>
                    <a:pt x="0" y="0"/>
                  </a:moveTo>
                  <a:lnTo>
                    <a:pt x="0" y="18242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5881828" y="4986405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5881828" y="4959924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5430334" y="4883424"/>
              <a:ext cx="0" cy="23538"/>
            </a:xfrm>
            <a:custGeom>
              <a:avLst/>
              <a:pathLst>
                <a:path w="0" h="23538">
                  <a:moveTo>
                    <a:pt x="0" y="0"/>
                  </a:moveTo>
                  <a:lnTo>
                    <a:pt x="0" y="2353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5430334" y="4854000"/>
              <a:ext cx="0" cy="29423"/>
            </a:xfrm>
            <a:custGeom>
              <a:avLst/>
              <a:pathLst>
                <a:path w="0" h="29423">
                  <a:moveTo>
                    <a:pt x="0" y="2942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5881828" y="4721595"/>
              <a:ext cx="0" cy="79443"/>
            </a:xfrm>
            <a:custGeom>
              <a:avLst/>
              <a:pathLst>
                <a:path w="0" h="79443">
                  <a:moveTo>
                    <a:pt x="0" y="0"/>
                  </a:moveTo>
                  <a:lnTo>
                    <a:pt x="0" y="7944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5881828" y="4721595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5881828" y="4695114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5881828" y="4642152"/>
              <a:ext cx="0" cy="79443"/>
            </a:xfrm>
            <a:custGeom>
              <a:avLst/>
              <a:pathLst>
                <a:path w="0" h="79443">
                  <a:moveTo>
                    <a:pt x="0" y="7944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5430334" y="4589189"/>
              <a:ext cx="0" cy="294234"/>
            </a:xfrm>
            <a:custGeom>
              <a:avLst/>
              <a:pathLst>
                <a:path w="0" h="294234">
                  <a:moveTo>
                    <a:pt x="0" y="29423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5430334" y="4536227"/>
              <a:ext cx="0" cy="347196"/>
            </a:xfrm>
            <a:custGeom>
              <a:avLst/>
              <a:pathLst>
                <a:path w="0" h="347196">
                  <a:moveTo>
                    <a:pt x="0" y="34719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5881828" y="4456784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5881828" y="4430303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5881828" y="4297898"/>
              <a:ext cx="0" cy="79443"/>
            </a:xfrm>
            <a:custGeom>
              <a:avLst/>
              <a:pathLst>
                <a:path w="0" h="79443">
                  <a:moveTo>
                    <a:pt x="0" y="0"/>
                  </a:moveTo>
                  <a:lnTo>
                    <a:pt x="0" y="7944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5881828" y="4297898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5881828" y="4271416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5881828" y="4218454"/>
              <a:ext cx="0" cy="79443"/>
            </a:xfrm>
            <a:custGeom>
              <a:avLst/>
              <a:pathLst>
                <a:path w="0" h="79443">
                  <a:moveTo>
                    <a:pt x="0" y="7944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5881828" y="4139011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5881828" y="4112530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5430334" y="4059568"/>
              <a:ext cx="0" cy="178747"/>
            </a:xfrm>
            <a:custGeom>
              <a:avLst/>
              <a:pathLst>
                <a:path w="0" h="178747">
                  <a:moveTo>
                    <a:pt x="0" y="17874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5430334" y="3834479"/>
              <a:ext cx="0" cy="172126"/>
            </a:xfrm>
            <a:custGeom>
              <a:avLst/>
              <a:pathLst>
                <a:path w="0" h="172126">
                  <a:moveTo>
                    <a:pt x="0" y="0"/>
                  </a:moveTo>
                  <a:lnTo>
                    <a:pt x="0" y="17212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5881828" y="3927162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5881828" y="3900681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5881828" y="3768276"/>
              <a:ext cx="0" cy="79443"/>
            </a:xfrm>
            <a:custGeom>
              <a:avLst/>
              <a:pathLst>
                <a:path w="0" h="79443">
                  <a:moveTo>
                    <a:pt x="0" y="0"/>
                  </a:moveTo>
                  <a:lnTo>
                    <a:pt x="0" y="7944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5881828" y="3768276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5881828" y="3741795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5881828" y="3688833"/>
              <a:ext cx="0" cy="79443"/>
            </a:xfrm>
            <a:custGeom>
              <a:avLst/>
              <a:pathLst>
                <a:path w="0" h="79443">
                  <a:moveTo>
                    <a:pt x="0" y="7944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5430334" y="3635871"/>
              <a:ext cx="0" cy="198608"/>
            </a:xfrm>
            <a:custGeom>
              <a:avLst/>
              <a:pathLst>
                <a:path w="0" h="198608">
                  <a:moveTo>
                    <a:pt x="0" y="1986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5881828" y="3503465"/>
              <a:ext cx="0" cy="79443"/>
            </a:xfrm>
            <a:custGeom>
              <a:avLst/>
              <a:pathLst>
                <a:path w="0" h="79443">
                  <a:moveTo>
                    <a:pt x="0" y="0"/>
                  </a:moveTo>
                  <a:lnTo>
                    <a:pt x="0" y="7944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5881828" y="3503465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5881828" y="3476984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5881828" y="3424022"/>
              <a:ext cx="0" cy="79443"/>
            </a:xfrm>
            <a:custGeom>
              <a:avLst/>
              <a:pathLst>
                <a:path w="0" h="79443">
                  <a:moveTo>
                    <a:pt x="0" y="79443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5881828" y="3265136"/>
              <a:ext cx="0" cy="105924"/>
            </a:xfrm>
            <a:custGeom>
              <a:avLst/>
              <a:pathLst>
                <a:path w="0" h="105924">
                  <a:moveTo>
                    <a:pt x="0" y="0"/>
                  </a:moveTo>
                  <a:lnTo>
                    <a:pt x="0" y="1059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5881828" y="3265136"/>
              <a:ext cx="0" cy="52962"/>
            </a:xfrm>
            <a:custGeom>
              <a:avLst/>
              <a:pathLst>
                <a:path w="0" h="52962">
                  <a:moveTo>
                    <a:pt x="0" y="0"/>
                  </a:moveTo>
                  <a:lnTo>
                    <a:pt x="0" y="529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5881828" y="326513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5881828" y="3212173"/>
              <a:ext cx="0" cy="52962"/>
            </a:xfrm>
            <a:custGeom>
              <a:avLst/>
              <a:pathLst>
                <a:path w="0" h="52962">
                  <a:moveTo>
                    <a:pt x="0" y="5296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5881828" y="3159211"/>
              <a:ext cx="0" cy="105924"/>
            </a:xfrm>
            <a:custGeom>
              <a:avLst/>
              <a:pathLst>
                <a:path w="0" h="105924">
                  <a:moveTo>
                    <a:pt x="0" y="10592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5430334" y="3106249"/>
              <a:ext cx="0" cy="35308"/>
            </a:xfrm>
            <a:custGeom>
              <a:avLst/>
              <a:pathLst>
                <a:path w="0" h="35308">
                  <a:moveTo>
                    <a:pt x="0" y="3530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5430334" y="3053287"/>
              <a:ext cx="0" cy="88270"/>
            </a:xfrm>
            <a:custGeom>
              <a:avLst/>
              <a:pathLst>
                <a:path w="0" h="88270">
                  <a:moveTo>
                    <a:pt x="0" y="8827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4527345" y="2924854"/>
              <a:ext cx="0" cy="75471"/>
            </a:xfrm>
            <a:custGeom>
              <a:avLst/>
              <a:pathLst>
                <a:path w="0" h="75471">
                  <a:moveTo>
                    <a:pt x="0" y="0"/>
                  </a:moveTo>
                  <a:lnTo>
                    <a:pt x="0" y="7547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4978839" y="2849383"/>
              <a:ext cx="0" cy="97979"/>
            </a:xfrm>
            <a:custGeom>
              <a:avLst/>
              <a:pathLst>
                <a:path w="0" h="97979">
                  <a:moveTo>
                    <a:pt x="0" y="0"/>
                  </a:moveTo>
                  <a:lnTo>
                    <a:pt x="0" y="9797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5430334" y="2751403"/>
              <a:ext cx="0" cy="142997"/>
            </a:xfrm>
            <a:custGeom>
              <a:avLst/>
              <a:pathLst>
                <a:path w="0" h="142997">
                  <a:moveTo>
                    <a:pt x="0" y="0"/>
                  </a:moveTo>
                  <a:lnTo>
                    <a:pt x="0" y="14299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5881828" y="2814957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5881828" y="2788476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5430334" y="2735514"/>
              <a:ext cx="0" cy="15888"/>
            </a:xfrm>
            <a:custGeom>
              <a:avLst/>
              <a:pathLst>
                <a:path w="0" h="15888">
                  <a:moveTo>
                    <a:pt x="0" y="1588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5430334" y="2682552"/>
              <a:ext cx="0" cy="68850"/>
            </a:xfrm>
            <a:custGeom>
              <a:avLst/>
              <a:pathLst>
                <a:path w="0" h="68850">
                  <a:moveTo>
                    <a:pt x="0" y="6885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5430334" y="2629590"/>
              <a:ext cx="0" cy="121812"/>
            </a:xfrm>
            <a:custGeom>
              <a:avLst/>
              <a:pathLst>
                <a:path w="0" h="121812">
                  <a:moveTo>
                    <a:pt x="0" y="12181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4978839" y="2417741"/>
              <a:ext cx="0" cy="158886"/>
            </a:xfrm>
            <a:custGeom>
              <a:avLst/>
              <a:pathLst>
                <a:path w="0" h="158886">
                  <a:moveTo>
                    <a:pt x="0" y="0"/>
                  </a:moveTo>
                  <a:lnTo>
                    <a:pt x="0" y="158886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5881828" y="2497184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5881828" y="2470703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5881828" y="2391260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5881828" y="2364779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5881828" y="2285336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5881828" y="2258855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5881828" y="2179411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5881828" y="2152930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5881828" y="2047006"/>
              <a:ext cx="0" cy="52962"/>
            </a:xfrm>
            <a:custGeom>
              <a:avLst/>
              <a:pathLst>
                <a:path w="0" h="52962">
                  <a:moveTo>
                    <a:pt x="0" y="0"/>
                  </a:moveTo>
                  <a:lnTo>
                    <a:pt x="0" y="529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5881828" y="20470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5881828" y="1994044"/>
              <a:ext cx="0" cy="52962"/>
            </a:xfrm>
            <a:custGeom>
              <a:avLst/>
              <a:pathLst>
                <a:path w="0" h="52962">
                  <a:moveTo>
                    <a:pt x="0" y="5296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5430334" y="1941082"/>
              <a:ext cx="0" cy="52962"/>
            </a:xfrm>
            <a:custGeom>
              <a:avLst/>
              <a:pathLst>
                <a:path w="0" h="52962">
                  <a:moveTo>
                    <a:pt x="0" y="5296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4978839" y="1861638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5430334" y="1702752"/>
              <a:ext cx="0" cy="132405"/>
            </a:xfrm>
            <a:custGeom>
              <a:avLst/>
              <a:pathLst>
                <a:path w="0" h="132405">
                  <a:moveTo>
                    <a:pt x="0" y="0"/>
                  </a:moveTo>
                  <a:lnTo>
                    <a:pt x="0" y="13240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5881828" y="1755714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5881828" y="1729233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5881828" y="1649790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5881828" y="1623309"/>
              <a:ext cx="0" cy="26481"/>
            </a:xfrm>
            <a:custGeom>
              <a:avLst/>
              <a:pathLst>
                <a:path w="0" h="26481">
                  <a:moveTo>
                    <a:pt x="0" y="2648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5430334" y="1570347"/>
              <a:ext cx="0" cy="132405"/>
            </a:xfrm>
            <a:custGeom>
              <a:avLst/>
              <a:pathLst>
                <a:path w="0" h="132405">
                  <a:moveTo>
                    <a:pt x="0" y="132405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172862" y="492384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172862" y="4923841"/>
              <a:ext cx="0" cy="1737707"/>
            </a:xfrm>
            <a:custGeom>
              <a:avLst/>
              <a:pathLst>
                <a:path w="0" h="1737707">
                  <a:moveTo>
                    <a:pt x="0" y="0"/>
                  </a:moveTo>
                  <a:lnTo>
                    <a:pt x="0" y="173770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4075851" y="6661548"/>
              <a:ext cx="0" cy="469824"/>
            </a:xfrm>
            <a:custGeom>
              <a:avLst/>
              <a:pathLst>
                <a:path w="0" h="469824">
                  <a:moveTo>
                    <a:pt x="0" y="0"/>
                  </a:moveTo>
                  <a:lnTo>
                    <a:pt x="0" y="46982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4075851" y="6661548"/>
              <a:ext cx="0" cy="275630"/>
            </a:xfrm>
            <a:custGeom>
              <a:avLst/>
              <a:pathLst>
                <a:path w="0" h="275630">
                  <a:moveTo>
                    <a:pt x="0" y="0"/>
                  </a:moveTo>
                  <a:lnTo>
                    <a:pt x="0" y="27563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4527345" y="6848908"/>
              <a:ext cx="0" cy="88270"/>
            </a:xfrm>
            <a:custGeom>
              <a:avLst/>
              <a:pathLst>
                <a:path w="0" h="88270">
                  <a:moveTo>
                    <a:pt x="0" y="88270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4978839" y="6848908"/>
              <a:ext cx="0" cy="97097"/>
            </a:xfrm>
            <a:custGeom>
              <a:avLst/>
              <a:pathLst>
                <a:path w="0" h="97097">
                  <a:moveTo>
                    <a:pt x="0" y="0"/>
                  </a:moveTo>
                  <a:lnTo>
                    <a:pt x="0" y="9709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4978839" y="6751811"/>
              <a:ext cx="0" cy="97097"/>
            </a:xfrm>
            <a:custGeom>
              <a:avLst/>
              <a:pathLst>
                <a:path w="0" h="97097">
                  <a:moveTo>
                    <a:pt x="0" y="9709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5430334" y="6751811"/>
              <a:ext cx="0" cy="35308"/>
            </a:xfrm>
            <a:custGeom>
              <a:avLst/>
              <a:pathLst>
                <a:path w="0" h="35308">
                  <a:moveTo>
                    <a:pt x="0" y="0"/>
                  </a:moveTo>
                  <a:lnTo>
                    <a:pt x="0" y="3530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5430334" y="6601751"/>
              <a:ext cx="0" cy="150059"/>
            </a:xfrm>
            <a:custGeom>
              <a:avLst/>
              <a:pathLst>
                <a:path w="0" h="150059">
                  <a:moveTo>
                    <a:pt x="0" y="15005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4075851" y="5916094"/>
              <a:ext cx="0" cy="745454"/>
            </a:xfrm>
            <a:custGeom>
              <a:avLst/>
              <a:pathLst>
                <a:path w="0" h="745454">
                  <a:moveTo>
                    <a:pt x="0" y="74545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4527345" y="5389322"/>
              <a:ext cx="0" cy="526771"/>
            </a:xfrm>
            <a:custGeom>
              <a:avLst/>
              <a:pathLst>
                <a:path w="0" h="526771">
                  <a:moveTo>
                    <a:pt x="0" y="52677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4978839" y="5389322"/>
              <a:ext cx="0" cy="974099"/>
            </a:xfrm>
            <a:custGeom>
              <a:avLst/>
              <a:pathLst>
                <a:path w="0" h="974099">
                  <a:moveTo>
                    <a:pt x="0" y="0"/>
                  </a:moveTo>
                  <a:lnTo>
                    <a:pt x="0" y="97409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4978839" y="5389322"/>
              <a:ext cx="0" cy="682807"/>
            </a:xfrm>
            <a:custGeom>
              <a:avLst/>
              <a:pathLst>
                <a:path w="0" h="682807">
                  <a:moveTo>
                    <a:pt x="0" y="0"/>
                  </a:moveTo>
                  <a:lnTo>
                    <a:pt x="0" y="68280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5430334" y="5595470"/>
              <a:ext cx="0" cy="476659"/>
            </a:xfrm>
            <a:custGeom>
              <a:avLst/>
              <a:pathLst>
                <a:path w="0" h="476659">
                  <a:moveTo>
                    <a:pt x="0" y="47665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4978839" y="4883424"/>
              <a:ext cx="0" cy="505898"/>
            </a:xfrm>
            <a:custGeom>
              <a:avLst/>
              <a:pathLst>
                <a:path w="0" h="505898">
                  <a:moveTo>
                    <a:pt x="0" y="50589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5430334" y="4883424"/>
              <a:ext cx="0" cy="102981"/>
            </a:xfrm>
            <a:custGeom>
              <a:avLst/>
              <a:pathLst>
                <a:path w="0" h="102981">
                  <a:moveTo>
                    <a:pt x="0" y="0"/>
                  </a:moveTo>
                  <a:lnTo>
                    <a:pt x="0" y="1029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5430334" y="4721595"/>
              <a:ext cx="0" cy="161828"/>
            </a:xfrm>
            <a:custGeom>
              <a:avLst/>
              <a:pathLst>
                <a:path w="0" h="161828">
                  <a:moveTo>
                    <a:pt x="0" y="161828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4978839" y="4238315"/>
              <a:ext cx="0" cy="1151007"/>
            </a:xfrm>
            <a:custGeom>
              <a:avLst/>
              <a:pathLst>
                <a:path w="0" h="1151007">
                  <a:moveTo>
                    <a:pt x="0" y="115100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5430334" y="4238315"/>
              <a:ext cx="0" cy="218468"/>
            </a:xfrm>
            <a:custGeom>
              <a:avLst/>
              <a:pathLst>
                <a:path w="0" h="218468">
                  <a:moveTo>
                    <a:pt x="0" y="0"/>
                  </a:moveTo>
                  <a:lnTo>
                    <a:pt x="0" y="21846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5430334" y="4238315"/>
              <a:ext cx="0" cy="59582"/>
            </a:xfrm>
            <a:custGeom>
              <a:avLst/>
              <a:pathLst>
                <a:path w="0" h="59582">
                  <a:moveTo>
                    <a:pt x="0" y="0"/>
                  </a:moveTo>
                  <a:lnTo>
                    <a:pt x="0" y="5958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5430334" y="4139011"/>
              <a:ext cx="0" cy="99304"/>
            </a:xfrm>
            <a:custGeom>
              <a:avLst/>
              <a:pathLst>
                <a:path w="0" h="99304">
                  <a:moveTo>
                    <a:pt x="0" y="9930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3172862" y="3186134"/>
              <a:ext cx="0" cy="1737707"/>
            </a:xfrm>
            <a:custGeom>
              <a:avLst/>
              <a:pathLst>
                <a:path w="0" h="1737707">
                  <a:moveTo>
                    <a:pt x="0" y="173770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3624357" y="3186134"/>
              <a:ext cx="0" cy="648345"/>
            </a:xfrm>
            <a:custGeom>
              <a:avLst/>
              <a:pathLst>
                <a:path w="0" h="648345">
                  <a:moveTo>
                    <a:pt x="0" y="0"/>
                  </a:moveTo>
                  <a:lnTo>
                    <a:pt x="0" y="64834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5430334" y="3834479"/>
              <a:ext cx="0" cy="92683"/>
            </a:xfrm>
            <a:custGeom>
              <a:avLst/>
              <a:pathLst>
                <a:path w="0" h="92683">
                  <a:moveTo>
                    <a:pt x="0" y="0"/>
                  </a:moveTo>
                  <a:lnTo>
                    <a:pt x="0" y="92683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5430334" y="3768276"/>
              <a:ext cx="0" cy="66202"/>
            </a:xfrm>
            <a:custGeom>
              <a:avLst/>
              <a:pathLst>
                <a:path w="0" h="66202">
                  <a:moveTo>
                    <a:pt x="0" y="6620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3624357" y="3186134"/>
              <a:ext cx="0" cy="136377"/>
            </a:xfrm>
            <a:custGeom>
              <a:avLst/>
              <a:pathLst>
                <a:path w="0" h="136377">
                  <a:moveTo>
                    <a:pt x="0" y="0"/>
                  </a:moveTo>
                  <a:lnTo>
                    <a:pt x="0" y="136377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4978839" y="3322511"/>
              <a:ext cx="0" cy="180954"/>
            </a:xfrm>
            <a:custGeom>
              <a:avLst/>
              <a:pathLst>
                <a:path w="0" h="180954">
                  <a:moveTo>
                    <a:pt x="0" y="0"/>
                  </a:moveTo>
                  <a:lnTo>
                    <a:pt x="0" y="18095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4978839" y="3141557"/>
              <a:ext cx="0" cy="180954"/>
            </a:xfrm>
            <a:custGeom>
              <a:avLst/>
              <a:pathLst>
                <a:path w="0" h="180954">
                  <a:moveTo>
                    <a:pt x="0" y="180954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5430334" y="3141557"/>
              <a:ext cx="0" cy="123578"/>
            </a:xfrm>
            <a:custGeom>
              <a:avLst/>
              <a:pathLst>
                <a:path w="0" h="123578">
                  <a:moveTo>
                    <a:pt x="0" y="0"/>
                  </a:moveTo>
                  <a:lnTo>
                    <a:pt x="0" y="123578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3624357" y="2401411"/>
              <a:ext cx="0" cy="784722"/>
            </a:xfrm>
            <a:custGeom>
              <a:avLst/>
              <a:pathLst>
                <a:path w="0" h="784722">
                  <a:moveTo>
                    <a:pt x="0" y="78472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4075851" y="2401411"/>
              <a:ext cx="0" cy="523442"/>
            </a:xfrm>
            <a:custGeom>
              <a:avLst/>
              <a:pathLst>
                <a:path w="0" h="523442">
                  <a:moveTo>
                    <a:pt x="0" y="0"/>
                  </a:moveTo>
                  <a:lnTo>
                    <a:pt x="0" y="52344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4527345" y="2849383"/>
              <a:ext cx="0" cy="75471"/>
            </a:xfrm>
            <a:custGeom>
              <a:avLst/>
              <a:pathLst>
                <a:path w="0" h="75471">
                  <a:moveTo>
                    <a:pt x="0" y="75471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4978839" y="2751403"/>
              <a:ext cx="0" cy="97979"/>
            </a:xfrm>
            <a:custGeom>
              <a:avLst/>
              <a:pathLst>
                <a:path w="0" h="97979">
                  <a:moveTo>
                    <a:pt x="0" y="97979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5430334" y="2751403"/>
              <a:ext cx="0" cy="63554"/>
            </a:xfrm>
            <a:custGeom>
              <a:avLst/>
              <a:pathLst>
                <a:path w="0" h="63554">
                  <a:moveTo>
                    <a:pt x="0" y="0"/>
                  </a:moveTo>
                  <a:lnTo>
                    <a:pt x="0" y="63554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4075851" y="2401411"/>
              <a:ext cx="0" cy="16329"/>
            </a:xfrm>
            <a:custGeom>
              <a:avLst/>
              <a:pathLst>
                <a:path w="0" h="16329">
                  <a:moveTo>
                    <a:pt x="0" y="0"/>
                  </a:moveTo>
                  <a:lnTo>
                    <a:pt x="0" y="16329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4978839" y="2417741"/>
              <a:ext cx="0" cy="26481"/>
            </a:xfrm>
            <a:custGeom>
              <a:avLst/>
              <a:pathLst>
                <a:path w="0" h="26481">
                  <a:moveTo>
                    <a:pt x="0" y="0"/>
                  </a:moveTo>
                  <a:lnTo>
                    <a:pt x="0" y="26481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5430334" y="2444222"/>
              <a:ext cx="0" cy="52962"/>
            </a:xfrm>
            <a:custGeom>
              <a:avLst/>
              <a:pathLst>
                <a:path w="0" h="52962">
                  <a:moveTo>
                    <a:pt x="0" y="0"/>
                  </a:moveTo>
                  <a:lnTo>
                    <a:pt x="0" y="529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5430334" y="2391260"/>
              <a:ext cx="0" cy="52962"/>
            </a:xfrm>
            <a:custGeom>
              <a:avLst/>
              <a:pathLst>
                <a:path w="0" h="52962">
                  <a:moveTo>
                    <a:pt x="0" y="5296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4978839" y="2232374"/>
              <a:ext cx="0" cy="185367"/>
            </a:xfrm>
            <a:custGeom>
              <a:avLst/>
              <a:pathLst>
                <a:path w="0" h="185367">
                  <a:moveTo>
                    <a:pt x="0" y="185367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5430334" y="2232374"/>
              <a:ext cx="0" cy="52962"/>
            </a:xfrm>
            <a:custGeom>
              <a:avLst/>
              <a:pathLst>
                <a:path w="0" h="52962">
                  <a:moveTo>
                    <a:pt x="0" y="0"/>
                  </a:moveTo>
                  <a:lnTo>
                    <a:pt x="0" y="529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5430334" y="2179411"/>
              <a:ext cx="0" cy="52962"/>
            </a:xfrm>
            <a:custGeom>
              <a:avLst/>
              <a:pathLst>
                <a:path w="0" h="52962">
                  <a:moveTo>
                    <a:pt x="0" y="5296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4075851" y="1861638"/>
              <a:ext cx="0" cy="539772"/>
            </a:xfrm>
            <a:custGeom>
              <a:avLst/>
              <a:pathLst>
                <a:path w="0" h="539772">
                  <a:moveTo>
                    <a:pt x="0" y="53977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4978839" y="1861638"/>
              <a:ext cx="0" cy="132405"/>
            </a:xfrm>
            <a:custGeom>
              <a:avLst/>
              <a:pathLst>
                <a:path w="0" h="132405">
                  <a:moveTo>
                    <a:pt x="0" y="0"/>
                  </a:moveTo>
                  <a:lnTo>
                    <a:pt x="0" y="132405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5430334" y="1994044"/>
              <a:ext cx="0" cy="52962"/>
            </a:xfrm>
            <a:custGeom>
              <a:avLst/>
              <a:pathLst>
                <a:path w="0" h="52962">
                  <a:moveTo>
                    <a:pt x="0" y="0"/>
                  </a:moveTo>
                  <a:lnTo>
                    <a:pt x="0" y="529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4978839" y="1702752"/>
              <a:ext cx="0" cy="158886"/>
            </a:xfrm>
            <a:custGeom>
              <a:avLst/>
              <a:pathLst>
                <a:path w="0" h="158886">
                  <a:moveTo>
                    <a:pt x="0" y="158886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5430334" y="1702752"/>
              <a:ext cx="0" cy="52962"/>
            </a:xfrm>
            <a:custGeom>
              <a:avLst/>
              <a:pathLst>
                <a:path w="0" h="52962">
                  <a:moveTo>
                    <a:pt x="0" y="0"/>
                  </a:moveTo>
                  <a:lnTo>
                    <a:pt x="0" y="52962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5430334" y="1649790"/>
              <a:ext cx="0" cy="52962"/>
            </a:xfrm>
            <a:custGeom>
              <a:avLst/>
              <a:pathLst>
                <a:path w="0" h="52962">
                  <a:moveTo>
                    <a:pt x="0" y="52962"/>
                  </a:moveTo>
                  <a:lnTo>
                    <a:pt x="0" y="0"/>
                  </a:lnTo>
                </a:path>
              </a:pathLst>
            </a:custGeom>
            <a:ln w="6775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7525267" y="7157854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7525267" y="7104892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7525267" y="7051929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7525267" y="6998967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7525267" y="6946005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7525267" y="689304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7525267" y="684008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7525267" y="6787119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7525267" y="6734157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7525267" y="6681194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7525267" y="6628232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7525267" y="6575270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7525267" y="6522308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7525267" y="6469346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7525267" y="6416384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7525267" y="636342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7525267" y="6310459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7525267" y="6257497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7525267" y="6204535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7525267" y="615157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7525267" y="609861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7525267" y="6045649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7525267" y="5992686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7525267" y="5939724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7525267" y="5886762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7525267" y="5833800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7525267" y="5780838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7525267" y="5727876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7525267" y="567491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7525267" y="562195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7525267" y="5568989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7525267" y="5516027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7525267" y="5463065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7525267" y="541010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7525267" y="535714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7525267" y="5304178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7525267" y="5251216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7525267" y="5198254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7525267" y="5145292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7525267" y="5092330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7525267" y="5039368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7525267" y="4986405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7525267" y="493344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7525267" y="488048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7525267" y="4827519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7525267" y="4774557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7525267" y="4721595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7525267" y="466863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7525267" y="4615670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7525267" y="4562708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7525267" y="4509746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7525267" y="4456784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7525267" y="4403822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7525267" y="4350860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7525267" y="4297898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7525267" y="4244935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7525267" y="419197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7525267" y="413901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7525267" y="4086049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7525267" y="4033087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7525267" y="3980125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7525267" y="3927162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7525267" y="3874200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7525267" y="3821238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7525267" y="3768276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7525267" y="3715314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7525267" y="3662352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7525267" y="3609390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7525267" y="3556427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7525267" y="3503465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7525267" y="345050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7525267" y="339754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7525267" y="3344579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7525267" y="3291617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7525267" y="3238654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7525267" y="3185692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7525267" y="3132730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7525267" y="3079768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7525267" y="3026806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7525267" y="2973844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7525267" y="2920882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7525267" y="2867919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7525267" y="2814957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7525267" y="2761995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7525267" y="270903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7525267" y="265607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7525267" y="2603109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7525267" y="2550146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7525267" y="2497184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7525267" y="2444222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7525267" y="2391260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7525267" y="2338298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7525267" y="2285336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7525267" y="2232374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7525267" y="217941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7525267" y="2126449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7525267" y="2073487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7525267" y="2020525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7525267" y="196756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7525267" y="191460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7525267" y="1861638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7525267" y="1808676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7525267" y="1755714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7525267" y="1702752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7525267" y="1649790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7525267" y="1596828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7525267" y="1543866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7651685" y="7157854"/>
              <a:ext cx="126418" cy="5296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7651685" y="7104892"/>
              <a:ext cx="126418" cy="5296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7651685" y="7051929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7651685" y="6998967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7651685" y="6946005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7651685" y="6893043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7651685" y="6840081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7651685" y="6787119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7651685" y="6734157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7651685" y="6681194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7651685" y="6628232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7651685" y="6575270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7651685" y="6522308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7651685" y="6469346"/>
              <a:ext cx="126418" cy="5296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7651685" y="6416384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7651685" y="636342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7651685" y="6310459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7651685" y="6257497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7651685" y="6204535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7651685" y="615157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7651685" y="609861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7651685" y="6045649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7651685" y="5992686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7651685" y="5939724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7651685" y="5886762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7651685" y="5833800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7651685" y="5780838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7651685" y="5727876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7651685" y="567491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7651685" y="562195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7651685" y="5568989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7651685" y="5516027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7651685" y="5463065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7651685" y="541010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7651685" y="535714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7651685" y="5304178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7651685" y="5251216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7651685" y="5198254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7651685" y="5145292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7651685" y="5092330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7651685" y="5039368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7651685" y="4986405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7651685" y="493344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7651685" y="488048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7651685" y="4827519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7651685" y="4774557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7651685" y="4721595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7651685" y="466863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7651685" y="4615670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7651685" y="4562708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7651685" y="4509746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7651685" y="4456784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7651685" y="4403822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7651685" y="4350860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7651685" y="4297898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7651685" y="4244935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7651685" y="419197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7651685" y="413901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7651685" y="4086049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7651685" y="4033087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7651685" y="3980125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7651685" y="3927162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7651685" y="3874200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7651685" y="3821238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7651685" y="3768276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7651685" y="3715314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7651685" y="3662352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7651685" y="3609390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7651685" y="3556427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7651685" y="3503465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7651685" y="3450503"/>
              <a:ext cx="126418" cy="5296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7651685" y="3397541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2"/>
            <p:cNvSpPr/>
            <p:nvPr/>
          </p:nvSpPr>
          <p:spPr>
            <a:xfrm>
              <a:off x="7651685" y="3344579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3"/>
            <p:cNvSpPr/>
            <p:nvPr/>
          </p:nvSpPr>
          <p:spPr>
            <a:xfrm>
              <a:off x="7651685" y="3291617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4"/>
            <p:cNvSpPr/>
            <p:nvPr/>
          </p:nvSpPr>
          <p:spPr>
            <a:xfrm>
              <a:off x="7651685" y="3238654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5"/>
            <p:cNvSpPr/>
            <p:nvPr/>
          </p:nvSpPr>
          <p:spPr>
            <a:xfrm>
              <a:off x="7651685" y="3185692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6"/>
            <p:cNvSpPr/>
            <p:nvPr/>
          </p:nvSpPr>
          <p:spPr>
            <a:xfrm>
              <a:off x="7651685" y="3132730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7"/>
            <p:cNvSpPr/>
            <p:nvPr/>
          </p:nvSpPr>
          <p:spPr>
            <a:xfrm>
              <a:off x="7651685" y="3079768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7651685" y="3026806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09"/>
            <p:cNvSpPr/>
            <p:nvPr/>
          </p:nvSpPr>
          <p:spPr>
            <a:xfrm>
              <a:off x="7651685" y="2973844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0"/>
            <p:cNvSpPr/>
            <p:nvPr/>
          </p:nvSpPr>
          <p:spPr>
            <a:xfrm>
              <a:off x="7651685" y="2920882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1"/>
            <p:cNvSpPr/>
            <p:nvPr/>
          </p:nvSpPr>
          <p:spPr>
            <a:xfrm>
              <a:off x="7651685" y="2867919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2"/>
            <p:cNvSpPr/>
            <p:nvPr/>
          </p:nvSpPr>
          <p:spPr>
            <a:xfrm>
              <a:off x="7651685" y="2814957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3"/>
            <p:cNvSpPr/>
            <p:nvPr/>
          </p:nvSpPr>
          <p:spPr>
            <a:xfrm>
              <a:off x="7651685" y="2761995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4"/>
            <p:cNvSpPr/>
            <p:nvPr/>
          </p:nvSpPr>
          <p:spPr>
            <a:xfrm>
              <a:off x="7651685" y="2709033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7651685" y="2656071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7651685" y="2603109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7"/>
            <p:cNvSpPr/>
            <p:nvPr/>
          </p:nvSpPr>
          <p:spPr>
            <a:xfrm>
              <a:off x="7651685" y="2550146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7651685" y="2497184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7651685" y="2444222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7651685" y="2391260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7651685" y="2338298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7651685" y="2285336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7651685" y="2232374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7651685" y="2179411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7651685" y="2126449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7651685" y="2073487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7651685" y="2020525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8"/>
            <p:cNvSpPr/>
            <p:nvPr/>
          </p:nvSpPr>
          <p:spPr>
            <a:xfrm>
              <a:off x="7651685" y="196756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7651685" y="191460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7651685" y="1861638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1"/>
            <p:cNvSpPr/>
            <p:nvPr/>
          </p:nvSpPr>
          <p:spPr>
            <a:xfrm>
              <a:off x="7651685" y="1808676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2"/>
            <p:cNvSpPr/>
            <p:nvPr/>
          </p:nvSpPr>
          <p:spPr>
            <a:xfrm>
              <a:off x="7651685" y="1755714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3"/>
            <p:cNvSpPr/>
            <p:nvPr/>
          </p:nvSpPr>
          <p:spPr>
            <a:xfrm>
              <a:off x="7651685" y="1702752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4"/>
            <p:cNvSpPr/>
            <p:nvPr/>
          </p:nvSpPr>
          <p:spPr>
            <a:xfrm>
              <a:off x="7651685" y="1649790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5"/>
            <p:cNvSpPr/>
            <p:nvPr/>
          </p:nvSpPr>
          <p:spPr>
            <a:xfrm>
              <a:off x="7651685" y="1596828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6"/>
            <p:cNvSpPr/>
            <p:nvPr/>
          </p:nvSpPr>
          <p:spPr>
            <a:xfrm>
              <a:off x="7651685" y="1543866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7"/>
            <p:cNvSpPr/>
            <p:nvPr/>
          </p:nvSpPr>
          <p:spPr>
            <a:xfrm>
              <a:off x="7778104" y="7157854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8"/>
            <p:cNvSpPr/>
            <p:nvPr/>
          </p:nvSpPr>
          <p:spPr>
            <a:xfrm>
              <a:off x="7778104" y="7104892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39"/>
            <p:cNvSpPr/>
            <p:nvPr/>
          </p:nvSpPr>
          <p:spPr>
            <a:xfrm>
              <a:off x="7778104" y="7051929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0"/>
            <p:cNvSpPr/>
            <p:nvPr/>
          </p:nvSpPr>
          <p:spPr>
            <a:xfrm>
              <a:off x="7778104" y="6998967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1"/>
            <p:cNvSpPr/>
            <p:nvPr/>
          </p:nvSpPr>
          <p:spPr>
            <a:xfrm>
              <a:off x="7778104" y="6946005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2"/>
            <p:cNvSpPr/>
            <p:nvPr/>
          </p:nvSpPr>
          <p:spPr>
            <a:xfrm>
              <a:off x="7778104" y="689304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3"/>
            <p:cNvSpPr/>
            <p:nvPr/>
          </p:nvSpPr>
          <p:spPr>
            <a:xfrm>
              <a:off x="7778104" y="684008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4"/>
            <p:cNvSpPr/>
            <p:nvPr/>
          </p:nvSpPr>
          <p:spPr>
            <a:xfrm>
              <a:off x="7778104" y="6787119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5"/>
            <p:cNvSpPr/>
            <p:nvPr/>
          </p:nvSpPr>
          <p:spPr>
            <a:xfrm>
              <a:off x="7778104" y="6734157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6"/>
            <p:cNvSpPr/>
            <p:nvPr/>
          </p:nvSpPr>
          <p:spPr>
            <a:xfrm>
              <a:off x="7778104" y="6681194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7"/>
            <p:cNvSpPr/>
            <p:nvPr/>
          </p:nvSpPr>
          <p:spPr>
            <a:xfrm>
              <a:off x="7778104" y="6628232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8"/>
            <p:cNvSpPr/>
            <p:nvPr/>
          </p:nvSpPr>
          <p:spPr>
            <a:xfrm>
              <a:off x="7778104" y="6575270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7778104" y="6522308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7778104" y="6469346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1"/>
            <p:cNvSpPr/>
            <p:nvPr/>
          </p:nvSpPr>
          <p:spPr>
            <a:xfrm>
              <a:off x="7778104" y="6416384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2"/>
            <p:cNvSpPr/>
            <p:nvPr/>
          </p:nvSpPr>
          <p:spPr>
            <a:xfrm>
              <a:off x="7778104" y="636342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3"/>
            <p:cNvSpPr/>
            <p:nvPr/>
          </p:nvSpPr>
          <p:spPr>
            <a:xfrm>
              <a:off x="7778104" y="6310459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4"/>
            <p:cNvSpPr/>
            <p:nvPr/>
          </p:nvSpPr>
          <p:spPr>
            <a:xfrm>
              <a:off x="7778104" y="6257497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5"/>
            <p:cNvSpPr/>
            <p:nvPr/>
          </p:nvSpPr>
          <p:spPr>
            <a:xfrm>
              <a:off x="7778104" y="6204535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7" name="rc856"/>
            <p:cNvSpPr/>
            <p:nvPr/>
          </p:nvSpPr>
          <p:spPr>
            <a:xfrm>
              <a:off x="7778104" y="615157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7778104" y="609861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7778104" y="6045649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0" name="rc859"/>
            <p:cNvSpPr/>
            <p:nvPr/>
          </p:nvSpPr>
          <p:spPr>
            <a:xfrm>
              <a:off x="7778104" y="5992686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1" name="rc860"/>
            <p:cNvSpPr/>
            <p:nvPr/>
          </p:nvSpPr>
          <p:spPr>
            <a:xfrm>
              <a:off x="7778104" y="5939724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7778104" y="5886762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3" name="rc862"/>
            <p:cNvSpPr/>
            <p:nvPr/>
          </p:nvSpPr>
          <p:spPr>
            <a:xfrm>
              <a:off x="7778104" y="5833800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4" name="rc863"/>
            <p:cNvSpPr/>
            <p:nvPr/>
          </p:nvSpPr>
          <p:spPr>
            <a:xfrm>
              <a:off x="7778104" y="5780838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5" name="rc864"/>
            <p:cNvSpPr/>
            <p:nvPr/>
          </p:nvSpPr>
          <p:spPr>
            <a:xfrm>
              <a:off x="7778104" y="5727876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7778104" y="567491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7" name="rc866"/>
            <p:cNvSpPr/>
            <p:nvPr/>
          </p:nvSpPr>
          <p:spPr>
            <a:xfrm>
              <a:off x="7778104" y="562195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8" name="rc867"/>
            <p:cNvSpPr/>
            <p:nvPr/>
          </p:nvSpPr>
          <p:spPr>
            <a:xfrm>
              <a:off x="7778104" y="5568989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9" name="rc868"/>
            <p:cNvSpPr/>
            <p:nvPr/>
          </p:nvSpPr>
          <p:spPr>
            <a:xfrm>
              <a:off x="7778104" y="5516027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0" name="rc869"/>
            <p:cNvSpPr/>
            <p:nvPr/>
          </p:nvSpPr>
          <p:spPr>
            <a:xfrm>
              <a:off x="7778104" y="5463065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1" name="rc870"/>
            <p:cNvSpPr/>
            <p:nvPr/>
          </p:nvSpPr>
          <p:spPr>
            <a:xfrm>
              <a:off x="7778104" y="541010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2" name="rc871"/>
            <p:cNvSpPr/>
            <p:nvPr/>
          </p:nvSpPr>
          <p:spPr>
            <a:xfrm>
              <a:off x="7778104" y="535714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3" name="rc872"/>
            <p:cNvSpPr/>
            <p:nvPr/>
          </p:nvSpPr>
          <p:spPr>
            <a:xfrm>
              <a:off x="7778104" y="5304178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7778104" y="5251216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4"/>
            <p:cNvSpPr/>
            <p:nvPr/>
          </p:nvSpPr>
          <p:spPr>
            <a:xfrm>
              <a:off x="7778104" y="5198254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6" name="rc875"/>
            <p:cNvSpPr/>
            <p:nvPr/>
          </p:nvSpPr>
          <p:spPr>
            <a:xfrm>
              <a:off x="7778104" y="5145292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6"/>
            <p:cNvSpPr/>
            <p:nvPr/>
          </p:nvSpPr>
          <p:spPr>
            <a:xfrm>
              <a:off x="7778104" y="5092330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8" name="rc877"/>
            <p:cNvSpPr/>
            <p:nvPr/>
          </p:nvSpPr>
          <p:spPr>
            <a:xfrm>
              <a:off x="7778104" y="5039368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8"/>
            <p:cNvSpPr/>
            <p:nvPr/>
          </p:nvSpPr>
          <p:spPr>
            <a:xfrm>
              <a:off x="7778104" y="4986405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0" name="rc879"/>
            <p:cNvSpPr/>
            <p:nvPr/>
          </p:nvSpPr>
          <p:spPr>
            <a:xfrm>
              <a:off x="7778104" y="493344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0"/>
            <p:cNvSpPr/>
            <p:nvPr/>
          </p:nvSpPr>
          <p:spPr>
            <a:xfrm>
              <a:off x="7778104" y="488048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2" name="rc881"/>
            <p:cNvSpPr/>
            <p:nvPr/>
          </p:nvSpPr>
          <p:spPr>
            <a:xfrm>
              <a:off x="7778104" y="4827519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rc882"/>
            <p:cNvSpPr/>
            <p:nvPr/>
          </p:nvSpPr>
          <p:spPr>
            <a:xfrm>
              <a:off x="7778104" y="4774557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4" name="rc883"/>
            <p:cNvSpPr/>
            <p:nvPr/>
          </p:nvSpPr>
          <p:spPr>
            <a:xfrm>
              <a:off x="7778104" y="4721595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rc884"/>
            <p:cNvSpPr/>
            <p:nvPr/>
          </p:nvSpPr>
          <p:spPr>
            <a:xfrm>
              <a:off x="7778104" y="466863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6" name="rc885"/>
            <p:cNvSpPr/>
            <p:nvPr/>
          </p:nvSpPr>
          <p:spPr>
            <a:xfrm>
              <a:off x="7778104" y="4615670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7" name="rc886"/>
            <p:cNvSpPr/>
            <p:nvPr/>
          </p:nvSpPr>
          <p:spPr>
            <a:xfrm>
              <a:off x="7778104" y="4562708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8" name="rc887"/>
            <p:cNvSpPr/>
            <p:nvPr/>
          </p:nvSpPr>
          <p:spPr>
            <a:xfrm>
              <a:off x="7778104" y="4509746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rc888"/>
            <p:cNvSpPr/>
            <p:nvPr/>
          </p:nvSpPr>
          <p:spPr>
            <a:xfrm>
              <a:off x="7778104" y="4456784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7778104" y="4403822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1" name="rc890"/>
            <p:cNvSpPr/>
            <p:nvPr/>
          </p:nvSpPr>
          <p:spPr>
            <a:xfrm>
              <a:off x="7778104" y="4350860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7778104" y="4297898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rc892"/>
            <p:cNvSpPr/>
            <p:nvPr/>
          </p:nvSpPr>
          <p:spPr>
            <a:xfrm>
              <a:off x="7778104" y="4244935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4" name="rc893"/>
            <p:cNvSpPr/>
            <p:nvPr/>
          </p:nvSpPr>
          <p:spPr>
            <a:xfrm>
              <a:off x="7778104" y="419197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5" name="rc894"/>
            <p:cNvSpPr/>
            <p:nvPr/>
          </p:nvSpPr>
          <p:spPr>
            <a:xfrm>
              <a:off x="7778104" y="413901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6" name="rc895"/>
            <p:cNvSpPr/>
            <p:nvPr/>
          </p:nvSpPr>
          <p:spPr>
            <a:xfrm>
              <a:off x="7778104" y="4086049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7" name="rc896"/>
            <p:cNvSpPr/>
            <p:nvPr/>
          </p:nvSpPr>
          <p:spPr>
            <a:xfrm>
              <a:off x="7778104" y="4033087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8" name="rc897"/>
            <p:cNvSpPr/>
            <p:nvPr/>
          </p:nvSpPr>
          <p:spPr>
            <a:xfrm>
              <a:off x="7778104" y="3980125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9" name="rc898"/>
            <p:cNvSpPr/>
            <p:nvPr/>
          </p:nvSpPr>
          <p:spPr>
            <a:xfrm>
              <a:off x="7778104" y="3927162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0" name="rc899"/>
            <p:cNvSpPr/>
            <p:nvPr/>
          </p:nvSpPr>
          <p:spPr>
            <a:xfrm>
              <a:off x="7778104" y="3874200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1" name="rc900"/>
            <p:cNvSpPr/>
            <p:nvPr/>
          </p:nvSpPr>
          <p:spPr>
            <a:xfrm>
              <a:off x="7778104" y="3821238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2" name="rc901"/>
            <p:cNvSpPr/>
            <p:nvPr/>
          </p:nvSpPr>
          <p:spPr>
            <a:xfrm>
              <a:off x="7778104" y="3768276"/>
              <a:ext cx="126418" cy="5296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3" name="rc902"/>
            <p:cNvSpPr/>
            <p:nvPr/>
          </p:nvSpPr>
          <p:spPr>
            <a:xfrm>
              <a:off x="7778104" y="3715314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4" name="rc903"/>
            <p:cNvSpPr/>
            <p:nvPr/>
          </p:nvSpPr>
          <p:spPr>
            <a:xfrm>
              <a:off x="7778104" y="3662352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5" name="rc904"/>
            <p:cNvSpPr/>
            <p:nvPr/>
          </p:nvSpPr>
          <p:spPr>
            <a:xfrm>
              <a:off x="7778104" y="3609390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6" name="rc905"/>
            <p:cNvSpPr/>
            <p:nvPr/>
          </p:nvSpPr>
          <p:spPr>
            <a:xfrm>
              <a:off x="7778104" y="3556427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7" name="rc906"/>
            <p:cNvSpPr/>
            <p:nvPr/>
          </p:nvSpPr>
          <p:spPr>
            <a:xfrm>
              <a:off x="7778104" y="3503465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8" name="rc907"/>
            <p:cNvSpPr/>
            <p:nvPr/>
          </p:nvSpPr>
          <p:spPr>
            <a:xfrm>
              <a:off x="7778104" y="3450503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9" name="rc908"/>
            <p:cNvSpPr/>
            <p:nvPr/>
          </p:nvSpPr>
          <p:spPr>
            <a:xfrm>
              <a:off x="7778104" y="3397541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0" name="rc909"/>
            <p:cNvSpPr/>
            <p:nvPr/>
          </p:nvSpPr>
          <p:spPr>
            <a:xfrm>
              <a:off x="7778104" y="3344579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1" name="rc910"/>
            <p:cNvSpPr/>
            <p:nvPr/>
          </p:nvSpPr>
          <p:spPr>
            <a:xfrm>
              <a:off x="7778104" y="3291617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2" name="rc911"/>
            <p:cNvSpPr/>
            <p:nvPr/>
          </p:nvSpPr>
          <p:spPr>
            <a:xfrm>
              <a:off x="7778104" y="3238654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3" name="rc912"/>
            <p:cNvSpPr/>
            <p:nvPr/>
          </p:nvSpPr>
          <p:spPr>
            <a:xfrm>
              <a:off x="7778104" y="3185692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4" name="rc913"/>
            <p:cNvSpPr/>
            <p:nvPr/>
          </p:nvSpPr>
          <p:spPr>
            <a:xfrm>
              <a:off x="7778104" y="3132730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5" name="rc914"/>
            <p:cNvSpPr/>
            <p:nvPr/>
          </p:nvSpPr>
          <p:spPr>
            <a:xfrm>
              <a:off x="7778104" y="3079768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7778104" y="3026806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7" name="rc916"/>
            <p:cNvSpPr/>
            <p:nvPr/>
          </p:nvSpPr>
          <p:spPr>
            <a:xfrm>
              <a:off x="7778104" y="2973844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8" name="rc917"/>
            <p:cNvSpPr/>
            <p:nvPr/>
          </p:nvSpPr>
          <p:spPr>
            <a:xfrm>
              <a:off x="7778104" y="2920882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9" name="rc918"/>
            <p:cNvSpPr/>
            <p:nvPr/>
          </p:nvSpPr>
          <p:spPr>
            <a:xfrm>
              <a:off x="7778104" y="2867919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7778104" y="2814957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1" name="rc920"/>
            <p:cNvSpPr/>
            <p:nvPr/>
          </p:nvSpPr>
          <p:spPr>
            <a:xfrm>
              <a:off x="7778104" y="2761995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2" name="rc921"/>
            <p:cNvSpPr/>
            <p:nvPr/>
          </p:nvSpPr>
          <p:spPr>
            <a:xfrm>
              <a:off x="7778104" y="2709033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3" name="rc922"/>
            <p:cNvSpPr/>
            <p:nvPr/>
          </p:nvSpPr>
          <p:spPr>
            <a:xfrm>
              <a:off x="7778104" y="2656071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4" name="rc923"/>
            <p:cNvSpPr/>
            <p:nvPr/>
          </p:nvSpPr>
          <p:spPr>
            <a:xfrm>
              <a:off x="7778104" y="2603109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5" name="rc924"/>
            <p:cNvSpPr/>
            <p:nvPr/>
          </p:nvSpPr>
          <p:spPr>
            <a:xfrm>
              <a:off x="7778104" y="2550146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6" name="rc925"/>
            <p:cNvSpPr/>
            <p:nvPr/>
          </p:nvSpPr>
          <p:spPr>
            <a:xfrm>
              <a:off x="7778104" y="2497184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7" name="rc926"/>
            <p:cNvSpPr/>
            <p:nvPr/>
          </p:nvSpPr>
          <p:spPr>
            <a:xfrm>
              <a:off x="7778104" y="2444222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8" name="rc927"/>
            <p:cNvSpPr/>
            <p:nvPr/>
          </p:nvSpPr>
          <p:spPr>
            <a:xfrm>
              <a:off x="7778104" y="2391260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9" name="rc928"/>
            <p:cNvSpPr/>
            <p:nvPr/>
          </p:nvSpPr>
          <p:spPr>
            <a:xfrm>
              <a:off x="7778104" y="2338298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0" name="rc929"/>
            <p:cNvSpPr/>
            <p:nvPr/>
          </p:nvSpPr>
          <p:spPr>
            <a:xfrm>
              <a:off x="7778104" y="2285336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1" name="rc930"/>
            <p:cNvSpPr/>
            <p:nvPr/>
          </p:nvSpPr>
          <p:spPr>
            <a:xfrm>
              <a:off x="7778104" y="2232374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2" name="rc931"/>
            <p:cNvSpPr/>
            <p:nvPr/>
          </p:nvSpPr>
          <p:spPr>
            <a:xfrm>
              <a:off x="7778104" y="2179411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3" name="rc932"/>
            <p:cNvSpPr/>
            <p:nvPr/>
          </p:nvSpPr>
          <p:spPr>
            <a:xfrm>
              <a:off x="7778104" y="2126449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4" name="rc933"/>
            <p:cNvSpPr/>
            <p:nvPr/>
          </p:nvSpPr>
          <p:spPr>
            <a:xfrm>
              <a:off x="7778104" y="2073487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5" name="rc934"/>
            <p:cNvSpPr/>
            <p:nvPr/>
          </p:nvSpPr>
          <p:spPr>
            <a:xfrm>
              <a:off x="7778104" y="2020525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6" name="rc935"/>
            <p:cNvSpPr/>
            <p:nvPr/>
          </p:nvSpPr>
          <p:spPr>
            <a:xfrm>
              <a:off x="7778104" y="1967563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7" name="rc936"/>
            <p:cNvSpPr/>
            <p:nvPr/>
          </p:nvSpPr>
          <p:spPr>
            <a:xfrm>
              <a:off x="7778104" y="1914601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8" name="rc937"/>
            <p:cNvSpPr/>
            <p:nvPr/>
          </p:nvSpPr>
          <p:spPr>
            <a:xfrm>
              <a:off x="7778104" y="1861638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9" name="rc938"/>
            <p:cNvSpPr/>
            <p:nvPr/>
          </p:nvSpPr>
          <p:spPr>
            <a:xfrm>
              <a:off x="7778104" y="1808676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0" name="rc939"/>
            <p:cNvSpPr/>
            <p:nvPr/>
          </p:nvSpPr>
          <p:spPr>
            <a:xfrm>
              <a:off x="7778104" y="1755714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1" name="rc940"/>
            <p:cNvSpPr/>
            <p:nvPr/>
          </p:nvSpPr>
          <p:spPr>
            <a:xfrm>
              <a:off x="7778104" y="1702752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2" name="rc941"/>
            <p:cNvSpPr/>
            <p:nvPr/>
          </p:nvSpPr>
          <p:spPr>
            <a:xfrm>
              <a:off x="7778104" y="1649790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3" name="rc942"/>
            <p:cNvSpPr/>
            <p:nvPr/>
          </p:nvSpPr>
          <p:spPr>
            <a:xfrm>
              <a:off x="7778104" y="1596828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4" name="rc943"/>
            <p:cNvSpPr/>
            <p:nvPr/>
          </p:nvSpPr>
          <p:spPr>
            <a:xfrm>
              <a:off x="7778104" y="1543866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5" name="rc944"/>
            <p:cNvSpPr/>
            <p:nvPr/>
          </p:nvSpPr>
          <p:spPr>
            <a:xfrm>
              <a:off x="7904522" y="7157854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6" name="rc945"/>
            <p:cNvSpPr/>
            <p:nvPr/>
          </p:nvSpPr>
          <p:spPr>
            <a:xfrm>
              <a:off x="7904522" y="7104892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7" name="rc946"/>
            <p:cNvSpPr/>
            <p:nvPr/>
          </p:nvSpPr>
          <p:spPr>
            <a:xfrm>
              <a:off x="7904522" y="7051929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8" name="rc947"/>
            <p:cNvSpPr/>
            <p:nvPr/>
          </p:nvSpPr>
          <p:spPr>
            <a:xfrm>
              <a:off x="7904522" y="6998967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9" name="rc948"/>
            <p:cNvSpPr/>
            <p:nvPr/>
          </p:nvSpPr>
          <p:spPr>
            <a:xfrm>
              <a:off x="7904522" y="6946005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0" name="rc949"/>
            <p:cNvSpPr/>
            <p:nvPr/>
          </p:nvSpPr>
          <p:spPr>
            <a:xfrm>
              <a:off x="7904522" y="6893043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1" name="rc950"/>
            <p:cNvSpPr/>
            <p:nvPr/>
          </p:nvSpPr>
          <p:spPr>
            <a:xfrm>
              <a:off x="7904522" y="6840081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2" name="rc951"/>
            <p:cNvSpPr/>
            <p:nvPr/>
          </p:nvSpPr>
          <p:spPr>
            <a:xfrm>
              <a:off x="7904522" y="6787119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3" name="rc952"/>
            <p:cNvSpPr/>
            <p:nvPr/>
          </p:nvSpPr>
          <p:spPr>
            <a:xfrm>
              <a:off x="7904522" y="6734157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4" name="rc953"/>
            <p:cNvSpPr/>
            <p:nvPr/>
          </p:nvSpPr>
          <p:spPr>
            <a:xfrm>
              <a:off x="7904522" y="6681194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5" name="rc954"/>
            <p:cNvSpPr/>
            <p:nvPr/>
          </p:nvSpPr>
          <p:spPr>
            <a:xfrm>
              <a:off x="7904522" y="6628232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6" name="rc955"/>
            <p:cNvSpPr/>
            <p:nvPr/>
          </p:nvSpPr>
          <p:spPr>
            <a:xfrm>
              <a:off x="7904522" y="6575270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7" name="rc956"/>
            <p:cNvSpPr/>
            <p:nvPr/>
          </p:nvSpPr>
          <p:spPr>
            <a:xfrm>
              <a:off x="7904522" y="6522308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8" name="rc957"/>
            <p:cNvSpPr/>
            <p:nvPr/>
          </p:nvSpPr>
          <p:spPr>
            <a:xfrm>
              <a:off x="7904522" y="6469346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9" name="rc958"/>
            <p:cNvSpPr/>
            <p:nvPr/>
          </p:nvSpPr>
          <p:spPr>
            <a:xfrm>
              <a:off x="7904522" y="6416384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0" name="rc959"/>
            <p:cNvSpPr/>
            <p:nvPr/>
          </p:nvSpPr>
          <p:spPr>
            <a:xfrm>
              <a:off x="7904522" y="636342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1" name="rc960"/>
            <p:cNvSpPr/>
            <p:nvPr/>
          </p:nvSpPr>
          <p:spPr>
            <a:xfrm>
              <a:off x="7904522" y="6310459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2" name="rc961"/>
            <p:cNvSpPr/>
            <p:nvPr/>
          </p:nvSpPr>
          <p:spPr>
            <a:xfrm>
              <a:off x="7904522" y="6257497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3" name="rc962"/>
            <p:cNvSpPr/>
            <p:nvPr/>
          </p:nvSpPr>
          <p:spPr>
            <a:xfrm>
              <a:off x="7904522" y="6204535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4" name="rc963"/>
            <p:cNvSpPr/>
            <p:nvPr/>
          </p:nvSpPr>
          <p:spPr>
            <a:xfrm>
              <a:off x="7904522" y="615157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5" name="rc964"/>
            <p:cNvSpPr/>
            <p:nvPr/>
          </p:nvSpPr>
          <p:spPr>
            <a:xfrm>
              <a:off x="7904522" y="609861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6" name="rc965"/>
            <p:cNvSpPr/>
            <p:nvPr/>
          </p:nvSpPr>
          <p:spPr>
            <a:xfrm>
              <a:off x="7904522" y="6045649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7" name="rc966"/>
            <p:cNvSpPr/>
            <p:nvPr/>
          </p:nvSpPr>
          <p:spPr>
            <a:xfrm>
              <a:off x="7904522" y="5992686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8" name="rc967"/>
            <p:cNvSpPr/>
            <p:nvPr/>
          </p:nvSpPr>
          <p:spPr>
            <a:xfrm>
              <a:off x="7904522" y="5939724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9" name="rc968"/>
            <p:cNvSpPr/>
            <p:nvPr/>
          </p:nvSpPr>
          <p:spPr>
            <a:xfrm>
              <a:off x="7904522" y="5886762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0" name="rc969"/>
            <p:cNvSpPr/>
            <p:nvPr/>
          </p:nvSpPr>
          <p:spPr>
            <a:xfrm>
              <a:off x="7904522" y="5833800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1" name="rc970"/>
            <p:cNvSpPr/>
            <p:nvPr/>
          </p:nvSpPr>
          <p:spPr>
            <a:xfrm>
              <a:off x="7904522" y="5780838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2" name="rc971"/>
            <p:cNvSpPr/>
            <p:nvPr/>
          </p:nvSpPr>
          <p:spPr>
            <a:xfrm>
              <a:off x="7904522" y="5727876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3" name="rc972"/>
            <p:cNvSpPr/>
            <p:nvPr/>
          </p:nvSpPr>
          <p:spPr>
            <a:xfrm>
              <a:off x="7904522" y="567491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4" name="rc973"/>
            <p:cNvSpPr/>
            <p:nvPr/>
          </p:nvSpPr>
          <p:spPr>
            <a:xfrm>
              <a:off x="7904522" y="562195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5" name="rc974"/>
            <p:cNvSpPr/>
            <p:nvPr/>
          </p:nvSpPr>
          <p:spPr>
            <a:xfrm>
              <a:off x="7904522" y="5568989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6" name="rc975"/>
            <p:cNvSpPr/>
            <p:nvPr/>
          </p:nvSpPr>
          <p:spPr>
            <a:xfrm>
              <a:off x="7904522" y="5516027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7" name="rc976"/>
            <p:cNvSpPr/>
            <p:nvPr/>
          </p:nvSpPr>
          <p:spPr>
            <a:xfrm>
              <a:off x="7904522" y="5463065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8" name="rc977"/>
            <p:cNvSpPr/>
            <p:nvPr/>
          </p:nvSpPr>
          <p:spPr>
            <a:xfrm>
              <a:off x="7904522" y="541010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9" name="rc978"/>
            <p:cNvSpPr/>
            <p:nvPr/>
          </p:nvSpPr>
          <p:spPr>
            <a:xfrm>
              <a:off x="7904522" y="535714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0" name="rc979"/>
            <p:cNvSpPr/>
            <p:nvPr/>
          </p:nvSpPr>
          <p:spPr>
            <a:xfrm>
              <a:off x="7904522" y="5304178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1" name="rc980"/>
            <p:cNvSpPr/>
            <p:nvPr/>
          </p:nvSpPr>
          <p:spPr>
            <a:xfrm>
              <a:off x="7904522" y="5251216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2" name="rc981"/>
            <p:cNvSpPr/>
            <p:nvPr/>
          </p:nvSpPr>
          <p:spPr>
            <a:xfrm>
              <a:off x="7904522" y="5198254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3" name="rc982"/>
            <p:cNvSpPr/>
            <p:nvPr/>
          </p:nvSpPr>
          <p:spPr>
            <a:xfrm>
              <a:off x="7904522" y="5145292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4" name="rc983"/>
            <p:cNvSpPr/>
            <p:nvPr/>
          </p:nvSpPr>
          <p:spPr>
            <a:xfrm>
              <a:off x="7904522" y="5092330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5" name="rc984"/>
            <p:cNvSpPr/>
            <p:nvPr/>
          </p:nvSpPr>
          <p:spPr>
            <a:xfrm>
              <a:off x="7904522" y="5039368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6" name="rc985"/>
            <p:cNvSpPr/>
            <p:nvPr/>
          </p:nvSpPr>
          <p:spPr>
            <a:xfrm>
              <a:off x="7904522" y="4986405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7" name="rc986"/>
            <p:cNvSpPr/>
            <p:nvPr/>
          </p:nvSpPr>
          <p:spPr>
            <a:xfrm>
              <a:off x="7904522" y="493344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8" name="rc987"/>
            <p:cNvSpPr/>
            <p:nvPr/>
          </p:nvSpPr>
          <p:spPr>
            <a:xfrm>
              <a:off x="7904522" y="488048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9" name="rc988"/>
            <p:cNvSpPr/>
            <p:nvPr/>
          </p:nvSpPr>
          <p:spPr>
            <a:xfrm>
              <a:off x="7904522" y="4827519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0" name="rc989"/>
            <p:cNvSpPr/>
            <p:nvPr/>
          </p:nvSpPr>
          <p:spPr>
            <a:xfrm>
              <a:off x="7904522" y="4774557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1" name="rc990"/>
            <p:cNvSpPr/>
            <p:nvPr/>
          </p:nvSpPr>
          <p:spPr>
            <a:xfrm>
              <a:off x="7904522" y="4721595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2" name="rc991"/>
            <p:cNvSpPr/>
            <p:nvPr/>
          </p:nvSpPr>
          <p:spPr>
            <a:xfrm>
              <a:off x="7904522" y="466863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3" name="rc992"/>
            <p:cNvSpPr/>
            <p:nvPr/>
          </p:nvSpPr>
          <p:spPr>
            <a:xfrm>
              <a:off x="7904522" y="4615670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4" name="rc993"/>
            <p:cNvSpPr/>
            <p:nvPr/>
          </p:nvSpPr>
          <p:spPr>
            <a:xfrm>
              <a:off x="7904522" y="4562708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5" name="rc994"/>
            <p:cNvSpPr/>
            <p:nvPr/>
          </p:nvSpPr>
          <p:spPr>
            <a:xfrm>
              <a:off x="7904522" y="4509746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6" name="rc995"/>
            <p:cNvSpPr/>
            <p:nvPr/>
          </p:nvSpPr>
          <p:spPr>
            <a:xfrm>
              <a:off x="7904522" y="4456784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7" name="rc996"/>
            <p:cNvSpPr/>
            <p:nvPr/>
          </p:nvSpPr>
          <p:spPr>
            <a:xfrm>
              <a:off x="7904522" y="4403822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8" name="rc997"/>
            <p:cNvSpPr/>
            <p:nvPr/>
          </p:nvSpPr>
          <p:spPr>
            <a:xfrm>
              <a:off x="7904522" y="4350860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9" name="rc998"/>
            <p:cNvSpPr/>
            <p:nvPr/>
          </p:nvSpPr>
          <p:spPr>
            <a:xfrm>
              <a:off x="7904522" y="4297898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0" name="rc999"/>
            <p:cNvSpPr/>
            <p:nvPr/>
          </p:nvSpPr>
          <p:spPr>
            <a:xfrm>
              <a:off x="7904522" y="4244935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1" name="rc1000"/>
            <p:cNvSpPr/>
            <p:nvPr/>
          </p:nvSpPr>
          <p:spPr>
            <a:xfrm>
              <a:off x="7904522" y="419197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2" name="rc1001"/>
            <p:cNvSpPr/>
            <p:nvPr/>
          </p:nvSpPr>
          <p:spPr>
            <a:xfrm>
              <a:off x="7904522" y="413901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3" name="rc1002"/>
            <p:cNvSpPr/>
            <p:nvPr/>
          </p:nvSpPr>
          <p:spPr>
            <a:xfrm>
              <a:off x="7904522" y="4086049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4" name="rc1003"/>
            <p:cNvSpPr/>
            <p:nvPr/>
          </p:nvSpPr>
          <p:spPr>
            <a:xfrm>
              <a:off x="7904522" y="4033087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5" name="rc1004"/>
            <p:cNvSpPr/>
            <p:nvPr/>
          </p:nvSpPr>
          <p:spPr>
            <a:xfrm>
              <a:off x="7904522" y="3980125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6" name="rc1005"/>
            <p:cNvSpPr/>
            <p:nvPr/>
          </p:nvSpPr>
          <p:spPr>
            <a:xfrm>
              <a:off x="7904522" y="3927162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7" name="rc1006"/>
            <p:cNvSpPr/>
            <p:nvPr/>
          </p:nvSpPr>
          <p:spPr>
            <a:xfrm>
              <a:off x="7904522" y="3874200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8" name="rc1007"/>
            <p:cNvSpPr/>
            <p:nvPr/>
          </p:nvSpPr>
          <p:spPr>
            <a:xfrm>
              <a:off x="7904522" y="3821238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9" name="rc1008"/>
            <p:cNvSpPr/>
            <p:nvPr/>
          </p:nvSpPr>
          <p:spPr>
            <a:xfrm>
              <a:off x="7904522" y="3768276"/>
              <a:ext cx="126418" cy="5296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0" name="rc1009"/>
            <p:cNvSpPr/>
            <p:nvPr/>
          </p:nvSpPr>
          <p:spPr>
            <a:xfrm>
              <a:off x="7904522" y="3715314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1" name="rc1010"/>
            <p:cNvSpPr/>
            <p:nvPr/>
          </p:nvSpPr>
          <p:spPr>
            <a:xfrm>
              <a:off x="7904522" y="3662352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2" name="rc1011"/>
            <p:cNvSpPr/>
            <p:nvPr/>
          </p:nvSpPr>
          <p:spPr>
            <a:xfrm>
              <a:off x="7904522" y="3609390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3" name="rc1012"/>
            <p:cNvSpPr/>
            <p:nvPr/>
          </p:nvSpPr>
          <p:spPr>
            <a:xfrm>
              <a:off x="7904522" y="3556427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4" name="rc1013"/>
            <p:cNvSpPr/>
            <p:nvPr/>
          </p:nvSpPr>
          <p:spPr>
            <a:xfrm>
              <a:off x="7904522" y="3503465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5" name="rc1014"/>
            <p:cNvSpPr/>
            <p:nvPr/>
          </p:nvSpPr>
          <p:spPr>
            <a:xfrm>
              <a:off x="7904522" y="3450503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6" name="rc1015"/>
            <p:cNvSpPr/>
            <p:nvPr/>
          </p:nvSpPr>
          <p:spPr>
            <a:xfrm>
              <a:off x="7904522" y="3397541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7" name="rc1016"/>
            <p:cNvSpPr/>
            <p:nvPr/>
          </p:nvSpPr>
          <p:spPr>
            <a:xfrm>
              <a:off x="7904522" y="3344579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8" name="rc1017"/>
            <p:cNvSpPr/>
            <p:nvPr/>
          </p:nvSpPr>
          <p:spPr>
            <a:xfrm>
              <a:off x="7904522" y="3291617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9" name="rc1018"/>
            <p:cNvSpPr/>
            <p:nvPr/>
          </p:nvSpPr>
          <p:spPr>
            <a:xfrm>
              <a:off x="7904522" y="3238654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0" name="rc1019"/>
            <p:cNvSpPr/>
            <p:nvPr/>
          </p:nvSpPr>
          <p:spPr>
            <a:xfrm>
              <a:off x="7904522" y="3185692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1" name="rc1020"/>
            <p:cNvSpPr/>
            <p:nvPr/>
          </p:nvSpPr>
          <p:spPr>
            <a:xfrm>
              <a:off x="7904522" y="3132730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2" name="rc1021"/>
            <p:cNvSpPr/>
            <p:nvPr/>
          </p:nvSpPr>
          <p:spPr>
            <a:xfrm>
              <a:off x="7904522" y="3079768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3" name="rc1022"/>
            <p:cNvSpPr/>
            <p:nvPr/>
          </p:nvSpPr>
          <p:spPr>
            <a:xfrm>
              <a:off x="7904522" y="3026806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4" name="rc1023"/>
            <p:cNvSpPr/>
            <p:nvPr/>
          </p:nvSpPr>
          <p:spPr>
            <a:xfrm>
              <a:off x="7904522" y="2973844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5" name="rc1024"/>
            <p:cNvSpPr/>
            <p:nvPr/>
          </p:nvSpPr>
          <p:spPr>
            <a:xfrm>
              <a:off x="7904522" y="2920882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6" name="rc1025"/>
            <p:cNvSpPr/>
            <p:nvPr/>
          </p:nvSpPr>
          <p:spPr>
            <a:xfrm>
              <a:off x="7904522" y="2867919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7" name="rc1026"/>
            <p:cNvSpPr/>
            <p:nvPr/>
          </p:nvSpPr>
          <p:spPr>
            <a:xfrm>
              <a:off x="7904522" y="2814957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8" name="rc1027"/>
            <p:cNvSpPr/>
            <p:nvPr/>
          </p:nvSpPr>
          <p:spPr>
            <a:xfrm>
              <a:off x="7904522" y="2761995"/>
              <a:ext cx="126418" cy="5296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9" name="rc1028"/>
            <p:cNvSpPr/>
            <p:nvPr/>
          </p:nvSpPr>
          <p:spPr>
            <a:xfrm>
              <a:off x="7904522" y="2709033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0" name="rc1029"/>
            <p:cNvSpPr/>
            <p:nvPr/>
          </p:nvSpPr>
          <p:spPr>
            <a:xfrm>
              <a:off x="7904522" y="2656071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1" name="rc1030"/>
            <p:cNvSpPr/>
            <p:nvPr/>
          </p:nvSpPr>
          <p:spPr>
            <a:xfrm>
              <a:off x="7904522" y="2603109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2" name="rc1031"/>
            <p:cNvSpPr/>
            <p:nvPr/>
          </p:nvSpPr>
          <p:spPr>
            <a:xfrm>
              <a:off x="7904522" y="2550146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3" name="rc1032"/>
            <p:cNvSpPr/>
            <p:nvPr/>
          </p:nvSpPr>
          <p:spPr>
            <a:xfrm>
              <a:off x="7904522" y="2497184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4" name="rc1033"/>
            <p:cNvSpPr/>
            <p:nvPr/>
          </p:nvSpPr>
          <p:spPr>
            <a:xfrm>
              <a:off x="7904522" y="2444222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5" name="rc1034"/>
            <p:cNvSpPr/>
            <p:nvPr/>
          </p:nvSpPr>
          <p:spPr>
            <a:xfrm>
              <a:off x="7904522" y="2391260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6" name="rc1035"/>
            <p:cNvSpPr/>
            <p:nvPr/>
          </p:nvSpPr>
          <p:spPr>
            <a:xfrm>
              <a:off x="7904522" y="2338298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7" name="rc1036"/>
            <p:cNvSpPr/>
            <p:nvPr/>
          </p:nvSpPr>
          <p:spPr>
            <a:xfrm>
              <a:off x="7904522" y="2285336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8" name="rc1037"/>
            <p:cNvSpPr/>
            <p:nvPr/>
          </p:nvSpPr>
          <p:spPr>
            <a:xfrm>
              <a:off x="7904522" y="2232374"/>
              <a:ext cx="126418" cy="5296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9" name="rc1038"/>
            <p:cNvSpPr/>
            <p:nvPr/>
          </p:nvSpPr>
          <p:spPr>
            <a:xfrm>
              <a:off x="7904522" y="2179411"/>
              <a:ext cx="126418" cy="5296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0" name="rc1039"/>
            <p:cNvSpPr/>
            <p:nvPr/>
          </p:nvSpPr>
          <p:spPr>
            <a:xfrm>
              <a:off x="7904522" y="2126449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1" name="rc1040"/>
            <p:cNvSpPr/>
            <p:nvPr/>
          </p:nvSpPr>
          <p:spPr>
            <a:xfrm>
              <a:off x="7904522" y="2073487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2" name="rc1041"/>
            <p:cNvSpPr/>
            <p:nvPr/>
          </p:nvSpPr>
          <p:spPr>
            <a:xfrm>
              <a:off x="7904522" y="2020525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3" name="rc1042"/>
            <p:cNvSpPr/>
            <p:nvPr/>
          </p:nvSpPr>
          <p:spPr>
            <a:xfrm>
              <a:off x="7904522" y="1967563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4" name="rc1043"/>
            <p:cNvSpPr/>
            <p:nvPr/>
          </p:nvSpPr>
          <p:spPr>
            <a:xfrm>
              <a:off x="7904522" y="1914601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5" name="rc1044"/>
            <p:cNvSpPr/>
            <p:nvPr/>
          </p:nvSpPr>
          <p:spPr>
            <a:xfrm>
              <a:off x="7904522" y="1861638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6" name="rc1045"/>
            <p:cNvSpPr/>
            <p:nvPr/>
          </p:nvSpPr>
          <p:spPr>
            <a:xfrm>
              <a:off x="7904522" y="1808676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7" name="rc1046"/>
            <p:cNvSpPr/>
            <p:nvPr/>
          </p:nvSpPr>
          <p:spPr>
            <a:xfrm>
              <a:off x="7904522" y="1755714"/>
              <a:ext cx="126418" cy="5296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8" name="rc1047"/>
            <p:cNvSpPr/>
            <p:nvPr/>
          </p:nvSpPr>
          <p:spPr>
            <a:xfrm>
              <a:off x="7904522" y="1702752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9" name="rc1048"/>
            <p:cNvSpPr/>
            <p:nvPr/>
          </p:nvSpPr>
          <p:spPr>
            <a:xfrm>
              <a:off x="7904522" y="1649790"/>
              <a:ext cx="126418" cy="5296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0" name="rc1049"/>
            <p:cNvSpPr/>
            <p:nvPr/>
          </p:nvSpPr>
          <p:spPr>
            <a:xfrm>
              <a:off x="7904522" y="1596828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1" name="rc1050"/>
            <p:cNvSpPr/>
            <p:nvPr/>
          </p:nvSpPr>
          <p:spPr>
            <a:xfrm>
              <a:off x="7904522" y="1543866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2" name="rc1051"/>
            <p:cNvSpPr/>
            <p:nvPr/>
          </p:nvSpPr>
          <p:spPr>
            <a:xfrm>
              <a:off x="8030941" y="7157854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3" name="rc1052"/>
            <p:cNvSpPr/>
            <p:nvPr/>
          </p:nvSpPr>
          <p:spPr>
            <a:xfrm>
              <a:off x="8030941" y="7104892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4" name="rc1053"/>
            <p:cNvSpPr/>
            <p:nvPr/>
          </p:nvSpPr>
          <p:spPr>
            <a:xfrm>
              <a:off x="8030941" y="7051929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5" name="rc1054"/>
            <p:cNvSpPr/>
            <p:nvPr/>
          </p:nvSpPr>
          <p:spPr>
            <a:xfrm>
              <a:off x="8030941" y="6998967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6" name="rc1055"/>
            <p:cNvSpPr/>
            <p:nvPr/>
          </p:nvSpPr>
          <p:spPr>
            <a:xfrm>
              <a:off x="8030941" y="6946005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7" name="rc1056"/>
            <p:cNvSpPr/>
            <p:nvPr/>
          </p:nvSpPr>
          <p:spPr>
            <a:xfrm>
              <a:off x="8030941" y="6893043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8" name="rc1057"/>
            <p:cNvSpPr/>
            <p:nvPr/>
          </p:nvSpPr>
          <p:spPr>
            <a:xfrm>
              <a:off x="8030941" y="6840081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9" name="rc1058"/>
            <p:cNvSpPr/>
            <p:nvPr/>
          </p:nvSpPr>
          <p:spPr>
            <a:xfrm>
              <a:off x="8030941" y="6787119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0" name="rc1059"/>
            <p:cNvSpPr/>
            <p:nvPr/>
          </p:nvSpPr>
          <p:spPr>
            <a:xfrm>
              <a:off x="8030941" y="6734157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1" name="rc1060"/>
            <p:cNvSpPr/>
            <p:nvPr/>
          </p:nvSpPr>
          <p:spPr>
            <a:xfrm>
              <a:off x="8030941" y="6681194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2" name="rc1061"/>
            <p:cNvSpPr/>
            <p:nvPr/>
          </p:nvSpPr>
          <p:spPr>
            <a:xfrm>
              <a:off x="8030941" y="6628232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3" name="rc1062"/>
            <p:cNvSpPr/>
            <p:nvPr/>
          </p:nvSpPr>
          <p:spPr>
            <a:xfrm>
              <a:off x="8030941" y="6575270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4" name="rc1063"/>
            <p:cNvSpPr/>
            <p:nvPr/>
          </p:nvSpPr>
          <p:spPr>
            <a:xfrm>
              <a:off x="8030941" y="6522308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5" name="rc1064"/>
            <p:cNvSpPr/>
            <p:nvPr/>
          </p:nvSpPr>
          <p:spPr>
            <a:xfrm>
              <a:off x="8030941" y="6469346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6" name="rc1065"/>
            <p:cNvSpPr/>
            <p:nvPr/>
          </p:nvSpPr>
          <p:spPr>
            <a:xfrm>
              <a:off x="8030941" y="6416384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7" name="rc1066"/>
            <p:cNvSpPr/>
            <p:nvPr/>
          </p:nvSpPr>
          <p:spPr>
            <a:xfrm>
              <a:off x="8030941" y="636342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8" name="rc1067"/>
            <p:cNvSpPr/>
            <p:nvPr/>
          </p:nvSpPr>
          <p:spPr>
            <a:xfrm>
              <a:off x="8030941" y="6310459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9" name="rc1068"/>
            <p:cNvSpPr/>
            <p:nvPr/>
          </p:nvSpPr>
          <p:spPr>
            <a:xfrm>
              <a:off x="8030941" y="6257497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0" name="rc1069"/>
            <p:cNvSpPr/>
            <p:nvPr/>
          </p:nvSpPr>
          <p:spPr>
            <a:xfrm>
              <a:off x="8030941" y="6204535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1" name="rc1070"/>
            <p:cNvSpPr/>
            <p:nvPr/>
          </p:nvSpPr>
          <p:spPr>
            <a:xfrm>
              <a:off x="8030941" y="615157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2" name="rc1071"/>
            <p:cNvSpPr/>
            <p:nvPr/>
          </p:nvSpPr>
          <p:spPr>
            <a:xfrm>
              <a:off x="8030941" y="609861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3" name="rc1072"/>
            <p:cNvSpPr/>
            <p:nvPr/>
          </p:nvSpPr>
          <p:spPr>
            <a:xfrm>
              <a:off x="8030941" y="6045649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4" name="rc1073"/>
            <p:cNvSpPr/>
            <p:nvPr/>
          </p:nvSpPr>
          <p:spPr>
            <a:xfrm>
              <a:off x="8030941" y="5992686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5" name="rc1074"/>
            <p:cNvSpPr/>
            <p:nvPr/>
          </p:nvSpPr>
          <p:spPr>
            <a:xfrm>
              <a:off x="8030941" y="5939724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6" name="rc1075"/>
            <p:cNvSpPr/>
            <p:nvPr/>
          </p:nvSpPr>
          <p:spPr>
            <a:xfrm>
              <a:off x="8030941" y="5886762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7" name="rc1076"/>
            <p:cNvSpPr/>
            <p:nvPr/>
          </p:nvSpPr>
          <p:spPr>
            <a:xfrm>
              <a:off x="8030941" y="5833800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8" name="rc1077"/>
            <p:cNvSpPr/>
            <p:nvPr/>
          </p:nvSpPr>
          <p:spPr>
            <a:xfrm>
              <a:off x="8030941" y="5780838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9" name="rc1078"/>
            <p:cNvSpPr/>
            <p:nvPr/>
          </p:nvSpPr>
          <p:spPr>
            <a:xfrm>
              <a:off x="8030941" y="5727876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0" name="rc1079"/>
            <p:cNvSpPr/>
            <p:nvPr/>
          </p:nvSpPr>
          <p:spPr>
            <a:xfrm>
              <a:off x="8030941" y="567491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1" name="rc1080"/>
            <p:cNvSpPr/>
            <p:nvPr/>
          </p:nvSpPr>
          <p:spPr>
            <a:xfrm>
              <a:off x="8030941" y="562195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2" name="rc1081"/>
            <p:cNvSpPr/>
            <p:nvPr/>
          </p:nvSpPr>
          <p:spPr>
            <a:xfrm>
              <a:off x="8030941" y="5568989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3" name="rc1082"/>
            <p:cNvSpPr/>
            <p:nvPr/>
          </p:nvSpPr>
          <p:spPr>
            <a:xfrm>
              <a:off x="8030941" y="5516027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4" name="rc1083"/>
            <p:cNvSpPr/>
            <p:nvPr/>
          </p:nvSpPr>
          <p:spPr>
            <a:xfrm>
              <a:off x="8030941" y="5463065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5" name="rc1084"/>
            <p:cNvSpPr/>
            <p:nvPr/>
          </p:nvSpPr>
          <p:spPr>
            <a:xfrm>
              <a:off x="8030941" y="541010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6" name="rc1085"/>
            <p:cNvSpPr/>
            <p:nvPr/>
          </p:nvSpPr>
          <p:spPr>
            <a:xfrm>
              <a:off x="8030941" y="535714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7" name="rc1086"/>
            <p:cNvSpPr/>
            <p:nvPr/>
          </p:nvSpPr>
          <p:spPr>
            <a:xfrm>
              <a:off x="8030941" y="5304178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8" name="rc1087"/>
            <p:cNvSpPr/>
            <p:nvPr/>
          </p:nvSpPr>
          <p:spPr>
            <a:xfrm>
              <a:off x="8030941" y="5251216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9" name="rc1088"/>
            <p:cNvSpPr/>
            <p:nvPr/>
          </p:nvSpPr>
          <p:spPr>
            <a:xfrm>
              <a:off x="8030941" y="5198254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0" name="rc1089"/>
            <p:cNvSpPr/>
            <p:nvPr/>
          </p:nvSpPr>
          <p:spPr>
            <a:xfrm>
              <a:off x="8030941" y="5145292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1" name="rc1090"/>
            <p:cNvSpPr/>
            <p:nvPr/>
          </p:nvSpPr>
          <p:spPr>
            <a:xfrm>
              <a:off x="8030941" y="5092330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2" name="rc1091"/>
            <p:cNvSpPr/>
            <p:nvPr/>
          </p:nvSpPr>
          <p:spPr>
            <a:xfrm>
              <a:off x="8030941" y="5039368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3" name="rc1092"/>
            <p:cNvSpPr/>
            <p:nvPr/>
          </p:nvSpPr>
          <p:spPr>
            <a:xfrm>
              <a:off x="8030941" y="4986405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4" name="rc1093"/>
            <p:cNvSpPr/>
            <p:nvPr/>
          </p:nvSpPr>
          <p:spPr>
            <a:xfrm>
              <a:off x="8030941" y="493344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5" name="rc1094"/>
            <p:cNvSpPr/>
            <p:nvPr/>
          </p:nvSpPr>
          <p:spPr>
            <a:xfrm>
              <a:off x="8030941" y="488048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6" name="rc1095"/>
            <p:cNvSpPr/>
            <p:nvPr/>
          </p:nvSpPr>
          <p:spPr>
            <a:xfrm>
              <a:off x="8030941" y="4827519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7" name="rc1096"/>
            <p:cNvSpPr/>
            <p:nvPr/>
          </p:nvSpPr>
          <p:spPr>
            <a:xfrm>
              <a:off x="8030941" y="4774557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8" name="rc1097"/>
            <p:cNvSpPr/>
            <p:nvPr/>
          </p:nvSpPr>
          <p:spPr>
            <a:xfrm>
              <a:off x="8030941" y="4721595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9" name="rc1098"/>
            <p:cNvSpPr/>
            <p:nvPr/>
          </p:nvSpPr>
          <p:spPr>
            <a:xfrm>
              <a:off x="8030941" y="466863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0" name="rc1099"/>
            <p:cNvSpPr/>
            <p:nvPr/>
          </p:nvSpPr>
          <p:spPr>
            <a:xfrm>
              <a:off x="8030941" y="4615670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1" name="rc1100"/>
            <p:cNvSpPr/>
            <p:nvPr/>
          </p:nvSpPr>
          <p:spPr>
            <a:xfrm>
              <a:off x="8030941" y="4562708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2" name="rc1101"/>
            <p:cNvSpPr/>
            <p:nvPr/>
          </p:nvSpPr>
          <p:spPr>
            <a:xfrm>
              <a:off x="8030941" y="4509746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3" name="rc1102"/>
            <p:cNvSpPr/>
            <p:nvPr/>
          </p:nvSpPr>
          <p:spPr>
            <a:xfrm>
              <a:off x="8030941" y="4456784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4" name="rc1103"/>
            <p:cNvSpPr/>
            <p:nvPr/>
          </p:nvSpPr>
          <p:spPr>
            <a:xfrm>
              <a:off x="8030941" y="4403822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5" name="rc1104"/>
            <p:cNvSpPr/>
            <p:nvPr/>
          </p:nvSpPr>
          <p:spPr>
            <a:xfrm>
              <a:off x="8030941" y="4350860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6" name="rc1105"/>
            <p:cNvSpPr/>
            <p:nvPr/>
          </p:nvSpPr>
          <p:spPr>
            <a:xfrm>
              <a:off x="8030941" y="4297898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7" name="rc1106"/>
            <p:cNvSpPr/>
            <p:nvPr/>
          </p:nvSpPr>
          <p:spPr>
            <a:xfrm>
              <a:off x="8030941" y="4244935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8" name="rc1107"/>
            <p:cNvSpPr/>
            <p:nvPr/>
          </p:nvSpPr>
          <p:spPr>
            <a:xfrm>
              <a:off x="8030941" y="4191973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9" name="rc1108"/>
            <p:cNvSpPr/>
            <p:nvPr/>
          </p:nvSpPr>
          <p:spPr>
            <a:xfrm>
              <a:off x="8030941" y="4139011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0" name="rc1109"/>
            <p:cNvSpPr/>
            <p:nvPr/>
          </p:nvSpPr>
          <p:spPr>
            <a:xfrm>
              <a:off x="8030941" y="4086049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1" name="rc1110"/>
            <p:cNvSpPr/>
            <p:nvPr/>
          </p:nvSpPr>
          <p:spPr>
            <a:xfrm>
              <a:off x="8030941" y="4033087"/>
              <a:ext cx="126418" cy="52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2" name="rc1111"/>
            <p:cNvSpPr/>
            <p:nvPr/>
          </p:nvSpPr>
          <p:spPr>
            <a:xfrm>
              <a:off x="8030941" y="3980125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3" name="rc1112"/>
            <p:cNvSpPr/>
            <p:nvPr/>
          </p:nvSpPr>
          <p:spPr>
            <a:xfrm>
              <a:off x="8030941" y="3927162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4" name="rc1113"/>
            <p:cNvSpPr/>
            <p:nvPr/>
          </p:nvSpPr>
          <p:spPr>
            <a:xfrm>
              <a:off x="8030941" y="3874200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5" name="rc1114"/>
            <p:cNvSpPr/>
            <p:nvPr/>
          </p:nvSpPr>
          <p:spPr>
            <a:xfrm>
              <a:off x="8030941" y="3821238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6" name="rc1115"/>
            <p:cNvSpPr/>
            <p:nvPr/>
          </p:nvSpPr>
          <p:spPr>
            <a:xfrm>
              <a:off x="8030941" y="3768276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7" name="rc1116"/>
            <p:cNvSpPr/>
            <p:nvPr/>
          </p:nvSpPr>
          <p:spPr>
            <a:xfrm>
              <a:off x="8030941" y="3715314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8" name="rc1117"/>
            <p:cNvSpPr/>
            <p:nvPr/>
          </p:nvSpPr>
          <p:spPr>
            <a:xfrm>
              <a:off x="8030941" y="3662352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9" name="rc1118"/>
            <p:cNvSpPr/>
            <p:nvPr/>
          </p:nvSpPr>
          <p:spPr>
            <a:xfrm>
              <a:off x="8030941" y="3609390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0" name="rc1119"/>
            <p:cNvSpPr/>
            <p:nvPr/>
          </p:nvSpPr>
          <p:spPr>
            <a:xfrm>
              <a:off x="8030941" y="3556427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1" name="rc1120"/>
            <p:cNvSpPr/>
            <p:nvPr/>
          </p:nvSpPr>
          <p:spPr>
            <a:xfrm>
              <a:off x="8030941" y="3503465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2" name="rc1121"/>
            <p:cNvSpPr/>
            <p:nvPr/>
          </p:nvSpPr>
          <p:spPr>
            <a:xfrm>
              <a:off x="8030941" y="3450503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3" name="rc1122"/>
            <p:cNvSpPr/>
            <p:nvPr/>
          </p:nvSpPr>
          <p:spPr>
            <a:xfrm>
              <a:off x="8030941" y="3397541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4" name="rc1123"/>
            <p:cNvSpPr/>
            <p:nvPr/>
          </p:nvSpPr>
          <p:spPr>
            <a:xfrm>
              <a:off x="8030941" y="3344579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5" name="rc1124"/>
            <p:cNvSpPr/>
            <p:nvPr/>
          </p:nvSpPr>
          <p:spPr>
            <a:xfrm>
              <a:off x="8030941" y="3291617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6" name="rc1125"/>
            <p:cNvSpPr/>
            <p:nvPr/>
          </p:nvSpPr>
          <p:spPr>
            <a:xfrm>
              <a:off x="8030941" y="3238654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7" name="rc1126"/>
            <p:cNvSpPr/>
            <p:nvPr/>
          </p:nvSpPr>
          <p:spPr>
            <a:xfrm>
              <a:off x="8030941" y="3185692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8" name="rc1127"/>
            <p:cNvSpPr/>
            <p:nvPr/>
          </p:nvSpPr>
          <p:spPr>
            <a:xfrm>
              <a:off x="8030941" y="3132730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9" name="rc1128"/>
            <p:cNvSpPr/>
            <p:nvPr/>
          </p:nvSpPr>
          <p:spPr>
            <a:xfrm>
              <a:off x="8030941" y="3079768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0" name="rc1129"/>
            <p:cNvSpPr/>
            <p:nvPr/>
          </p:nvSpPr>
          <p:spPr>
            <a:xfrm>
              <a:off x="8030941" y="3026806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1" name="rc1130"/>
            <p:cNvSpPr/>
            <p:nvPr/>
          </p:nvSpPr>
          <p:spPr>
            <a:xfrm>
              <a:off x="8030941" y="2973844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2" name="rc1131"/>
            <p:cNvSpPr/>
            <p:nvPr/>
          </p:nvSpPr>
          <p:spPr>
            <a:xfrm>
              <a:off x="8030941" y="2920882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3" name="rc1132"/>
            <p:cNvSpPr/>
            <p:nvPr/>
          </p:nvSpPr>
          <p:spPr>
            <a:xfrm>
              <a:off x="8030941" y="2867919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4" name="rc1133"/>
            <p:cNvSpPr/>
            <p:nvPr/>
          </p:nvSpPr>
          <p:spPr>
            <a:xfrm>
              <a:off x="8030941" y="2814957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5" name="rc1134"/>
            <p:cNvSpPr/>
            <p:nvPr/>
          </p:nvSpPr>
          <p:spPr>
            <a:xfrm>
              <a:off x="8030941" y="2761995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6" name="rc1135"/>
            <p:cNvSpPr/>
            <p:nvPr/>
          </p:nvSpPr>
          <p:spPr>
            <a:xfrm>
              <a:off x="8030941" y="2709033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7" name="rc1136"/>
            <p:cNvSpPr/>
            <p:nvPr/>
          </p:nvSpPr>
          <p:spPr>
            <a:xfrm>
              <a:off x="8030941" y="2656071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8" name="rc1137"/>
            <p:cNvSpPr/>
            <p:nvPr/>
          </p:nvSpPr>
          <p:spPr>
            <a:xfrm>
              <a:off x="8030941" y="2603109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9" name="rc1138"/>
            <p:cNvSpPr/>
            <p:nvPr/>
          </p:nvSpPr>
          <p:spPr>
            <a:xfrm>
              <a:off x="8030941" y="2550146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0" name="rc1139"/>
            <p:cNvSpPr/>
            <p:nvPr/>
          </p:nvSpPr>
          <p:spPr>
            <a:xfrm>
              <a:off x="8030941" y="2497184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1" name="rc1140"/>
            <p:cNvSpPr/>
            <p:nvPr/>
          </p:nvSpPr>
          <p:spPr>
            <a:xfrm>
              <a:off x="8030941" y="2444222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2" name="rc1141"/>
            <p:cNvSpPr/>
            <p:nvPr/>
          </p:nvSpPr>
          <p:spPr>
            <a:xfrm>
              <a:off x="8030941" y="2391260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3" name="rc1142"/>
            <p:cNvSpPr/>
            <p:nvPr/>
          </p:nvSpPr>
          <p:spPr>
            <a:xfrm>
              <a:off x="8030941" y="2338298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4" name="rc1143"/>
            <p:cNvSpPr/>
            <p:nvPr/>
          </p:nvSpPr>
          <p:spPr>
            <a:xfrm>
              <a:off x="8030941" y="2285336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5" name="rc1144"/>
            <p:cNvSpPr/>
            <p:nvPr/>
          </p:nvSpPr>
          <p:spPr>
            <a:xfrm>
              <a:off x="8030941" y="2232374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6" name="rc1145"/>
            <p:cNvSpPr/>
            <p:nvPr/>
          </p:nvSpPr>
          <p:spPr>
            <a:xfrm>
              <a:off x="8030941" y="2179411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7" name="rc1146"/>
            <p:cNvSpPr/>
            <p:nvPr/>
          </p:nvSpPr>
          <p:spPr>
            <a:xfrm>
              <a:off x="8030941" y="2126449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8" name="rc1147"/>
            <p:cNvSpPr/>
            <p:nvPr/>
          </p:nvSpPr>
          <p:spPr>
            <a:xfrm>
              <a:off x="8030941" y="2073487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9" name="rc1148"/>
            <p:cNvSpPr/>
            <p:nvPr/>
          </p:nvSpPr>
          <p:spPr>
            <a:xfrm>
              <a:off x="8030941" y="2020525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0" name="rc1149"/>
            <p:cNvSpPr/>
            <p:nvPr/>
          </p:nvSpPr>
          <p:spPr>
            <a:xfrm>
              <a:off x="8030941" y="1967563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1" name="rc1150"/>
            <p:cNvSpPr/>
            <p:nvPr/>
          </p:nvSpPr>
          <p:spPr>
            <a:xfrm>
              <a:off x="8030941" y="1914601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2" name="rc1151"/>
            <p:cNvSpPr/>
            <p:nvPr/>
          </p:nvSpPr>
          <p:spPr>
            <a:xfrm>
              <a:off x="8030941" y="1861638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3" name="rc1152"/>
            <p:cNvSpPr/>
            <p:nvPr/>
          </p:nvSpPr>
          <p:spPr>
            <a:xfrm>
              <a:off x="8030941" y="1808676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4" name="rc1153"/>
            <p:cNvSpPr/>
            <p:nvPr/>
          </p:nvSpPr>
          <p:spPr>
            <a:xfrm>
              <a:off x="8030941" y="1755714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5" name="rc1154"/>
            <p:cNvSpPr/>
            <p:nvPr/>
          </p:nvSpPr>
          <p:spPr>
            <a:xfrm>
              <a:off x="8030941" y="1702752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6" name="rc1155"/>
            <p:cNvSpPr/>
            <p:nvPr/>
          </p:nvSpPr>
          <p:spPr>
            <a:xfrm>
              <a:off x="8030941" y="1649790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7" name="rc1156"/>
            <p:cNvSpPr/>
            <p:nvPr/>
          </p:nvSpPr>
          <p:spPr>
            <a:xfrm>
              <a:off x="8030941" y="1596828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8" name="rc1157"/>
            <p:cNvSpPr/>
            <p:nvPr/>
          </p:nvSpPr>
          <p:spPr>
            <a:xfrm>
              <a:off x="8030941" y="1543866"/>
              <a:ext cx="126418" cy="5296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9" name="pl1158"/>
            <p:cNvSpPr/>
            <p:nvPr/>
          </p:nvSpPr>
          <p:spPr>
            <a:xfrm>
              <a:off x="6349125" y="718433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60" name="pl1159"/>
            <p:cNvSpPr/>
            <p:nvPr/>
          </p:nvSpPr>
          <p:spPr>
            <a:xfrm>
              <a:off x="6349125" y="713137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61" name="pl1160"/>
            <p:cNvSpPr/>
            <p:nvPr/>
          </p:nvSpPr>
          <p:spPr>
            <a:xfrm>
              <a:off x="6349125" y="707841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349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62" name="pl1161"/>
            <p:cNvSpPr/>
            <p:nvPr/>
          </p:nvSpPr>
          <p:spPr>
            <a:xfrm>
              <a:off x="6349125" y="702544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3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63" name="pl1162"/>
            <p:cNvSpPr/>
            <p:nvPr/>
          </p:nvSpPr>
          <p:spPr>
            <a:xfrm>
              <a:off x="6349125" y="697248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64" name="pl1163"/>
            <p:cNvSpPr/>
            <p:nvPr/>
          </p:nvSpPr>
          <p:spPr>
            <a:xfrm>
              <a:off x="6349125" y="691952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65" name="pl1164"/>
            <p:cNvSpPr/>
            <p:nvPr/>
          </p:nvSpPr>
          <p:spPr>
            <a:xfrm>
              <a:off x="6349125" y="686656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1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66" name="pl1165"/>
            <p:cNvSpPr/>
            <p:nvPr/>
          </p:nvSpPr>
          <p:spPr>
            <a:xfrm>
              <a:off x="6349125" y="681360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67" name="pl1166"/>
            <p:cNvSpPr/>
            <p:nvPr/>
          </p:nvSpPr>
          <p:spPr>
            <a:xfrm>
              <a:off x="6349125" y="676063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15B8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68" name="pl1167"/>
            <p:cNvSpPr/>
            <p:nvPr/>
          </p:nvSpPr>
          <p:spPr>
            <a:xfrm>
              <a:off x="6349125" y="670767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69" name="pl1168"/>
            <p:cNvSpPr/>
            <p:nvPr/>
          </p:nvSpPr>
          <p:spPr>
            <a:xfrm>
              <a:off x="6349125" y="665471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8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70" name="pl1169"/>
            <p:cNvSpPr/>
            <p:nvPr/>
          </p:nvSpPr>
          <p:spPr>
            <a:xfrm>
              <a:off x="6349125" y="660175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130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71" name="pl1170"/>
            <p:cNvSpPr/>
            <p:nvPr/>
          </p:nvSpPr>
          <p:spPr>
            <a:xfrm>
              <a:off x="6349125" y="654878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9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72" name="pl1171"/>
            <p:cNvSpPr/>
            <p:nvPr/>
          </p:nvSpPr>
          <p:spPr>
            <a:xfrm>
              <a:off x="6349125" y="64958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73" name="pl1172"/>
            <p:cNvSpPr/>
            <p:nvPr/>
          </p:nvSpPr>
          <p:spPr>
            <a:xfrm>
              <a:off x="6349125" y="644286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547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74" name="pl1173"/>
            <p:cNvSpPr/>
            <p:nvPr/>
          </p:nvSpPr>
          <p:spPr>
            <a:xfrm>
              <a:off x="6349125" y="63899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75" name="pl1174"/>
            <p:cNvSpPr/>
            <p:nvPr/>
          </p:nvSpPr>
          <p:spPr>
            <a:xfrm>
              <a:off x="6349125" y="633694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76" name="pl1175"/>
            <p:cNvSpPr/>
            <p:nvPr/>
          </p:nvSpPr>
          <p:spPr>
            <a:xfrm>
              <a:off x="6349125" y="628397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77" name="pl1176"/>
            <p:cNvSpPr/>
            <p:nvPr/>
          </p:nvSpPr>
          <p:spPr>
            <a:xfrm>
              <a:off x="6349125" y="623101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4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78" name="pl1177"/>
            <p:cNvSpPr/>
            <p:nvPr/>
          </p:nvSpPr>
          <p:spPr>
            <a:xfrm>
              <a:off x="6349125" y="61780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79" name="pl1178"/>
            <p:cNvSpPr/>
            <p:nvPr/>
          </p:nvSpPr>
          <p:spPr>
            <a:xfrm>
              <a:off x="6349125" y="612509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80" name="pl1179"/>
            <p:cNvSpPr/>
            <p:nvPr/>
          </p:nvSpPr>
          <p:spPr>
            <a:xfrm>
              <a:off x="6349125" y="607213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64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81" name="pl1180"/>
            <p:cNvSpPr/>
            <p:nvPr/>
          </p:nvSpPr>
          <p:spPr>
            <a:xfrm>
              <a:off x="6349125" y="601916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4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82" name="pl1181"/>
            <p:cNvSpPr/>
            <p:nvPr/>
          </p:nvSpPr>
          <p:spPr>
            <a:xfrm>
              <a:off x="6349125" y="596620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F5D8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83" name="pl1182"/>
            <p:cNvSpPr/>
            <p:nvPr/>
          </p:nvSpPr>
          <p:spPr>
            <a:xfrm>
              <a:off x="6349125" y="591324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3597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84" name="pl1183"/>
            <p:cNvSpPr/>
            <p:nvPr/>
          </p:nvSpPr>
          <p:spPr>
            <a:xfrm>
              <a:off x="6349125" y="586028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85" name="pl1184"/>
            <p:cNvSpPr/>
            <p:nvPr/>
          </p:nvSpPr>
          <p:spPr>
            <a:xfrm>
              <a:off x="6349125" y="580731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4597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86" name="pl1185"/>
            <p:cNvSpPr/>
            <p:nvPr/>
          </p:nvSpPr>
          <p:spPr>
            <a:xfrm>
              <a:off x="6349125" y="575435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7578B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87" name="pl1186"/>
            <p:cNvSpPr/>
            <p:nvPr/>
          </p:nvSpPr>
          <p:spPr>
            <a:xfrm>
              <a:off x="6349125" y="57013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88" name="pl1187"/>
            <p:cNvSpPr/>
            <p:nvPr/>
          </p:nvSpPr>
          <p:spPr>
            <a:xfrm>
              <a:off x="6349125" y="564843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66CA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89" name="pl1188"/>
            <p:cNvSpPr/>
            <p:nvPr/>
          </p:nvSpPr>
          <p:spPr>
            <a:xfrm>
              <a:off x="6349125" y="559547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90" name="pl1189"/>
            <p:cNvSpPr/>
            <p:nvPr/>
          </p:nvSpPr>
          <p:spPr>
            <a:xfrm>
              <a:off x="6349125" y="554250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A53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91" name="pl1190"/>
            <p:cNvSpPr/>
            <p:nvPr/>
          </p:nvSpPr>
          <p:spPr>
            <a:xfrm>
              <a:off x="6349125" y="548954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9547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92" name="pl1191"/>
            <p:cNvSpPr/>
            <p:nvPr/>
          </p:nvSpPr>
          <p:spPr>
            <a:xfrm>
              <a:off x="6349125" y="543658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8181A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93" name="pl1192"/>
            <p:cNvSpPr/>
            <p:nvPr/>
          </p:nvSpPr>
          <p:spPr>
            <a:xfrm>
              <a:off x="6349125" y="538362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94" name="pl1193"/>
            <p:cNvSpPr/>
            <p:nvPr/>
          </p:nvSpPr>
          <p:spPr>
            <a:xfrm>
              <a:off x="6349125" y="533065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95" name="pl1194"/>
            <p:cNvSpPr/>
            <p:nvPr/>
          </p:nvSpPr>
          <p:spPr>
            <a:xfrm>
              <a:off x="6349125" y="52776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762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96" name="pl1195"/>
            <p:cNvSpPr/>
            <p:nvPr/>
          </p:nvSpPr>
          <p:spPr>
            <a:xfrm>
              <a:off x="6349125" y="522473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547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97" name="pl1196"/>
            <p:cNvSpPr/>
            <p:nvPr/>
          </p:nvSpPr>
          <p:spPr>
            <a:xfrm>
              <a:off x="6349125" y="517177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130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98" name="pl1197"/>
            <p:cNvSpPr/>
            <p:nvPr/>
          </p:nvSpPr>
          <p:spPr>
            <a:xfrm>
              <a:off x="6349125" y="511881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B5F8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99" name="pl1198"/>
            <p:cNvSpPr/>
            <p:nvPr/>
          </p:nvSpPr>
          <p:spPr>
            <a:xfrm>
              <a:off x="6349125" y="50658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00" name="pl1199"/>
            <p:cNvSpPr/>
            <p:nvPr/>
          </p:nvSpPr>
          <p:spPr>
            <a:xfrm>
              <a:off x="6349125" y="501288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C5F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01" name="pl1200"/>
            <p:cNvSpPr/>
            <p:nvPr/>
          </p:nvSpPr>
          <p:spPr>
            <a:xfrm>
              <a:off x="6349125" y="495992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5577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02" name="pl1201"/>
            <p:cNvSpPr/>
            <p:nvPr/>
          </p:nvSpPr>
          <p:spPr>
            <a:xfrm>
              <a:off x="6349125" y="490696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1669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03" name="pl1202"/>
            <p:cNvSpPr/>
            <p:nvPr/>
          </p:nvSpPr>
          <p:spPr>
            <a:xfrm>
              <a:off x="6349125" y="485400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F4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04" name="pl1203"/>
            <p:cNvSpPr/>
            <p:nvPr/>
          </p:nvSpPr>
          <p:spPr>
            <a:xfrm>
              <a:off x="6349125" y="480103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D3A4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05" name="pl1204"/>
            <p:cNvSpPr/>
            <p:nvPr/>
          </p:nvSpPr>
          <p:spPr>
            <a:xfrm>
              <a:off x="6349125" y="474807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54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06" name="pl1205"/>
            <p:cNvSpPr/>
            <p:nvPr/>
          </p:nvSpPr>
          <p:spPr>
            <a:xfrm>
              <a:off x="6349125" y="469511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8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07" name="pl1206"/>
            <p:cNvSpPr/>
            <p:nvPr/>
          </p:nvSpPr>
          <p:spPr>
            <a:xfrm>
              <a:off x="6349125" y="46421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F354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08" name="pl1207"/>
            <p:cNvSpPr/>
            <p:nvPr/>
          </p:nvSpPr>
          <p:spPr>
            <a:xfrm>
              <a:off x="6349125" y="458918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3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09" name="pl1208"/>
            <p:cNvSpPr/>
            <p:nvPr/>
          </p:nvSpPr>
          <p:spPr>
            <a:xfrm>
              <a:off x="6349125" y="45362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24A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10" name="pl1209"/>
            <p:cNvSpPr/>
            <p:nvPr/>
          </p:nvSpPr>
          <p:spPr>
            <a:xfrm>
              <a:off x="6349125" y="448326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2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11" name="pl1210"/>
            <p:cNvSpPr/>
            <p:nvPr/>
          </p:nvSpPr>
          <p:spPr>
            <a:xfrm>
              <a:off x="6349125" y="44303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567ED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12" name="pl1211"/>
            <p:cNvSpPr/>
            <p:nvPr/>
          </p:nvSpPr>
          <p:spPr>
            <a:xfrm>
              <a:off x="6349125" y="437734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13" name="pl1212"/>
            <p:cNvSpPr/>
            <p:nvPr/>
          </p:nvSpPr>
          <p:spPr>
            <a:xfrm>
              <a:off x="6349125" y="432437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14" name="pl1213"/>
            <p:cNvSpPr/>
            <p:nvPr/>
          </p:nvSpPr>
          <p:spPr>
            <a:xfrm>
              <a:off x="6349125" y="427141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D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15" name="pl1214"/>
            <p:cNvSpPr/>
            <p:nvPr/>
          </p:nvSpPr>
          <p:spPr>
            <a:xfrm>
              <a:off x="6349125" y="421845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16" name="pl1215"/>
            <p:cNvSpPr/>
            <p:nvPr/>
          </p:nvSpPr>
          <p:spPr>
            <a:xfrm>
              <a:off x="6349125" y="416549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17" name="pl1216"/>
            <p:cNvSpPr/>
            <p:nvPr/>
          </p:nvSpPr>
          <p:spPr>
            <a:xfrm>
              <a:off x="6349125" y="411253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9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18" name="pl1217"/>
            <p:cNvSpPr/>
            <p:nvPr/>
          </p:nvSpPr>
          <p:spPr>
            <a:xfrm>
              <a:off x="6349125" y="40595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19" name="pl1218"/>
            <p:cNvSpPr/>
            <p:nvPr/>
          </p:nvSpPr>
          <p:spPr>
            <a:xfrm>
              <a:off x="6349125" y="40066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4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20" name="pl1219"/>
            <p:cNvSpPr/>
            <p:nvPr/>
          </p:nvSpPr>
          <p:spPr>
            <a:xfrm>
              <a:off x="6349125" y="395364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4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21" name="pl1220"/>
            <p:cNvSpPr/>
            <p:nvPr/>
          </p:nvSpPr>
          <p:spPr>
            <a:xfrm>
              <a:off x="6349125" y="390068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4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22" name="pl1221"/>
            <p:cNvSpPr/>
            <p:nvPr/>
          </p:nvSpPr>
          <p:spPr>
            <a:xfrm>
              <a:off x="6349125" y="384771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4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23" name="pl1222"/>
            <p:cNvSpPr/>
            <p:nvPr/>
          </p:nvSpPr>
          <p:spPr>
            <a:xfrm>
              <a:off x="6349125" y="379475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A9618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24" name="pl1223"/>
            <p:cNvSpPr/>
            <p:nvPr/>
          </p:nvSpPr>
          <p:spPr>
            <a:xfrm>
              <a:off x="6349125" y="37417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25" name="pl1224"/>
            <p:cNvSpPr/>
            <p:nvPr/>
          </p:nvSpPr>
          <p:spPr>
            <a:xfrm>
              <a:off x="6349125" y="368883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26" name="pl1225"/>
            <p:cNvSpPr/>
            <p:nvPr/>
          </p:nvSpPr>
          <p:spPr>
            <a:xfrm>
              <a:off x="6349125" y="363587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27" name="pl1226"/>
            <p:cNvSpPr/>
            <p:nvPr/>
          </p:nvSpPr>
          <p:spPr>
            <a:xfrm>
              <a:off x="6349125" y="358290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28" name="pl1227"/>
            <p:cNvSpPr/>
            <p:nvPr/>
          </p:nvSpPr>
          <p:spPr>
            <a:xfrm>
              <a:off x="6349125" y="352994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644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29" name="pl1228"/>
            <p:cNvSpPr/>
            <p:nvPr/>
          </p:nvSpPr>
          <p:spPr>
            <a:xfrm>
              <a:off x="6349125" y="347698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C3A4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30" name="pl1229"/>
            <p:cNvSpPr/>
            <p:nvPr/>
          </p:nvSpPr>
          <p:spPr>
            <a:xfrm>
              <a:off x="6349125" y="342402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C3A4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31" name="pl1230"/>
            <p:cNvSpPr/>
            <p:nvPr/>
          </p:nvSpPr>
          <p:spPr>
            <a:xfrm>
              <a:off x="6349125" y="337106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32" name="pl1231"/>
            <p:cNvSpPr/>
            <p:nvPr/>
          </p:nvSpPr>
          <p:spPr>
            <a:xfrm>
              <a:off x="6349125" y="331809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A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33" name="pl1232"/>
            <p:cNvSpPr/>
            <p:nvPr/>
          </p:nvSpPr>
          <p:spPr>
            <a:xfrm>
              <a:off x="6349125" y="326513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8557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34" name="pl1233"/>
            <p:cNvSpPr/>
            <p:nvPr/>
          </p:nvSpPr>
          <p:spPr>
            <a:xfrm>
              <a:off x="6349125" y="321217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A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35" name="pl1234"/>
            <p:cNvSpPr/>
            <p:nvPr/>
          </p:nvSpPr>
          <p:spPr>
            <a:xfrm>
              <a:off x="6349125" y="315921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9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36" name="pl1235"/>
            <p:cNvSpPr/>
            <p:nvPr/>
          </p:nvSpPr>
          <p:spPr>
            <a:xfrm>
              <a:off x="6349125" y="31062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9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37" name="pl1236"/>
            <p:cNvSpPr/>
            <p:nvPr/>
          </p:nvSpPr>
          <p:spPr>
            <a:xfrm>
              <a:off x="6349125" y="305328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4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38" name="pl1237"/>
            <p:cNvSpPr/>
            <p:nvPr/>
          </p:nvSpPr>
          <p:spPr>
            <a:xfrm>
              <a:off x="6349125" y="300032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644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39" name="pl1238"/>
            <p:cNvSpPr/>
            <p:nvPr/>
          </p:nvSpPr>
          <p:spPr>
            <a:xfrm>
              <a:off x="6349125" y="294736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607CC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40" name="pl1239"/>
            <p:cNvSpPr/>
            <p:nvPr/>
          </p:nvSpPr>
          <p:spPr>
            <a:xfrm>
              <a:off x="6349125" y="289440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7079C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41" name="pl1240"/>
            <p:cNvSpPr/>
            <p:nvPr/>
          </p:nvSpPr>
          <p:spPr>
            <a:xfrm>
              <a:off x="6349125" y="284143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A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42" name="pl1241"/>
            <p:cNvSpPr/>
            <p:nvPr/>
          </p:nvSpPr>
          <p:spPr>
            <a:xfrm>
              <a:off x="6349125" y="278847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966B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43" name="pl1242"/>
            <p:cNvSpPr/>
            <p:nvPr/>
          </p:nvSpPr>
          <p:spPr>
            <a:xfrm>
              <a:off x="6349125" y="273551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44" name="pl1243"/>
            <p:cNvSpPr/>
            <p:nvPr/>
          </p:nvSpPr>
          <p:spPr>
            <a:xfrm>
              <a:off x="6349125" y="26825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C3A4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45" name="pl1244"/>
            <p:cNvSpPr/>
            <p:nvPr/>
          </p:nvSpPr>
          <p:spPr>
            <a:xfrm>
              <a:off x="6349125" y="262959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644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46" name="pl1245"/>
            <p:cNvSpPr/>
            <p:nvPr/>
          </p:nvSpPr>
          <p:spPr>
            <a:xfrm>
              <a:off x="6349125" y="25766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A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47" name="pl1246"/>
            <p:cNvSpPr/>
            <p:nvPr/>
          </p:nvSpPr>
          <p:spPr>
            <a:xfrm>
              <a:off x="6349125" y="252366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447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48" name="pl1247"/>
            <p:cNvSpPr/>
            <p:nvPr/>
          </p:nvSpPr>
          <p:spPr>
            <a:xfrm>
              <a:off x="6349125" y="24707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F4D6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49" name="pl1248"/>
            <p:cNvSpPr/>
            <p:nvPr/>
          </p:nvSpPr>
          <p:spPr>
            <a:xfrm>
              <a:off x="6349125" y="241774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A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50" name="pl1249"/>
            <p:cNvSpPr/>
            <p:nvPr/>
          </p:nvSpPr>
          <p:spPr>
            <a:xfrm>
              <a:off x="6349125" y="236477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51" name="pl1250"/>
            <p:cNvSpPr/>
            <p:nvPr/>
          </p:nvSpPr>
          <p:spPr>
            <a:xfrm>
              <a:off x="6349125" y="23118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52" name="pl1251"/>
            <p:cNvSpPr/>
            <p:nvPr/>
          </p:nvSpPr>
          <p:spPr>
            <a:xfrm>
              <a:off x="6349125" y="225885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53" name="pl1252"/>
            <p:cNvSpPr/>
            <p:nvPr/>
          </p:nvSpPr>
          <p:spPr>
            <a:xfrm>
              <a:off x="6349125" y="220589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25A7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54" name="pl1253"/>
            <p:cNvSpPr/>
            <p:nvPr/>
          </p:nvSpPr>
          <p:spPr>
            <a:xfrm>
              <a:off x="6349125" y="215293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55" name="pl1254"/>
            <p:cNvSpPr/>
            <p:nvPr/>
          </p:nvSpPr>
          <p:spPr>
            <a:xfrm>
              <a:off x="6349125" y="20999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56" name="pl1255"/>
            <p:cNvSpPr/>
            <p:nvPr/>
          </p:nvSpPr>
          <p:spPr>
            <a:xfrm>
              <a:off x="6349125" y="20470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57" name="pl1256"/>
            <p:cNvSpPr/>
            <p:nvPr/>
          </p:nvSpPr>
          <p:spPr>
            <a:xfrm>
              <a:off x="6349125" y="199404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524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58" name="pl1257"/>
            <p:cNvSpPr/>
            <p:nvPr/>
          </p:nvSpPr>
          <p:spPr>
            <a:xfrm>
              <a:off x="6349125" y="19410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3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59" name="pl1258"/>
            <p:cNvSpPr/>
            <p:nvPr/>
          </p:nvSpPr>
          <p:spPr>
            <a:xfrm>
              <a:off x="6349125" y="18881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033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60" name="pl1259"/>
            <p:cNvSpPr/>
            <p:nvPr/>
          </p:nvSpPr>
          <p:spPr>
            <a:xfrm>
              <a:off x="6349125" y="183515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CC3A4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61" name="pl1260"/>
            <p:cNvSpPr/>
            <p:nvPr/>
          </p:nvSpPr>
          <p:spPr>
            <a:xfrm>
              <a:off x="6349125" y="17821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BB527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62" name="pl1261"/>
            <p:cNvSpPr/>
            <p:nvPr/>
          </p:nvSpPr>
          <p:spPr>
            <a:xfrm>
              <a:off x="6349125" y="172923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429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63" name="pl1262"/>
            <p:cNvSpPr/>
            <p:nvPr/>
          </p:nvSpPr>
          <p:spPr>
            <a:xfrm>
              <a:off x="6349125" y="167627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64" name="pl1263"/>
            <p:cNvSpPr/>
            <p:nvPr/>
          </p:nvSpPr>
          <p:spPr>
            <a:xfrm>
              <a:off x="6349125" y="162330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65" name="pl1264"/>
            <p:cNvSpPr/>
            <p:nvPr/>
          </p:nvSpPr>
          <p:spPr>
            <a:xfrm>
              <a:off x="6349125" y="15703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542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66" name="tx1265"/>
            <p:cNvSpPr/>
            <p:nvPr/>
          </p:nvSpPr>
          <p:spPr>
            <a:xfrm>
              <a:off x="6349125" y="7142836"/>
              <a:ext cx="1548423" cy="802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22E42">
                      <a:alpha val="100000"/>
                    </a:srgbClr>
                  </a:solidFill>
                  <a:latin typeface="Arial"/>
                  <a:cs typeface="Arial"/>
                </a:rPr>
                <a:t>Perkinsus marinus ATCC 50983</a:t>
              </a:r>
            </a:p>
          </p:txBody>
        </p:sp>
        <p:sp>
          <p:nvSpPr>
            <p:cNvPr id="1267" name="tx1266"/>
            <p:cNvSpPr/>
            <p:nvPr/>
          </p:nvSpPr>
          <p:spPr>
            <a:xfrm>
              <a:off x="6349125" y="7071030"/>
              <a:ext cx="1054513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Perkinsus chesapeaki</a:t>
              </a:r>
            </a:p>
          </p:txBody>
        </p:sp>
        <p:sp>
          <p:nvSpPr>
            <p:cNvPr id="1268" name="tx1267"/>
            <p:cNvSpPr/>
            <p:nvPr/>
          </p:nvSpPr>
          <p:spPr>
            <a:xfrm>
              <a:off x="6349125" y="7038341"/>
              <a:ext cx="78932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34962">
                      <a:alpha val="100000"/>
                    </a:srgbClr>
                  </a:solidFill>
                  <a:latin typeface="Arial"/>
                  <a:cs typeface="Arial"/>
                </a:rPr>
                <a:t>Perkinsus olseni</a:t>
              </a:r>
            </a:p>
          </p:txBody>
        </p:sp>
        <p:sp>
          <p:nvSpPr>
            <p:cNvPr id="1269" name="tx1268"/>
            <p:cNvSpPr/>
            <p:nvPr/>
          </p:nvSpPr>
          <p:spPr>
            <a:xfrm>
              <a:off x="6349125" y="6965106"/>
              <a:ext cx="915831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03347">
                      <a:alpha val="100000"/>
                    </a:srgbClr>
                  </a:solidFill>
                  <a:latin typeface="Arial"/>
                  <a:cs typeface="Arial"/>
                </a:rPr>
                <a:t>Blepharisma stoltei</a:t>
              </a:r>
            </a:p>
          </p:txBody>
        </p:sp>
        <p:sp>
          <p:nvSpPr>
            <p:cNvPr id="1270" name="tx1269"/>
            <p:cNvSpPr/>
            <p:nvPr/>
          </p:nvSpPr>
          <p:spPr>
            <a:xfrm>
              <a:off x="6349125" y="6909550"/>
              <a:ext cx="831299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Oxytricha trifallax</a:t>
              </a:r>
            </a:p>
          </p:txBody>
        </p:sp>
        <p:sp>
          <p:nvSpPr>
            <p:cNvPr id="1271" name="tx1270"/>
            <p:cNvSpPr/>
            <p:nvPr/>
          </p:nvSpPr>
          <p:spPr>
            <a:xfrm>
              <a:off x="6349125" y="6856588"/>
              <a:ext cx="94002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Stylonychia lemnae</a:t>
              </a:r>
            </a:p>
          </p:txBody>
        </p:sp>
        <p:sp>
          <p:nvSpPr>
            <p:cNvPr id="1272" name="tx1271"/>
            <p:cNvSpPr/>
            <p:nvPr/>
          </p:nvSpPr>
          <p:spPr>
            <a:xfrm>
              <a:off x="6349125" y="6806219"/>
              <a:ext cx="1500519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62138">
                      <a:alpha val="100000"/>
                    </a:srgbClr>
                  </a:solidFill>
                  <a:latin typeface="Arial"/>
                  <a:cs typeface="Arial"/>
                </a:rPr>
                <a:t>Pseudocohnilembus persalinus</a:t>
              </a:r>
            </a:p>
          </p:txBody>
        </p:sp>
        <p:sp>
          <p:nvSpPr>
            <p:cNvPr id="1273" name="tx1272"/>
            <p:cNvSpPr/>
            <p:nvPr/>
          </p:nvSpPr>
          <p:spPr>
            <a:xfrm>
              <a:off x="6349125" y="6750663"/>
              <a:ext cx="159082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Tetrahymena thermophila SB210</a:t>
              </a:r>
            </a:p>
          </p:txBody>
        </p:sp>
        <p:sp>
          <p:nvSpPr>
            <p:cNvPr id="1274" name="tx1273"/>
            <p:cNvSpPr/>
            <p:nvPr/>
          </p:nvSpPr>
          <p:spPr>
            <a:xfrm>
              <a:off x="6349125" y="6697701"/>
              <a:ext cx="119891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B15B81">
                      <a:alpha val="100000"/>
                    </a:srgbClr>
                  </a:solidFill>
                  <a:latin typeface="Arial"/>
                  <a:cs typeface="Arial"/>
                </a:rPr>
                <a:t>Ichthyophthirius multifiliis</a:t>
              </a:r>
            </a:p>
          </p:txBody>
        </p:sp>
        <p:sp>
          <p:nvSpPr>
            <p:cNvPr id="1275" name="tx1274"/>
            <p:cNvSpPr/>
            <p:nvPr/>
          </p:nvSpPr>
          <p:spPr>
            <a:xfrm>
              <a:off x="6349125" y="6667606"/>
              <a:ext cx="1174987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Paramecium sonneborni</a:t>
              </a:r>
            </a:p>
          </p:txBody>
        </p:sp>
        <p:sp>
          <p:nvSpPr>
            <p:cNvPr id="1276" name="tx1275"/>
            <p:cNvSpPr/>
            <p:nvPr/>
          </p:nvSpPr>
          <p:spPr>
            <a:xfrm>
              <a:off x="6349125" y="6594371"/>
              <a:ext cx="1174987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4283D">
                      <a:alpha val="100000"/>
                    </a:srgbClr>
                  </a:solidFill>
                  <a:latin typeface="Arial"/>
                  <a:cs typeface="Arial"/>
                </a:rPr>
                <a:t>Paramecium pentaurelia</a:t>
              </a:r>
            </a:p>
          </p:txBody>
        </p:sp>
        <p:sp>
          <p:nvSpPr>
            <p:cNvPr id="1277" name="tx1276"/>
            <p:cNvSpPr/>
            <p:nvPr/>
          </p:nvSpPr>
          <p:spPr>
            <a:xfrm>
              <a:off x="6349125" y="6561682"/>
              <a:ext cx="110861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13045">
                      <a:alpha val="100000"/>
                    </a:srgbClr>
                  </a:solidFill>
                  <a:latin typeface="Arial"/>
                  <a:cs typeface="Arial"/>
                </a:rPr>
                <a:t>Paramecium octaurelia</a:t>
              </a:r>
            </a:p>
          </p:txBody>
        </p:sp>
        <p:sp>
          <p:nvSpPr>
            <p:cNvPr id="1278" name="tx1277"/>
            <p:cNvSpPr/>
            <p:nvPr/>
          </p:nvSpPr>
          <p:spPr>
            <a:xfrm>
              <a:off x="6349125" y="6508402"/>
              <a:ext cx="1662915" cy="7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4293E">
                      <a:alpha val="100000"/>
                    </a:srgbClr>
                  </a:solidFill>
                  <a:latin typeface="Arial"/>
                  <a:cs typeface="Arial"/>
                </a:rPr>
                <a:t>Paramecium tetraurelia strain d4-2</a:t>
              </a:r>
            </a:p>
          </p:txBody>
        </p:sp>
        <p:sp>
          <p:nvSpPr>
            <p:cNvPr id="1279" name="tx1278"/>
            <p:cNvSpPr/>
            <p:nvPr/>
          </p:nvSpPr>
          <p:spPr>
            <a:xfrm>
              <a:off x="6349125" y="6435484"/>
              <a:ext cx="1174775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22E42">
                      <a:alpha val="100000"/>
                    </a:srgbClr>
                  </a:solidFill>
                  <a:latin typeface="Arial"/>
                  <a:cs typeface="Arial"/>
                </a:rPr>
                <a:t>Paramecium primaurelia</a:t>
              </a:r>
            </a:p>
          </p:txBody>
        </p:sp>
        <p:sp>
          <p:nvSpPr>
            <p:cNvPr id="1280" name="tx1279"/>
            <p:cNvSpPr/>
            <p:nvPr/>
          </p:nvSpPr>
          <p:spPr>
            <a:xfrm>
              <a:off x="6349125" y="6381252"/>
              <a:ext cx="219329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5475F">
                      <a:alpha val="100000"/>
                    </a:srgbClr>
                  </a:solidFill>
                  <a:latin typeface="Arial"/>
                  <a:cs typeface="Arial"/>
                </a:rPr>
                <a:t>Hepatocystis sp. ex Piliocolobus tephrosceles</a:t>
              </a:r>
            </a:p>
          </p:txBody>
        </p:sp>
        <p:sp>
          <p:nvSpPr>
            <p:cNvPr id="1281" name="tx1280"/>
            <p:cNvSpPr/>
            <p:nvPr/>
          </p:nvSpPr>
          <p:spPr>
            <a:xfrm>
              <a:off x="6349125" y="6349833"/>
              <a:ext cx="10060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Plasmodium relictum</a:t>
              </a:r>
            </a:p>
          </p:txBody>
        </p:sp>
        <p:sp>
          <p:nvSpPr>
            <p:cNvPr id="1282" name="tx1281"/>
            <p:cNvSpPr/>
            <p:nvPr/>
          </p:nvSpPr>
          <p:spPr>
            <a:xfrm>
              <a:off x="6349125" y="6275645"/>
              <a:ext cx="1205052" cy="100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Plasmodium gallinaceum</a:t>
              </a:r>
            </a:p>
          </p:txBody>
        </p:sp>
        <p:sp>
          <p:nvSpPr>
            <p:cNvPr id="1283" name="tx1282"/>
            <p:cNvSpPr/>
            <p:nvPr/>
          </p:nvSpPr>
          <p:spPr>
            <a:xfrm>
              <a:off x="6349125" y="6221360"/>
              <a:ext cx="1554510" cy="101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G3</a:t>
              </a:r>
            </a:p>
          </p:txBody>
        </p:sp>
        <p:sp>
          <p:nvSpPr>
            <p:cNvPr id="1284" name="tx1283"/>
            <p:cNvSpPr/>
            <p:nvPr/>
          </p:nvSpPr>
          <p:spPr>
            <a:xfrm>
              <a:off x="6349125" y="6168397"/>
              <a:ext cx="1554510" cy="101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5243A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G2</a:t>
              </a:r>
            </a:p>
          </p:txBody>
        </p:sp>
        <p:sp>
          <p:nvSpPr>
            <p:cNvPr id="1285" name="tx1284"/>
            <p:cNvSpPr/>
            <p:nvPr/>
          </p:nvSpPr>
          <p:spPr>
            <a:xfrm>
              <a:off x="6349125" y="6115435"/>
              <a:ext cx="1554510" cy="101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G1</a:t>
              </a:r>
            </a:p>
          </p:txBody>
        </p:sp>
        <p:sp>
          <p:nvSpPr>
            <p:cNvPr id="1286" name="tx1285"/>
            <p:cNvSpPr/>
            <p:nvPr/>
          </p:nvSpPr>
          <p:spPr>
            <a:xfrm>
              <a:off x="6349125" y="6063426"/>
              <a:ext cx="130726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Plasmodium sp. DRC-Itaito</a:t>
              </a:r>
            </a:p>
          </p:txBody>
        </p:sp>
        <p:sp>
          <p:nvSpPr>
            <p:cNvPr id="1287" name="tx1286"/>
            <p:cNvSpPr/>
            <p:nvPr/>
          </p:nvSpPr>
          <p:spPr>
            <a:xfrm>
              <a:off x="6349125" y="6010834"/>
              <a:ext cx="952090" cy="100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F364A">
                      <a:alpha val="100000"/>
                    </a:srgbClr>
                  </a:solidFill>
                  <a:latin typeface="Arial"/>
                  <a:cs typeface="Arial"/>
                </a:rPr>
                <a:t>Plasmodium gaboni</a:t>
              </a:r>
            </a:p>
          </p:txBody>
        </p:sp>
        <p:sp>
          <p:nvSpPr>
            <p:cNvPr id="1288" name="tx1287"/>
            <p:cNvSpPr/>
            <p:nvPr/>
          </p:nvSpPr>
          <p:spPr>
            <a:xfrm>
              <a:off x="6349125" y="5979098"/>
              <a:ext cx="114476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5243A">
                      <a:alpha val="100000"/>
                    </a:srgbClr>
                  </a:solidFill>
                  <a:latin typeface="Arial"/>
                  <a:cs typeface="Arial"/>
                </a:rPr>
                <a:t>Plasmodium reichenowi</a:t>
              </a:r>
            </a:p>
          </p:txBody>
        </p:sp>
        <p:sp>
          <p:nvSpPr>
            <p:cNvPr id="1289" name="tx1288"/>
            <p:cNvSpPr/>
            <p:nvPr/>
          </p:nvSpPr>
          <p:spPr>
            <a:xfrm>
              <a:off x="6349125" y="5904539"/>
              <a:ext cx="1536249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AF5D84">
                      <a:alpha val="100000"/>
                    </a:srgbClr>
                  </a:solidFill>
                  <a:latin typeface="Arial"/>
                  <a:cs typeface="Arial"/>
                </a:rPr>
                <a:t>Plasmodium falciparum UGT5.1</a:t>
              </a:r>
            </a:p>
          </p:txBody>
        </p:sp>
        <p:sp>
          <p:nvSpPr>
            <p:cNvPr id="1290" name="tx1289"/>
            <p:cNvSpPr/>
            <p:nvPr/>
          </p:nvSpPr>
          <p:spPr>
            <a:xfrm>
              <a:off x="6349125" y="5851577"/>
              <a:ext cx="1934139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B3597D">
                      <a:alpha val="100000"/>
                    </a:srgbClr>
                  </a:solidFill>
                  <a:latin typeface="Arial"/>
                  <a:cs typeface="Arial"/>
                </a:rPr>
                <a:t>Plasmodium falciparum MaliPS096_E11</a:t>
              </a:r>
            </a:p>
          </p:txBody>
        </p:sp>
        <p:sp>
          <p:nvSpPr>
            <p:cNvPr id="1291" name="tx1290"/>
            <p:cNvSpPr/>
            <p:nvPr/>
          </p:nvSpPr>
          <p:spPr>
            <a:xfrm>
              <a:off x="6349125" y="5798615"/>
              <a:ext cx="1801492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Plasmodium falciparum NF135/5.C10</a:t>
              </a:r>
            </a:p>
          </p:txBody>
        </p:sp>
        <p:sp>
          <p:nvSpPr>
            <p:cNvPr id="1292" name="tx1291"/>
            <p:cNvSpPr/>
            <p:nvPr/>
          </p:nvSpPr>
          <p:spPr>
            <a:xfrm>
              <a:off x="6349125" y="5744383"/>
              <a:ext cx="2127024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B4597C">
                      <a:alpha val="100000"/>
                    </a:srgbClr>
                  </a:solidFill>
                  <a:latin typeface="Arial"/>
                  <a:cs typeface="Arial"/>
                </a:rPr>
                <a:t>Plasmodium falciparum Tanzania (2000708)</a:t>
              </a:r>
            </a:p>
          </p:txBody>
        </p:sp>
        <p:sp>
          <p:nvSpPr>
            <p:cNvPr id="1293" name="tx1292"/>
            <p:cNvSpPr/>
            <p:nvPr/>
          </p:nvSpPr>
          <p:spPr>
            <a:xfrm>
              <a:off x="6349125" y="5692691"/>
              <a:ext cx="1469925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7578BF">
                      <a:alpha val="100000"/>
                    </a:srgbClr>
                  </a:solidFill>
                  <a:latin typeface="Arial"/>
                  <a:cs typeface="Arial"/>
                </a:rPr>
                <a:t>Plasmodium falciparum FCH/4</a:t>
              </a:r>
            </a:p>
          </p:txBody>
        </p:sp>
        <p:sp>
          <p:nvSpPr>
            <p:cNvPr id="1294" name="tx1293"/>
            <p:cNvSpPr/>
            <p:nvPr/>
          </p:nvSpPr>
          <p:spPr>
            <a:xfrm>
              <a:off x="6349125" y="5638458"/>
              <a:ext cx="238565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Plasmodium falciparum Vietnam Oak-Knoll (FVO)</a:t>
              </a:r>
            </a:p>
          </p:txBody>
        </p:sp>
        <p:sp>
          <p:nvSpPr>
            <p:cNvPr id="1295" name="tx1294"/>
            <p:cNvSpPr/>
            <p:nvPr/>
          </p:nvSpPr>
          <p:spPr>
            <a:xfrm>
              <a:off x="6349125" y="5586766"/>
              <a:ext cx="166270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966CA3">
                      <a:alpha val="100000"/>
                    </a:srgbClr>
                  </a:solidFill>
                  <a:latin typeface="Arial"/>
                  <a:cs typeface="Arial"/>
                </a:rPr>
                <a:t>Plasmodium falciparum IGH-CR14</a:t>
              </a:r>
            </a:p>
          </p:txBody>
        </p:sp>
        <p:sp>
          <p:nvSpPr>
            <p:cNvPr id="1296" name="tx1295"/>
            <p:cNvSpPr/>
            <p:nvPr/>
          </p:nvSpPr>
          <p:spPr>
            <a:xfrm>
              <a:off x="6349125" y="5533804"/>
              <a:ext cx="1542389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Plasmodium falciparum RAJ116</a:t>
              </a:r>
            </a:p>
          </p:txBody>
        </p:sp>
        <p:sp>
          <p:nvSpPr>
            <p:cNvPr id="1297" name="tx1296"/>
            <p:cNvSpPr/>
            <p:nvPr/>
          </p:nvSpPr>
          <p:spPr>
            <a:xfrm>
              <a:off x="6349125" y="5480842"/>
              <a:ext cx="1367607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BA5372">
                      <a:alpha val="100000"/>
                    </a:srgbClr>
                  </a:solidFill>
                  <a:latin typeface="Arial"/>
                  <a:cs typeface="Arial"/>
                </a:rPr>
                <a:t>Plasmodium falciparum HB3</a:t>
              </a:r>
            </a:p>
          </p:txBody>
        </p:sp>
        <p:sp>
          <p:nvSpPr>
            <p:cNvPr id="1298" name="tx1297"/>
            <p:cNvSpPr/>
            <p:nvPr/>
          </p:nvSpPr>
          <p:spPr>
            <a:xfrm>
              <a:off x="6349125" y="5426927"/>
              <a:ext cx="2000463" cy="101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B95474">
                      <a:alpha val="100000"/>
                    </a:srgbClr>
                  </a:solidFill>
                  <a:latin typeface="Arial"/>
                  <a:cs typeface="Arial"/>
                </a:rPr>
                <a:t>Plasmodium falciparum Palo Alto/Uganda</a:t>
              </a:r>
            </a:p>
          </p:txBody>
        </p:sp>
        <p:sp>
          <p:nvSpPr>
            <p:cNvPr id="1299" name="tx1298"/>
            <p:cNvSpPr/>
            <p:nvPr/>
          </p:nvSpPr>
          <p:spPr>
            <a:xfrm>
              <a:off x="6349125" y="5374918"/>
              <a:ext cx="1355591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8181A5">
                      <a:alpha val="100000"/>
                    </a:srgbClr>
                  </a:solidFill>
                  <a:latin typeface="Arial"/>
                  <a:cs typeface="Arial"/>
                </a:rPr>
                <a:t>Plasmodium falciparum Dd2</a:t>
              </a:r>
            </a:p>
          </p:txBody>
        </p:sp>
        <p:sp>
          <p:nvSpPr>
            <p:cNvPr id="1300" name="tx1299"/>
            <p:cNvSpPr/>
            <p:nvPr/>
          </p:nvSpPr>
          <p:spPr>
            <a:xfrm>
              <a:off x="6349125" y="5321956"/>
              <a:ext cx="1361626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Plasmodium falciparum 7G8</a:t>
              </a:r>
            </a:p>
          </p:txBody>
        </p:sp>
        <p:sp>
          <p:nvSpPr>
            <p:cNvPr id="1301" name="tx1300"/>
            <p:cNvSpPr/>
            <p:nvPr/>
          </p:nvSpPr>
          <p:spPr>
            <a:xfrm>
              <a:off x="6349125" y="5268994"/>
              <a:ext cx="1355591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Plasmodium falciparum 3D7</a:t>
              </a:r>
            </a:p>
          </p:txBody>
        </p:sp>
        <p:sp>
          <p:nvSpPr>
            <p:cNvPr id="1302" name="tx1301"/>
            <p:cNvSpPr/>
            <p:nvPr/>
          </p:nvSpPr>
          <p:spPr>
            <a:xfrm>
              <a:off x="6349125" y="5216031"/>
              <a:ext cx="1421809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A7628E">
                      <a:alpha val="100000"/>
                    </a:srgbClr>
                  </a:solidFill>
                  <a:latin typeface="Arial"/>
                  <a:cs typeface="Arial"/>
                </a:rPr>
                <a:t>Plasmodium falciparum NF54</a:t>
              </a:r>
            </a:p>
          </p:txBody>
        </p:sp>
        <p:sp>
          <p:nvSpPr>
            <p:cNvPr id="1303" name="tx1302"/>
            <p:cNvSpPr/>
            <p:nvPr/>
          </p:nvSpPr>
          <p:spPr>
            <a:xfrm>
              <a:off x="6349125" y="5161799"/>
              <a:ext cx="1927788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5475F">
                      <a:alpha val="100000"/>
                    </a:srgbClr>
                  </a:solidFill>
                  <a:latin typeface="Arial"/>
                  <a:cs typeface="Arial"/>
                </a:rPr>
                <a:t>Plasmodium falciparum CAMP/Malaysia</a:t>
              </a:r>
            </a:p>
          </p:txBody>
        </p:sp>
        <p:sp>
          <p:nvSpPr>
            <p:cNvPr id="1304" name="tx1303"/>
            <p:cNvSpPr/>
            <p:nvPr/>
          </p:nvSpPr>
          <p:spPr>
            <a:xfrm>
              <a:off x="6349125" y="5130327"/>
              <a:ext cx="1506501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13045">
                      <a:alpha val="100000"/>
                    </a:srgbClr>
                  </a:solidFill>
                  <a:latin typeface="Arial"/>
                  <a:cs typeface="Arial"/>
                </a:rPr>
                <a:t>Plasmodium inui San Antonio 1</a:t>
              </a:r>
            </a:p>
          </p:txBody>
        </p:sp>
        <p:sp>
          <p:nvSpPr>
            <p:cNvPr id="1305" name="tx1304"/>
            <p:cNvSpPr/>
            <p:nvPr/>
          </p:nvSpPr>
          <p:spPr>
            <a:xfrm>
              <a:off x="6349125" y="5057198"/>
              <a:ext cx="151221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AB5F89">
                      <a:alpha val="100000"/>
                    </a:srgbClr>
                  </a:solidFill>
                  <a:latin typeface="Arial"/>
                  <a:cs typeface="Arial"/>
                </a:rPr>
                <a:t>Plasmodium cynomolgi strain B</a:t>
              </a:r>
            </a:p>
          </p:txBody>
        </p:sp>
        <p:sp>
          <p:nvSpPr>
            <p:cNvPr id="1306" name="tx1305"/>
            <p:cNvSpPr/>
            <p:nvPr/>
          </p:nvSpPr>
          <p:spPr>
            <a:xfrm>
              <a:off x="6349125" y="5004553"/>
              <a:ext cx="988189" cy="100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Plasmodium gonderi</a:t>
              </a:r>
            </a:p>
          </p:txBody>
        </p:sp>
        <p:sp>
          <p:nvSpPr>
            <p:cNvPr id="1307" name="tx1306"/>
            <p:cNvSpPr/>
            <p:nvPr/>
          </p:nvSpPr>
          <p:spPr>
            <a:xfrm>
              <a:off x="6349125" y="4972817"/>
              <a:ext cx="130133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AC5F87">
                      <a:alpha val="100000"/>
                    </a:srgbClr>
                  </a:solidFill>
                  <a:latin typeface="Arial"/>
                  <a:cs typeface="Arial"/>
                </a:rPr>
                <a:t>Plasmodium ovale wallikeri</a:t>
              </a:r>
            </a:p>
          </p:txBody>
        </p:sp>
        <p:sp>
          <p:nvSpPr>
            <p:cNvPr id="1308" name="tx1307"/>
            <p:cNvSpPr/>
            <p:nvPr/>
          </p:nvSpPr>
          <p:spPr>
            <a:xfrm>
              <a:off x="6349125" y="4919855"/>
              <a:ext cx="1198912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B5577A">
                      <a:alpha val="100000"/>
                    </a:srgbClr>
                  </a:solidFill>
                  <a:latin typeface="Arial"/>
                  <a:cs typeface="Arial"/>
                </a:rPr>
                <a:t>Plasmodium ovale curtisi</a:t>
              </a:r>
            </a:p>
          </p:txBody>
        </p:sp>
        <p:sp>
          <p:nvSpPr>
            <p:cNvPr id="1309" name="tx1308"/>
            <p:cNvSpPr/>
            <p:nvPr/>
          </p:nvSpPr>
          <p:spPr>
            <a:xfrm>
              <a:off x="6349125" y="4866893"/>
              <a:ext cx="104228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A16696">
                      <a:alpha val="100000"/>
                    </a:srgbClr>
                  </a:solidFill>
                  <a:latin typeface="Arial"/>
                  <a:cs typeface="Arial"/>
                </a:rPr>
                <a:t>Plasmodium malariae</a:t>
              </a:r>
            </a:p>
          </p:txBody>
        </p:sp>
        <p:sp>
          <p:nvSpPr>
            <p:cNvPr id="1310" name="tx1309"/>
            <p:cNvSpPr/>
            <p:nvPr/>
          </p:nvSpPr>
          <p:spPr>
            <a:xfrm>
              <a:off x="6349125" y="4791381"/>
              <a:ext cx="921813" cy="101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22F44">
                      <a:alpha val="100000"/>
                    </a:srgbClr>
                  </a:solidFill>
                  <a:latin typeface="Arial"/>
                  <a:cs typeface="Arial"/>
                </a:rPr>
                <a:t>Plasmodium fragile</a:t>
              </a:r>
            </a:p>
          </p:txBody>
        </p:sp>
        <p:sp>
          <p:nvSpPr>
            <p:cNvPr id="1311" name="tx1310"/>
            <p:cNvSpPr/>
            <p:nvPr/>
          </p:nvSpPr>
          <p:spPr>
            <a:xfrm>
              <a:off x="6349125" y="4760968"/>
              <a:ext cx="130138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D3A4E">
                      <a:alpha val="100000"/>
                    </a:srgbClr>
                  </a:solidFill>
                  <a:latin typeface="Arial"/>
                  <a:cs typeface="Arial"/>
                </a:rPr>
                <a:t>Plasmodium vivax India VII</a:t>
              </a:r>
            </a:p>
          </p:txBody>
        </p:sp>
        <p:sp>
          <p:nvSpPr>
            <p:cNvPr id="1312" name="tx1311"/>
            <p:cNvSpPr/>
            <p:nvPr/>
          </p:nvSpPr>
          <p:spPr>
            <a:xfrm>
              <a:off x="6349125" y="4708006"/>
              <a:ext cx="1470031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F354A">
                      <a:alpha val="100000"/>
                    </a:srgbClr>
                  </a:solidFill>
                  <a:latin typeface="Arial"/>
                  <a:cs typeface="Arial"/>
                </a:rPr>
                <a:t>Plasmodium vivax Mauritania I</a:t>
              </a:r>
            </a:p>
          </p:txBody>
        </p:sp>
        <p:sp>
          <p:nvSpPr>
            <p:cNvPr id="1313" name="tx1312"/>
            <p:cNvSpPr/>
            <p:nvPr/>
          </p:nvSpPr>
          <p:spPr>
            <a:xfrm>
              <a:off x="6349125" y="4655044"/>
              <a:ext cx="1548423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E384C">
                      <a:alpha val="100000"/>
                    </a:srgbClr>
                  </a:solidFill>
                  <a:latin typeface="Arial"/>
                  <a:cs typeface="Arial"/>
                </a:rPr>
                <a:t>Plasmodium vivax North Korean</a:t>
              </a:r>
            </a:p>
          </p:txBody>
        </p:sp>
        <p:sp>
          <p:nvSpPr>
            <p:cNvPr id="1314" name="tx1313"/>
            <p:cNvSpPr/>
            <p:nvPr/>
          </p:nvSpPr>
          <p:spPr>
            <a:xfrm>
              <a:off x="6349125" y="4602082"/>
              <a:ext cx="1234959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F354A">
                      <a:alpha val="100000"/>
                    </a:srgbClr>
                  </a:solidFill>
                  <a:latin typeface="Arial"/>
                  <a:cs typeface="Arial"/>
                </a:rPr>
                <a:t>Plasmodium vivax Brazil I</a:t>
              </a:r>
            </a:p>
          </p:txBody>
        </p:sp>
        <p:sp>
          <p:nvSpPr>
            <p:cNvPr id="1315" name="tx1314"/>
            <p:cNvSpPr/>
            <p:nvPr/>
          </p:nvSpPr>
          <p:spPr>
            <a:xfrm>
              <a:off x="6349125" y="4549120"/>
              <a:ext cx="144589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62339">
                      <a:alpha val="100000"/>
                    </a:srgbClr>
                  </a:solidFill>
                  <a:latin typeface="Arial"/>
                  <a:cs typeface="Arial"/>
                </a:rPr>
                <a:t>Plasmodium knowlesi strain H</a:t>
              </a:r>
            </a:p>
          </p:txBody>
        </p:sp>
        <p:sp>
          <p:nvSpPr>
            <p:cNvPr id="1316" name="tx1315"/>
            <p:cNvSpPr/>
            <p:nvPr/>
          </p:nvSpPr>
          <p:spPr>
            <a:xfrm>
              <a:off x="6349125" y="4496158"/>
              <a:ext cx="1180862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24A64">
                      <a:alpha val="100000"/>
                    </a:srgbClr>
                  </a:solidFill>
                  <a:latin typeface="Arial"/>
                  <a:cs typeface="Arial"/>
                </a:rPr>
                <a:t>Plasmodium brasilianum</a:t>
              </a:r>
            </a:p>
          </p:txBody>
        </p:sp>
        <p:sp>
          <p:nvSpPr>
            <p:cNvPr id="1317" name="tx1316"/>
            <p:cNvSpPr/>
            <p:nvPr/>
          </p:nvSpPr>
          <p:spPr>
            <a:xfrm>
              <a:off x="6349125" y="4421334"/>
              <a:ext cx="1096594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03247">
                      <a:alpha val="100000"/>
                    </a:srgbClr>
                  </a:solidFill>
                  <a:latin typeface="Arial"/>
                  <a:cs typeface="Arial"/>
                </a:rPr>
                <a:t>Plasmodium yoelii 17X</a:t>
              </a:r>
            </a:p>
          </p:txBody>
        </p:sp>
        <p:sp>
          <p:nvSpPr>
            <p:cNvPr id="1318" name="tx1317"/>
            <p:cNvSpPr/>
            <p:nvPr/>
          </p:nvSpPr>
          <p:spPr>
            <a:xfrm>
              <a:off x="6349125" y="4368690"/>
              <a:ext cx="115074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567ED0">
                      <a:alpha val="100000"/>
                    </a:srgbClr>
                  </a:solidFill>
                  <a:latin typeface="Arial"/>
                  <a:cs typeface="Arial"/>
                </a:rPr>
                <a:t>Plasmodium yoelii yoelii</a:t>
              </a:r>
            </a:p>
          </p:txBody>
        </p:sp>
        <p:sp>
          <p:nvSpPr>
            <p:cNvPr id="1319" name="tx1318"/>
            <p:cNvSpPr/>
            <p:nvPr/>
          </p:nvSpPr>
          <p:spPr>
            <a:xfrm>
              <a:off x="6349125" y="4316998"/>
              <a:ext cx="1289320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Plasmodium vinckei petteri</a:t>
              </a:r>
            </a:p>
          </p:txBody>
        </p:sp>
        <p:sp>
          <p:nvSpPr>
            <p:cNvPr id="1320" name="tx1319"/>
            <p:cNvSpPr/>
            <p:nvPr/>
          </p:nvSpPr>
          <p:spPr>
            <a:xfrm>
              <a:off x="6349125" y="4284309"/>
              <a:ext cx="131340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Plasmodium vinckei lentum</a:t>
              </a:r>
            </a:p>
          </p:txBody>
        </p:sp>
        <p:sp>
          <p:nvSpPr>
            <p:cNvPr id="1321" name="tx1320"/>
            <p:cNvSpPr/>
            <p:nvPr/>
          </p:nvSpPr>
          <p:spPr>
            <a:xfrm>
              <a:off x="6349125" y="4231347"/>
              <a:ext cx="1596591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22D42">
                      <a:alpha val="100000"/>
                    </a:srgbClr>
                  </a:solidFill>
                  <a:latin typeface="Arial"/>
                  <a:cs typeface="Arial"/>
                </a:rPr>
                <a:t>Plasmodium vinckei brucechwatti</a:t>
              </a:r>
            </a:p>
          </p:txBody>
        </p:sp>
        <p:sp>
          <p:nvSpPr>
            <p:cNvPr id="1322" name="tx1321"/>
            <p:cNvSpPr/>
            <p:nvPr/>
          </p:nvSpPr>
          <p:spPr>
            <a:xfrm>
              <a:off x="6349125" y="4178385"/>
              <a:ext cx="131938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22E42">
                      <a:alpha val="100000"/>
                    </a:srgbClr>
                  </a:solidFill>
                  <a:latin typeface="Arial"/>
                  <a:cs typeface="Arial"/>
                </a:rPr>
                <a:t>Plasmodium vinckei vinckei</a:t>
              </a:r>
            </a:p>
          </p:txBody>
        </p:sp>
        <p:sp>
          <p:nvSpPr>
            <p:cNvPr id="1323" name="tx1322"/>
            <p:cNvSpPr/>
            <p:nvPr/>
          </p:nvSpPr>
          <p:spPr>
            <a:xfrm>
              <a:off x="6349125" y="4125423"/>
              <a:ext cx="1536725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chabaudi chabaudi</a:t>
              </a:r>
            </a:p>
          </p:txBody>
        </p:sp>
        <p:sp>
          <p:nvSpPr>
            <p:cNvPr id="1324" name="tx1323"/>
            <p:cNvSpPr/>
            <p:nvPr/>
          </p:nvSpPr>
          <p:spPr>
            <a:xfrm>
              <a:off x="6349125" y="4072460"/>
              <a:ext cx="139195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4293E">
                      <a:alpha val="100000"/>
                    </a:srgbClr>
                  </a:solidFill>
                  <a:latin typeface="Arial"/>
                  <a:cs typeface="Arial"/>
                </a:rPr>
                <a:t>Plasmodium chabaudi adami</a:t>
              </a:r>
            </a:p>
          </p:txBody>
        </p:sp>
        <p:sp>
          <p:nvSpPr>
            <p:cNvPr id="1325" name="tx1324"/>
            <p:cNvSpPr/>
            <p:nvPr/>
          </p:nvSpPr>
          <p:spPr>
            <a:xfrm>
              <a:off x="6349125" y="3998272"/>
              <a:ext cx="1313510" cy="100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5233A">
                      <a:alpha val="100000"/>
                    </a:srgbClr>
                  </a:solidFill>
                  <a:latin typeface="Arial"/>
                  <a:cs typeface="Arial"/>
                </a:rPr>
                <a:t>Plasmodium berghei ANKA</a:t>
              </a:r>
            </a:p>
          </p:txBody>
        </p:sp>
        <p:sp>
          <p:nvSpPr>
            <p:cNvPr id="1326" name="tx1325"/>
            <p:cNvSpPr/>
            <p:nvPr/>
          </p:nvSpPr>
          <p:spPr>
            <a:xfrm>
              <a:off x="6349125" y="3944993"/>
              <a:ext cx="82563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5243A">
                      <a:alpha val="100000"/>
                    </a:srgbClr>
                  </a:solidFill>
                  <a:latin typeface="Arial"/>
                  <a:cs typeface="Arial"/>
                </a:rPr>
                <a:t>Achlya hypogyna</a:t>
              </a:r>
            </a:p>
          </p:txBody>
        </p:sp>
        <p:sp>
          <p:nvSpPr>
            <p:cNvPr id="1327" name="tx1326"/>
            <p:cNvSpPr/>
            <p:nvPr/>
          </p:nvSpPr>
          <p:spPr>
            <a:xfrm>
              <a:off x="6349125" y="3891025"/>
              <a:ext cx="1211351" cy="101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5243A">
                      <a:alpha val="100000"/>
                    </a:srgbClr>
                  </a:solidFill>
                  <a:latin typeface="Arial"/>
                  <a:cs typeface="Arial"/>
                </a:rPr>
                <a:t>Saprolegnia diclina VS20</a:t>
              </a:r>
            </a:p>
          </p:txBody>
        </p:sp>
        <p:sp>
          <p:nvSpPr>
            <p:cNvPr id="1328" name="tx1327"/>
            <p:cNvSpPr/>
            <p:nvPr/>
          </p:nvSpPr>
          <p:spPr>
            <a:xfrm>
              <a:off x="6349125" y="3838063"/>
              <a:ext cx="1687370" cy="101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5243A">
                      <a:alpha val="100000"/>
                    </a:srgbClr>
                  </a:solidFill>
                  <a:latin typeface="Arial"/>
                  <a:cs typeface="Arial"/>
                </a:rPr>
                <a:t>Saprolegnia parasitica CBS 223.65</a:t>
              </a:r>
            </a:p>
          </p:txBody>
        </p:sp>
        <p:sp>
          <p:nvSpPr>
            <p:cNvPr id="1329" name="tx1328"/>
            <p:cNvSpPr/>
            <p:nvPr/>
          </p:nvSpPr>
          <p:spPr>
            <a:xfrm>
              <a:off x="6349125" y="3786106"/>
              <a:ext cx="115100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5243A">
                      <a:alpha val="100000"/>
                    </a:srgbClr>
                  </a:solidFill>
                  <a:latin typeface="Arial"/>
                  <a:cs typeface="Arial"/>
                </a:rPr>
                <a:t>Aphanomyces invadans</a:t>
              </a:r>
            </a:p>
          </p:txBody>
        </p:sp>
        <p:sp>
          <p:nvSpPr>
            <p:cNvPr id="1330" name="tx1329"/>
            <p:cNvSpPr/>
            <p:nvPr/>
          </p:nvSpPr>
          <p:spPr>
            <a:xfrm>
              <a:off x="6349125" y="3733144"/>
              <a:ext cx="125337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A9618B">
                      <a:alpha val="100000"/>
                    </a:srgbClr>
                  </a:solidFill>
                  <a:latin typeface="Arial"/>
                  <a:cs typeface="Arial"/>
                </a:rPr>
                <a:t>Aphanomyces cochlioides</a:t>
              </a:r>
            </a:p>
          </p:txBody>
        </p:sp>
        <p:sp>
          <p:nvSpPr>
            <p:cNvPr id="1331" name="tx1330"/>
            <p:cNvSpPr/>
            <p:nvPr/>
          </p:nvSpPr>
          <p:spPr>
            <a:xfrm>
              <a:off x="6349125" y="3680182"/>
              <a:ext cx="1000258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Aphanomyces astaci</a:t>
              </a:r>
            </a:p>
          </p:txBody>
        </p:sp>
        <p:sp>
          <p:nvSpPr>
            <p:cNvPr id="1332" name="tx1331"/>
            <p:cNvSpPr/>
            <p:nvPr/>
          </p:nvSpPr>
          <p:spPr>
            <a:xfrm>
              <a:off x="6349125" y="3627220"/>
              <a:ext cx="1181127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Aphanomyces euteiches</a:t>
              </a:r>
            </a:p>
          </p:txBody>
        </p:sp>
        <p:sp>
          <p:nvSpPr>
            <p:cNvPr id="1333" name="tx1332"/>
            <p:cNvSpPr/>
            <p:nvPr/>
          </p:nvSpPr>
          <p:spPr>
            <a:xfrm>
              <a:off x="6349125" y="3595801"/>
              <a:ext cx="1066582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Thraustotheca clavata</a:t>
              </a:r>
            </a:p>
          </p:txBody>
        </p:sp>
        <p:sp>
          <p:nvSpPr>
            <p:cNvPr id="1334" name="tx1333"/>
            <p:cNvSpPr/>
            <p:nvPr/>
          </p:nvSpPr>
          <p:spPr>
            <a:xfrm>
              <a:off x="6349125" y="3520290"/>
              <a:ext cx="1187267" cy="101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Hondaea fermentalgiana</a:t>
              </a:r>
            </a:p>
          </p:txBody>
        </p:sp>
        <p:sp>
          <p:nvSpPr>
            <p:cNvPr id="1335" name="tx1334"/>
            <p:cNvSpPr/>
            <p:nvPr/>
          </p:nvSpPr>
          <p:spPr>
            <a:xfrm>
              <a:off x="6349125" y="3467010"/>
              <a:ext cx="2000411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6445C">
                      <a:alpha val="100000"/>
                    </a:srgbClr>
                  </a:solidFill>
                  <a:latin typeface="Arial"/>
                  <a:cs typeface="Arial"/>
                </a:rPr>
                <a:t>Schizochytrium aggregatum ATCC 28209</a:t>
              </a:r>
            </a:p>
          </p:txBody>
        </p:sp>
        <p:sp>
          <p:nvSpPr>
            <p:cNvPr id="1336" name="tx1335"/>
            <p:cNvSpPr/>
            <p:nvPr/>
          </p:nvSpPr>
          <p:spPr>
            <a:xfrm>
              <a:off x="6349125" y="3414048"/>
              <a:ext cx="2198906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C3A4F">
                      <a:alpha val="100000"/>
                    </a:srgbClr>
                  </a:solidFill>
                  <a:latin typeface="Arial"/>
                  <a:cs typeface="Arial"/>
                </a:rPr>
                <a:t>Aurantiochytrium limacinum ATCC MYA-1381</a:t>
              </a:r>
            </a:p>
          </p:txBody>
        </p:sp>
        <p:sp>
          <p:nvSpPr>
            <p:cNvPr id="1337" name="tx1336"/>
            <p:cNvSpPr/>
            <p:nvPr/>
          </p:nvSpPr>
          <p:spPr>
            <a:xfrm>
              <a:off x="6349125" y="3362409"/>
              <a:ext cx="1367872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C3A4F">
                      <a:alpha val="100000"/>
                    </a:srgbClr>
                  </a:solidFill>
                  <a:latin typeface="Arial"/>
                  <a:cs typeface="Arial"/>
                </a:rPr>
                <a:t>Aplanochytrium kerguelense</a:t>
              </a:r>
            </a:p>
          </p:txBody>
        </p:sp>
        <p:sp>
          <p:nvSpPr>
            <p:cNvPr id="1338" name="tx1337"/>
            <p:cNvSpPr/>
            <p:nvPr/>
          </p:nvSpPr>
          <p:spPr>
            <a:xfrm>
              <a:off x="6349125" y="3309447"/>
              <a:ext cx="1024024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Blastocystis sp. NMH</a:t>
              </a:r>
            </a:p>
          </p:txBody>
        </p:sp>
        <p:sp>
          <p:nvSpPr>
            <p:cNvPr id="1339" name="tx1338"/>
            <p:cNvSpPr/>
            <p:nvPr/>
          </p:nvSpPr>
          <p:spPr>
            <a:xfrm>
              <a:off x="6349125" y="3256485"/>
              <a:ext cx="98792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A3E53">
                      <a:alpha val="100000"/>
                    </a:srgbClr>
                  </a:solidFill>
                  <a:latin typeface="Arial"/>
                  <a:cs typeface="Arial"/>
                </a:rPr>
                <a:t>Blastocystis sp. JDR</a:t>
              </a:r>
            </a:p>
          </p:txBody>
        </p:sp>
        <p:sp>
          <p:nvSpPr>
            <p:cNvPr id="1340" name="tx1339"/>
            <p:cNvSpPr/>
            <p:nvPr/>
          </p:nvSpPr>
          <p:spPr>
            <a:xfrm>
              <a:off x="6349125" y="3203523"/>
              <a:ext cx="91572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B85576">
                      <a:alpha val="100000"/>
                    </a:srgbClr>
                  </a:solidFill>
                  <a:latin typeface="Arial"/>
                  <a:cs typeface="Arial"/>
                </a:rPr>
                <a:t>Blastocystis sp. DL</a:t>
              </a:r>
            </a:p>
          </p:txBody>
        </p:sp>
        <p:sp>
          <p:nvSpPr>
            <p:cNvPr id="1341" name="tx1340"/>
            <p:cNvSpPr/>
            <p:nvPr/>
          </p:nvSpPr>
          <p:spPr>
            <a:xfrm>
              <a:off x="6349125" y="3150243"/>
              <a:ext cx="975962" cy="100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A3E53">
                      <a:alpha val="100000"/>
                    </a:srgbClr>
                  </a:solidFill>
                  <a:latin typeface="Arial"/>
                  <a:cs typeface="Arial"/>
                </a:rPr>
                <a:t>Blastocystis sp. BT1</a:t>
              </a:r>
            </a:p>
          </p:txBody>
        </p:sp>
        <p:sp>
          <p:nvSpPr>
            <p:cNvPr id="1342" name="tx1341"/>
            <p:cNvSpPr/>
            <p:nvPr/>
          </p:nvSpPr>
          <p:spPr>
            <a:xfrm>
              <a:off x="6349125" y="3097598"/>
              <a:ext cx="1217015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4293E">
                      <a:alpha val="100000"/>
                    </a:srgbClr>
                  </a:solidFill>
                  <a:latin typeface="Arial"/>
                  <a:cs typeface="Arial"/>
                </a:rPr>
                <a:t>Blastocystis sp. Blastoise</a:t>
              </a:r>
            </a:p>
          </p:txBody>
        </p:sp>
        <p:sp>
          <p:nvSpPr>
            <p:cNvPr id="1343" name="tx1342"/>
            <p:cNvSpPr/>
            <p:nvPr/>
          </p:nvSpPr>
          <p:spPr>
            <a:xfrm>
              <a:off x="6349125" y="3044636"/>
              <a:ext cx="124723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4293E">
                      <a:alpha val="100000"/>
                    </a:srgbClr>
                  </a:solidFill>
                  <a:latin typeface="Arial"/>
                  <a:cs typeface="Arial"/>
                </a:rPr>
                <a:t>Blastocystis sp. subtype 4</a:t>
              </a:r>
            </a:p>
          </p:txBody>
        </p:sp>
        <p:sp>
          <p:nvSpPr>
            <p:cNvPr id="1344" name="tx1343"/>
            <p:cNvSpPr/>
            <p:nvPr/>
          </p:nvSpPr>
          <p:spPr>
            <a:xfrm>
              <a:off x="6349125" y="2990351"/>
              <a:ext cx="178344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5243A">
                      <a:alpha val="100000"/>
                    </a:srgbClr>
                  </a:solidFill>
                  <a:latin typeface="Arial"/>
                  <a:cs typeface="Arial"/>
                </a:rPr>
                <a:t>Blastocystis sp. ATCC 50177/Nand II</a:t>
              </a:r>
            </a:p>
          </p:txBody>
        </p:sp>
        <p:sp>
          <p:nvSpPr>
            <p:cNvPr id="1345" name="tx1344"/>
            <p:cNvSpPr/>
            <p:nvPr/>
          </p:nvSpPr>
          <p:spPr>
            <a:xfrm>
              <a:off x="6349125" y="2938712"/>
              <a:ext cx="1247080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6445C">
                      <a:alpha val="100000"/>
                    </a:srgbClr>
                  </a:solidFill>
                  <a:latin typeface="Arial"/>
                  <a:cs typeface="Arial"/>
                </a:rPr>
                <a:t>Parmales sp. scaly parma</a:t>
              </a:r>
            </a:p>
          </p:txBody>
        </p:sp>
        <p:sp>
          <p:nvSpPr>
            <p:cNvPr id="1346" name="tx1345"/>
            <p:cNvSpPr/>
            <p:nvPr/>
          </p:nvSpPr>
          <p:spPr>
            <a:xfrm>
              <a:off x="6349125" y="2886067"/>
              <a:ext cx="927741" cy="100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607CCB">
                      <a:alpha val="100000"/>
                    </a:srgbClr>
                  </a:solidFill>
                  <a:latin typeface="Arial"/>
                  <a:cs typeface="Arial"/>
                </a:rPr>
                <a:t>Tetraparma gracilis</a:t>
              </a:r>
            </a:p>
          </p:txBody>
        </p:sp>
        <p:sp>
          <p:nvSpPr>
            <p:cNvPr id="1347" name="tx1346"/>
            <p:cNvSpPr/>
            <p:nvPr/>
          </p:nvSpPr>
          <p:spPr>
            <a:xfrm>
              <a:off x="6349125" y="2834058"/>
              <a:ext cx="903551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7079C1">
                      <a:alpha val="100000"/>
                    </a:srgbClr>
                  </a:solidFill>
                  <a:latin typeface="Arial"/>
                  <a:cs typeface="Arial"/>
                </a:rPr>
                <a:t>Triparma retinervis</a:t>
              </a:r>
            </a:p>
          </p:txBody>
        </p:sp>
        <p:sp>
          <p:nvSpPr>
            <p:cNvPr id="1348" name="tx1347"/>
            <p:cNvSpPr/>
            <p:nvPr/>
          </p:nvSpPr>
          <p:spPr>
            <a:xfrm>
              <a:off x="6349125" y="2778820"/>
              <a:ext cx="1349610" cy="101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A3E53">
                      <a:alpha val="100000"/>
                    </a:srgbClr>
                  </a:solidFill>
                  <a:latin typeface="Arial"/>
                  <a:cs typeface="Arial"/>
                </a:rPr>
                <a:t>Triparma laevis f. longispina</a:t>
              </a:r>
            </a:p>
          </p:txBody>
        </p:sp>
        <p:sp>
          <p:nvSpPr>
            <p:cNvPr id="1349" name="tx1348"/>
            <p:cNvSpPr/>
            <p:nvPr/>
          </p:nvSpPr>
          <p:spPr>
            <a:xfrm>
              <a:off x="6349125" y="2726810"/>
              <a:ext cx="1253168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966BA2">
                      <a:alpha val="100000"/>
                    </a:srgbClr>
                  </a:solidFill>
                  <a:latin typeface="Arial"/>
                  <a:cs typeface="Arial"/>
                </a:rPr>
                <a:t>Triparma laevis f. inornata</a:t>
              </a:r>
            </a:p>
          </p:txBody>
        </p:sp>
        <p:sp>
          <p:nvSpPr>
            <p:cNvPr id="1350" name="tx1349"/>
            <p:cNvSpPr/>
            <p:nvPr/>
          </p:nvSpPr>
          <p:spPr>
            <a:xfrm>
              <a:off x="6349125" y="2675171"/>
              <a:ext cx="939757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Triparma verrucosa</a:t>
              </a:r>
            </a:p>
          </p:txBody>
        </p:sp>
        <p:sp>
          <p:nvSpPr>
            <p:cNvPr id="1351" name="tx1350"/>
            <p:cNvSpPr/>
            <p:nvPr/>
          </p:nvSpPr>
          <p:spPr>
            <a:xfrm>
              <a:off x="6349125" y="2621256"/>
              <a:ext cx="819283" cy="100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C3A4F">
                      <a:alpha val="100000"/>
                    </a:srgbClr>
                  </a:solidFill>
                  <a:latin typeface="Arial"/>
                  <a:cs typeface="Arial"/>
                </a:rPr>
                <a:t>Triparma strigata</a:t>
              </a:r>
            </a:p>
          </p:txBody>
        </p:sp>
        <p:sp>
          <p:nvSpPr>
            <p:cNvPr id="1352" name="tx1351"/>
            <p:cNvSpPr/>
            <p:nvPr/>
          </p:nvSpPr>
          <p:spPr>
            <a:xfrm>
              <a:off x="6349125" y="2569247"/>
              <a:ext cx="988031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6445C">
                      <a:alpha val="100000"/>
                    </a:srgbClr>
                  </a:solidFill>
                  <a:latin typeface="Arial"/>
                  <a:cs typeface="Arial"/>
                </a:rPr>
                <a:t>Triparma columacea</a:t>
              </a:r>
            </a:p>
          </p:txBody>
        </p:sp>
        <p:sp>
          <p:nvSpPr>
            <p:cNvPr id="1353" name="tx1352"/>
            <p:cNvSpPr/>
            <p:nvPr/>
          </p:nvSpPr>
          <p:spPr>
            <a:xfrm>
              <a:off x="6349125" y="2514009"/>
              <a:ext cx="1024183" cy="101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A3E53">
                      <a:alpha val="100000"/>
                    </a:srgbClr>
                  </a:solidFill>
                  <a:latin typeface="Arial"/>
                  <a:cs typeface="Arial"/>
                </a:rPr>
                <a:t>Sargassum fusiforme</a:t>
              </a:r>
            </a:p>
          </p:txBody>
        </p:sp>
        <p:sp>
          <p:nvSpPr>
            <p:cNvPr id="1354" name="tx1353"/>
            <p:cNvSpPr/>
            <p:nvPr/>
          </p:nvSpPr>
          <p:spPr>
            <a:xfrm>
              <a:off x="6349125" y="2461047"/>
              <a:ext cx="976280" cy="101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44760">
                      <a:alpha val="100000"/>
                    </a:srgbClr>
                  </a:solidFill>
                  <a:latin typeface="Arial"/>
                  <a:cs typeface="Arial"/>
                </a:rPr>
                <a:t>Saccharina japonica</a:t>
              </a:r>
            </a:p>
          </p:txBody>
        </p:sp>
        <p:sp>
          <p:nvSpPr>
            <p:cNvPr id="1355" name="tx1354"/>
            <p:cNvSpPr/>
            <p:nvPr/>
          </p:nvSpPr>
          <p:spPr>
            <a:xfrm>
              <a:off x="6349125" y="2407767"/>
              <a:ext cx="963788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BF4D69">
                      <a:alpha val="100000"/>
                    </a:srgbClr>
                  </a:solidFill>
                  <a:latin typeface="Arial"/>
                  <a:cs typeface="Arial"/>
                </a:rPr>
                <a:t>Macrocystis pyrifera</a:t>
              </a:r>
            </a:p>
          </p:txBody>
        </p:sp>
        <p:sp>
          <p:nvSpPr>
            <p:cNvPr id="1356" name="tx1355"/>
            <p:cNvSpPr/>
            <p:nvPr/>
          </p:nvSpPr>
          <p:spPr>
            <a:xfrm>
              <a:off x="6349125" y="2356075"/>
              <a:ext cx="903974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A3E53">
                      <a:alpha val="100000"/>
                    </a:srgbClr>
                  </a:solidFill>
                  <a:latin typeface="Arial"/>
                  <a:cs typeface="Arial"/>
                </a:rPr>
                <a:t>Undaria pinnatifida</a:t>
              </a:r>
            </a:p>
          </p:txBody>
        </p:sp>
        <p:sp>
          <p:nvSpPr>
            <p:cNvPr id="1357" name="tx1356"/>
            <p:cNvSpPr/>
            <p:nvPr/>
          </p:nvSpPr>
          <p:spPr>
            <a:xfrm>
              <a:off x="6349125" y="2324709"/>
              <a:ext cx="771326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Alaria esculenta</a:t>
              </a:r>
            </a:p>
          </p:txBody>
        </p:sp>
        <p:sp>
          <p:nvSpPr>
            <p:cNvPr id="1358" name="tx1357"/>
            <p:cNvSpPr/>
            <p:nvPr/>
          </p:nvSpPr>
          <p:spPr>
            <a:xfrm>
              <a:off x="6349125" y="2250204"/>
              <a:ext cx="1084526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Nemacystus decipiens</a:t>
              </a:r>
            </a:p>
          </p:txBody>
        </p:sp>
        <p:sp>
          <p:nvSpPr>
            <p:cNvPr id="1359" name="tx1358"/>
            <p:cNvSpPr/>
            <p:nvPr/>
          </p:nvSpPr>
          <p:spPr>
            <a:xfrm>
              <a:off x="6349125" y="2197189"/>
              <a:ext cx="1229348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Cladosiphon okamuranus</a:t>
              </a:r>
            </a:p>
          </p:txBody>
        </p:sp>
        <p:sp>
          <p:nvSpPr>
            <p:cNvPr id="1360" name="tx1359"/>
            <p:cNvSpPr/>
            <p:nvPr/>
          </p:nvSpPr>
          <p:spPr>
            <a:xfrm>
              <a:off x="6349125" y="2144227"/>
              <a:ext cx="1470295" cy="1004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B25A7E">
                      <a:alpha val="100000"/>
                    </a:srgbClr>
                  </a:solidFill>
                  <a:latin typeface="Arial"/>
                  <a:cs typeface="Arial"/>
                </a:rPr>
                <a:t>Ectocarpus sp. CCAP 1310/34</a:t>
              </a:r>
            </a:p>
          </p:txBody>
        </p:sp>
        <p:sp>
          <p:nvSpPr>
            <p:cNvPr id="1361" name="tx1360"/>
            <p:cNvSpPr/>
            <p:nvPr/>
          </p:nvSpPr>
          <p:spPr>
            <a:xfrm>
              <a:off x="6349125" y="2092588"/>
              <a:ext cx="1066423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Ectocarpus siliculosus</a:t>
              </a:r>
            </a:p>
          </p:txBody>
        </p:sp>
        <p:sp>
          <p:nvSpPr>
            <p:cNvPr id="1362" name="tx1361"/>
            <p:cNvSpPr/>
            <p:nvPr/>
          </p:nvSpPr>
          <p:spPr>
            <a:xfrm>
              <a:off x="6349125" y="2038355"/>
              <a:ext cx="1343629" cy="1004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Mayamaea pseudoterrestris</a:t>
              </a:r>
            </a:p>
          </p:txBody>
        </p:sp>
        <p:sp>
          <p:nvSpPr>
            <p:cNvPr id="1363" name="tx1362"/>
            <p:cNvSpPr/>
            <p:nvPr/>
          </p:nvSpPr>
          <p:spPr>
            <a:xfrm>
              <a:off x="6349125" y="2005613"/>
              <a:ext cx="813249" cy="80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Fistulifera solaris</a:t>
              </a:r>
            </a:p>
          </p:txBody>
        </p:sp>
        <p:sp>
          <p:nvSpPr>
            <p:cNvPr id="1364" name="tx1363"/>
            <p:cNvSpPr/>
            <p:nvPr/>
          </p:nvSpPr>
          <p:spPr>
            <a:xfrm>
              <a:off x="6349125" y="1952598"/>
              <a:ext cx="891747" cy="802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5243A">
                      <a:alpha val="100000"/>
                    </a:srgbClr>
                  </a:solidFill>
                  <a:latin typeface="Arial"/>
                  <a:cs typeface="Arial"/>
                </a:rPr>
                <a:t>Seminavis robusta</a:t>
              </a:r>
            </a:p>
          </p:txBody>
        </p:sp>
        <p:sp>
          <p:nvSpPr>
            <p:cNvPr id="1365" name="tx1364"/>
            <p:cNvSpPr/>
            <p:nvPr/>
          </p:nvSpPr>
          <p:spPr>
            <a:xfrm>
              <a:off x="6349125" y="1878145"/>
              <a:ext cx="2012532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03347">
                      <a:alpha val="100000"/>
                    </a:srgbClr>
                  </a:solidFill>
                  <a:latin typeface="Arial"/>
                  <a:cs typeface="Arial"/>
                </a:rPr>
                <a:t>Phaeodactylum tricornutum CCAP 1055/1</a:t>
              </a:r>
            </a:p>
          </p:txBody>
        </p:sp>
        <p:sp>
          <p:nvSpPr>
            <p:cNvPr id="1366" name="tx1365"/>
            <p:cNvSpPr/>
            <p:nvPr/>
          </p:nvSpPr>
          <p:spPr>
            <a:xfrm>
              <a:off x="6349125" y="1848050"/>
              <a:ext cx="572460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03347">
                      <a:alpha val="100000"/>
                    </a:srgbClr>
                  </a:solidFill>
                  <a:latin typeface="Arial"/>
                  <a:cs typeface="Arial"/>
                </a:rPr>
                <a:t>Entomoneis</a:t>
              </a:r>
            </a:p>
          </p:txBody>
        </p:sp>
        <p:sp>
          <p:nvSpPr>
            <p:cNvPr id="1367" name="tx1366"/>
            <p:cNvSpPr/>
            <p:nvPr/>
          </p:nvSpPr>
          <p:spPr>
            <a:xfrm>
              <a:off x="6349125" y="1772221"/>
              <a:ext cx="1692928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CC3A4F">
                      <a:alpha val="100000"/>
                    </a:srgbClr>
                  </a:solidFill>
                  <a:latin typeface="Arial"/>
                  <a:cs typeface="Arial"/>
                </a:rPr>
                <a:t>Fragilariopsis cylindrus CCMP1102</a:t>
              </a:r>
            </a:p>
          </p:txBody>
        </p:sp>
        <p:sp>
          <p:nvSpPr>
            <p:cNvPr id="1368" name="tx1367"/>
            <p:cNvSpPr/>
            <p:nvPr/>
          </p:nvSpPr>
          <p:spPr>
            <a:xfrm>
              <a:off x="6349125" y="1742126"/>
              <a:ext cx="137972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BB5271">
                      <a:alpha val="100000"/>
                    </a:srgbClr>
                  </a:solidFill>
                  <a:latin typeface="Arial"/>
                  <a:cs typeface="Arial"/>
                </a:rPr>
                <a:t>Pseudo-nitzschia multistriata</a:t>
              </a:r>
            </a:p>
          </p:txBody>
        </p:sp>
        <p:sp>
          <p:nvSpPr>
            <p:cNvPr id="1369" name="tx1368"/>
            <p:cNvSpPr/>
            <p:nvPr/>
          </p:nvSpPr>
          <p:spPr>
            <a:xfrm>
              <a:off x="6349125" y="1689163"/>
              <a:ext cx="1373694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4293E">
                      <a:alpha val="100000"/>
                    </a:srgbClr>
                  </a:solidFill>
                  <a:latin typeface="Arial"/>
                  <a:cs typeface="Arial"/>
                </a:rPr>
                <a:t>Pseudo-nitzschia multiseries</a:t>
              </a:r>
            </a:p>
          </p:txBody>
        </p:sp>
        <p:sp>
          <p:nvSpPr>
            <p:cNvPr id="1370" name="tx1369"/>
            <p:cNvSpPr/>
            <p:nvPr/>
          </p:nvSpPr>
          <p:spPr>
            <a:xfrm>
              <a:off x="6349125" y="1615928"/>
              <a:ext cx="801339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Nitzschia putrida</a:t>
              </a:r>
            </a:p>
          </p:txBody>
        </p:sp>
        <p:sp>
          <p:nvSpPr>
            <p:cNvPr id="1371" name="tx1370"/>
            <p:cNvSpPr/>
            <p:nvPr/>
          </p:nvSpPr>
          <p:spPr>
            <a:xfrm>
              <a:off x="6349125" y="1562966"/>
              <a:ext cx="1042392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Nitzschia inconspicua</a:t>
              </a:r>
            </a:p>
          </p:txBody>
        </p:sp>
        <p:sp>
          <p:nvSpPr>
            <p:cNvPr id="1372" name="tx1371"/>
            <p:cNvSpPr/>
            <p:nvPr/>
          </p:nvSpPr>
          <p:spPr>
            <a:xfrm>
              <a:off x="6349125" y="1507410"/>
              <a:ext cx="1186897" cy="101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 i="1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Cylindrotheca closterium</a:t>
              </a:r>
            </a:p>
          </p:txBody>
        </p:sp>
        <p:sp>
          <p:nvSpPr>
            <p:cNvPr id="1373" name="pl1372"/>
            <p:cNvSpPr/>
            <p:nvPr/>
          </p:nvSpPr>
          <p:spPr>
            <a:xfrm>
              <a:off x="1366885" y="4923841"/>
              <a:ext cx="1805977" cy="0"/>
            </a:xfrm>
            <a:custGeom>
              <a:avLst/>
              <a:pathLst>
                <a:path w="1805977" h="0">
                  <a:moveTo>
                    <a:pt x="1805977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4" name="rc1373"/>
            <p:cNvSpPr/>
            <p:nvPr/>
          </p:nvSpPr>
          <p:spPr>
            <a:xfrm>
              <a:off x="8202509" y="7157854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5" name="rc1374"/>
            <p:cNvSpPr/>
            <p:nvPr/>
          </p:nvSpPr>
          <p:spPr>
            <a:xfrm>
              <a:off x="8202509" y="7104892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6" name="rc1375"/>
            <p:cNvSpPr/>
            <p:nvPr/>
          </p:nvSpPr>
          <p:spPr>
            <a:xfrm>
              <a:off x="8202509" y="7051929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7" name="rc1376"/>
            <p:cNvSpPr/>
            <p:nvPr/>
          </p:nvSpPr>
          <p:spPr>
            <a:xfrm>
              <a:off x="8202509" y="6998967"/>
              <a:ext cx="126418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8" name="rc1377"/>
            <p:cNvSpPr/>
            <p:nvPr/>
          </p:nvSpPr>
          <p:spPr>
            <a:xfrm>
              <a:off x="8202509" y="6946005"/>
              <a:ext cx="126418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9" name="rc1378"/>
            <p:cNvSpPr/>
            <p:nvPr/>
          </p:nvSpPr>
          <p:spPr>
            <a:xfrm>
              <a:off x="8202509" y="6893043"/>
              <a:ext cx="126418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0" name="rc1379"/>
            <p:cNvSpPr/>
            <p:nvPr/>
          </p:nvSpPr>
          <p:spPr>
            <a:xfrm>
              <a:off x="8202509" y="6840081"/>
              <a:ext cx="126418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1" name="rc1380"/>
            <p:cNvSpPr/>
            <p:nvPr/>
          </p:nvSpPr>
          <p:spPr>
            <a:xfrm>
              <a:off x="8202509" y="6787119"/>
              <a:ext cx="126418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2" name="rc1381"/>
            <p:cNvSpPr/>
            <p:nvPr/>
          </p:nvSpPr>
          <p:spPr>
            <a:xfrm>
              <a:off x="8202509" y="6734157"/>
              <a:ext cx="126418" cy="5296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3" name="rc1382"/>
            <p:cNvSpPr/>
            <p:nvPr/>
          </p:nvSpPr>
          <p:spPr>
            <a:xfrm>
              <a:off x="8202509" y="6681194"/>
              <a:ext cx="126418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4" name="rc1383"/>
            <p:cNvSpPr/>
            <p:nvPr/>
          </p:nvSpPr>
          <p:spPr>
            <a:xfrm>
              <a:off x="8202509" y="6628232"/>
              <a:ext cx="126418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5" name="rc1384"/>
            <p:cNvSpPr/>
            <p:nvPr/>
          </p:nvSpPr>
          <p:spPr>
            <a:xfrm>
              <a:off x="8202509" y="6575270"/>
              <a:ext cx="126418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6" name="rc1385"/>
            <p:cNvSpPr/>
            <p:nvPr/>
          </p:nvSpPr>
          <p:spPr>
            <a:xfrm>
              <a:off x="8202509" y="6522308"/>
              <a:ext cx="126418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7" name="rc1386"/>
            <p:cNvSpPr/>
            <p:nvPr/>
          </p:nvSpPr>
          <p:spPr>
            <a:xfrm>
              <a:off x="8202509" y="6469346"/>
              <a:ext cx="126418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8" name="rc1387"/>
            <p:cNvSpPr/>
            <p:nvPr/>
          </p:nvSpPr>
          <p:spPr>
            <a:xfrm>
              <a:off x="8202509" y="6416384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9" name="rc1388"/>
            <p:cNvSpPr/>
            <p:nvPr/>
          </p:nvSpPr>
          <p:spPr>
            <a:xfrm>
              <a:off x="8202509" y="6363421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0" name="rc1389"/>
            <p:cNvSpPr/>
            <p:nvPr/>
          </p:nvSpPr>
          <p:spPr>
            <a:xfrm>
              <a:off x="8202509" y="6310459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1" name="rc1390"/>
            <p:cNvSpPr/>
            <p:nvPr/>
          </p:nvSpPr>
          <p:spPr>
            <a:xfrm>
              <a:off x="8202509" y="6257497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2" name="rc1391"/>
            <p:cNvSpPr/>
            <p:nvPr/>
          </p:nvSpPr>
          <p:spPr>
            <a:xfrm>
              <a:off x="8202509" y="6204535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3" name="rc1392"/>
            <p:cNvSpPr/>
            <p:nvPr/>
          </p:nvSpPr>
          <p:spPr>
            <a:xfrm>
              <a:off x="8202509" y="6151573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4" name="rc1393"/>
            <p:cNvSpPr/>
            <p:nvPr/>
          </p:nvSpPr>
          <p:spPr>
            <a:xfrm>
              <a:off x="8202509" y="6098611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5" name="rc1394"/>
            <p:cNvSpPr/>
            <p:nvPr/>
          </p:nvSpPr>
          <p:spPr>
            <a:xfrm>
              <a:off x="8202509" y="6045649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6" name="rc1395"/>
            <p:cNvSpPr/>
            <p:nvPr/>
          </p:nvSpPr>
          <p:spPr>
            <a:xfrm>
              <a:off x="8202509" y="5992686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7" name="rc1396"/>
            <p:cNvSpPr/>
            <p:nvPr/>
          </p:nvSpPr>
          <p:spPr>
            <a:xfrm>
              <a:off x="8202509" y="5939724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8" name="rc1397"/>
            <p:cNvSpPr/>
            <p:nvPr/>
          </p:nvSpPr>
          <p:spPr>
            <a:xfrm>
              <a:off x="8202509" y="5886762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9" name="rc1398"/>
            <p:cNvSpPr/>
            <p:nvPr/>
          </p:nvSpPr>
          <p:spPr>
            <a:xfrm>
              <a:off x="8202509" y="5833800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0" name="rc1399"/>
            <p:cNvSpPr/>
            <p:nvPr/>
          </p:nvSpPr>
          <p:spPr>
            <a:xfrm>
              <a:off x="8202509" y="5780838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1" name="rc1400"/>
            <p:cNvSpPr/>
            <p:nvPr/>
          </p:nvSpPr>
          <p:spPr>
            <a:xfrm>
              <a:off x="8202509" y="5727876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2" name="rc1401"/>
            <p:cNvSpPr/>
            <p:nvPr/>
          </p:nvSpPr>
          <p:spPr>
            <a:xfrm>
              <a:off x="8202509" y="5674913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3" name="rc1402"/>
            <p:cNvSpPr/>
            <p:nvPr/>
          </p:nvSpPr>
          <p:spPr>
            <a:xfrm>
              <a:off x="8202509" y="5621951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4" name="rc1403"/>
            <p:cNvSpPr/>
            <p:nvPr/>
          </p:nvSpPr>
          <p:spPr>
            <a:xfrm>
              <a:off x="8202509" y="5568989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5" name="rc1404"/>
            <p:cNvSpPr/>
            <p:nvPr/>
          </p:nvSpPr>
          <p:spPr>
            <a:xfrm>
              <a:off x="8202509" y="5516027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6" name="rc1405"/>
            <p:cNvSpPr/>
            <p:nvPr/>
          </p:nvSpPr>
          <p:spPr>
            <a:xfrm>
              <a:off x="8202509" y="5463065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7" name="rc1406"/>
            <p:cNvSpPr/>
            <p:nvPr/>
          </p:nvSpPr>
          <p:spPr>
            <a:xfrm>
              <a:off x="8202509" y="5410103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8" name="rc1407"/>
            <p:cNvSpPr/>
            <p:nvPr/>
          </p:nvSpPr>
          <p:spPr>
            <a:xfrm>
              <a:off x="8202509" y="5357141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9" name="rc1408"/>
            <p:cNvSpPr/>
            <p:nvPr/>
          </p:nvSpPr>
          <p:spPr>
            <a:xfrm>
              <a:off x="8202509" y="5304178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0" name="rc1409"/>
            <p:cNvSpPr/>
            <p:nvPr/>
          </p:nvSpPr>
          <p:spPr>
            <a:xfrm>
              <a:off x="8202509" y="5251216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1" name="rc1410"/>
            <p:cNvSpPr/>
            <p:nvPr/>
          </p:nvSpPr>
          <p:spPr>
            <a:xfrm>
              <a:off x="8202509" y="5198254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2" name="rc1411"/>
            <p:cNvSpPr/>
            <p:nvPr/>
          </p:nvSpPr>
          <p:spPr>
            <a:xfrm>
              <a:off x="8202509" y="5145292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3" name="rc1412"/>
            <p:cNvSpPr/>
            <p:nvPr/>
          </p:nvSpPr>
          <p:spPr>
            <a:xfrm>
              <a:off x="8202509" y="5092330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4" name="rc1413"/>
            <p:cNvSpPr/>
            <p:nvPr/>
          </p:nvSpPr>
          <p:spPr>
            <a:xfrm>
              <a:off x="8202509" y="5039368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5" name="rc1414"/>
            <p:cNvSpPr/>
            <p:nvPr/>
          </p:nvSpPr>
          <p:spPr>
            <a:xfrm>
              <a:off x="8202509" y="4986405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6" name="rc1415"/>
            <p:cNvSpPr/>
            <p:nvPr/>
          </p:nvSpPr>
          <p:spPr>
            <a:xfrm>
              <a:off x="8202509" y="4933443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7" name="rc1416"/>
            <p:cNvSpPr/>
            <p:nvPr/>
          </p:nvSpPr>
          <p:spPr>
            <a:xfrm>
              <a:off x="8202509" y="4880481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8" name="rc1417"/>
            <p:cNvSpPr/>
            <p:nvPr/>
          </p:nvSpPr>
          <p:spPr>
            <a:xfrm>
              <a:off x="8202509" y="4827519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9" name="rc1418"/>
            <p:cNvSpPr/>
            <p:nvPr/>
          </p:nvSpPr>
          <p:spPr>
            <a:xfrm>
              <a:off x="8202509" y="4774557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0" name="rc1419"/>
            <p:cNvSpPr/>
            <p:nvPr/>
          </p:nvSpPr>
          <p:spPr>
            <a:xfrm>
              <a:off x="8202509" y="4721595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1" name="rc1420"/>
            <p:cNvSpPr/>
            <p:nvPr/>
          </p:nvSpPr>
          <p:spPr>
            <a:xfrm>
              <a:off x="8202509" y="4668633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2" name="rc1421"/>
            <p:cNvSpPr/>
            <p:nvPr/>
          </p:nvSpPr>
          <p:spPr>
            <a:xfrm>
              <a:off x="8202509" y="4615670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3" name="rc1422"/>
            <p:cNvSpPr/>
            <p:nvPr/>
          </p:nvSpPr>
          <p:spPr>
            <a:xfrm>
              <a:off x="8202509" y="4562708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4" name="rc1423"/>
            <p:cNvSpPr/>
            <p:nvPr/>
          </p:nvSpPr>
          <p:spPr>
            <a:xfrm>
              <a:off x="8202509" y="4509746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5" name="rc1424"/>
            <p:cNvSpPr/>
            <p:nvPr/>
          </p:nvSpPr>
          <p:spPr>
            <a:xfrm>
              <a:off x="8202509" y="4456784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6" name="rc1425"/>
            <p:cNvSpPr/>
            <p:nvPr/>
          </p:nvSpPr>
          <p:spPr>
            <a:xfrm>
              <a:off x="8202509" y="4403822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7" name="rc1426"/>
            <p:cNvSpPr/>
            <p:nvPr/>
          </p:nvSpPr>
          <p:spPr>
            <a:xfrm>
              <a:off x="8202509" y="4350860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8" name="rc1427"/>
            <p:cNvSpPr/>
            <p:nvPr/>
          </p:nvSpPr>
          <p:spPr>
            <a:xfrm>
              <a:off x="8202509" y="4297898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9" name="rc1428"/>
            <p:cNvSpPr/>
            <p:nvPr/>
          </p:nvSpPr>
          <p:spPr>
            <a:xfrm>
              <a:off x="8202509" y="4244935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0" name="rc1429"/>
            <p:cNvSpPr/>
            <p:nvPr/>
          </p:nvSpPr>
          <p:spPr>
            <a:xfrm>
              <a:off x="8202509" y="4191973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1" name="rc1430"/>
            <p:cNvSpPr/>
            <p:nvPr/>
          </p:nvSpPr>
          <p:spPr>
            <a:xfrm>
              <a:off x="8202509" y="4139011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2" name="rc1431"/>
            <p:cNvSpPr/>
            <p:nvPr/>
          </p:nvSpPr>
          <p:spPr>
            <a:xfrm>
              <a:off x="8202509" y="4086049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3" name="rc1432"/>
            <p:cNvSpPr/>
            <p:nvPr/>
          </p:nvSpPr>
          <p:spPr>
            <a:xfrm>
              <a:off x="8202509" y="4033087"/>
              <a:ext cx="126418" cy="52962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4" name="rc1433"/>
            <p:cNvSpPr/>
            <p:nvPr/>
          </p:nvSpPr>
          <p:spPr>
            <a:xfrm>
              <a:off x="8202509" y="3980125"/>
              <a:ext cx="126418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5" name="rc1434"/>
            <p:cNvSpPr/>
            <p:nvPr/>
          </p:nvSpPr>
          <p:spPr>
            <a:xfrm>
              <a:off x="8202509" y="3927162"/>
              <a:ext cx="126418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6" name="rc1435"/>
            <p:cNvSpPr/>
            <p:nvPr/>
          </p:nvSpPr>
          <p:spPr>
            <a:xfrm>
              <a:off x="8202509" y="3874200"/>
              <a:ext cx="126418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7" name="rc1436"/>
            <p:cNvSpPr/>
            <p:nvPr/>
          </p:nvSpPr>
          <p:spPr>
            <a:xfrm>
              <a:off x="8202509" y="3821238"/>
              <a:ext cx="126418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8" name="rc1437"/>
            <p:cNvSpPr/>
            <p:nvPr/>
          </p:nvSpPr>
          <p:spPr>
            <a:xfrm>
              <a:off x="8202509" y="3768276"/>
              <a:ext cx="126418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9" name="rc1438"/>
            <p:cNvSpPr/>
            <p:nvPr/>
          </p:nvSpPr>
          <p:spPr>
            <a:xfrm>
              <a:off x="8202509" y="3715314"/>
              <a:ext cx="126418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0" name="rc1439"/>
            <p:cNvSpPr/>
            <p:nvPr/>
          </p:nvSpPr>
          <p:spPr>
            <a:xfrm>
              <a:off x="8202509" y="3662352"/>
              <a:ext cx="126418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1" name="rc1440"/>
            <p:cNvSpPr/>
            <p:nvPr/>
          </p:nvSpPr>
          <p:spPr>
            <a:xfrm>
              <a:off x="8202509" y="3609390"/>
              <a:ext cx="126418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2" name="rc1441"/>
            <p:cNvSpPr/>
            <p:nvPr/>
          </p:nvSpPr>
          <p:spPr>
            <a:xfrm>
              <a:off x="8202509" y="3556427"/>
              <a:ext cx="126418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3" name="rc1442"/>
            <p:cNvSpPr/>
            <p:nvPr/>
          </p:nvSpPr>
          <p:spPr>
            <a:xfrm>
              <a:off x="8202509" y="3503465"/>
              <a:ext cx="126418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4" name="rc1443"/>
            <p:cNvSpPr/>
            <p:nvPr/>
          </p:nvSpPr>
          <p:spPr>
            <a:xfrm>
              <a:off x="8202509" y="3450503"/>
              <a:ext cx="126418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5" name="rc1444"/>
            <p:cNvSpPr/>
            <p:nvPr/>
          </p:nvSpPr>
          <p:spPr>
            <a:xfrm>
              <a:off x="8202509" y="3397541"/>
              <a:ext cx="126418" cy="5296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6" name="rc1445"/>
            <p:cNvSpPr/>
            <p:nvPr/>
          </p:nvSpPr>
          <p:spPr>
            <a:xfrm>
              <a:off x="8202509" y="3344579"/>
              <a:ext cx="126418" cy="5296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7" name="rc1446"/>
            <p:cNvSpPr/>
            <p:nvPr/>
          </p:nvSpPr>
          <p:spPr>
            <a:xfrm>
              <a:off x="8202509" y="3291617"/>
              <a:ext cx="126418" cy="5296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8" name="rc1447"/>
            <p:cNvSpPr/>
            <p:nvPr/>
          </p:nvSpPr>
          <p:spPr>
            <a:xfrm>
              <a:off x="8202509" y="3238654"/>
              <a:ext cx="126418" cy="5296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9" name="rc1448"/>
            <p:cNvSpPr/>
            <p:nvPr/>
          </p:nvSpPr>
          <p:spPr>
            <a:xfrm>
              <a:off x="8202509" y="3185692"/>
              <a:ext cx="126418" cy="5296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0" name="rc1449"/>
            <p:cNvSpPr/>
            <p:nvPr/>
          </p:nvSpPr>
          <p:spPr>
            <a:xfrm>
              <a:off x="8202509" y="3132730"/>
              <a:ext cx="126418" cy="5296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1" name="rc1450"/>
            <p:cNvSpPr/>
            <p:nvPr/>
          </p:nvSpPr>
          <p:spPr>
            <a:xfrm>
              <a:off x="8202509" y="3079768"/>
              <a:ext cx="126418" cy="5296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2" name="rc1451"/>
            <p:cNvSpPr/>
            <p:nvPr/>
          </p:nvSpPr>
          <p:spPr>
            <a:xfrm>
              <a:off x="8202509" y="3026806"/>
              <a:ext cx="126418" cy="5296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3" name="rc1452"/>
            <p:cNvSpPr/>
            <p:nvPr/>
          </p:nvSpPr>
          <p:spPr>
            <a:xfrm>
              <a:off x="8202509" y="2973844"/>
              <a:ext cx="126418" cy="5296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4" name="rc1453"/>
            <p:cNvSpPr/>
            <p:nvPr/>
          </p:nvSpPr>
          <p:spPr>
            <a:xfrm>
              <a:off x="8202509" y="2920882"/>
              <a:ext cx="126418" cy="5296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5" name="rc1454"/>
            <p:cNvSpPr/>
            <p:nvPr/>
          </p:nvSpPr>
          <p:spPr>
            <a:xfrm>
              <a:off x="8202509" y="2867919"/>
              <a:ext cx="126418" cy="5296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6" name="rc1455"/>
            <p:cNvSpPr/>
            <p:nvPr/>
          </p:nvSpPr>
          <p:spPr>
            <a:xfrm>
              <a:off x="8202509" y="2814957"/>
              <a:ext cx="126418" cy="5296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7" name="rc1456"/>
            <p:cNvSpPr/>
            <p:nvPr/>
          </p:nvSpPr>
          <p:spPr>
            <a:xfrm>
              <a:off x="8202509" y="2761995"/>
              <a:ext cx="126418" cy="5296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8" name="rc1457"/>
            <p:cNvSpPr/>
            <p:nvPr/>
          </p:nvSpPr>
          <p:spPr>
            <a:xfrm>
              <a:off x="8202509" y="2709033"/>
              <a:ext cx="126418" cy="5296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9" name="rc1458"/>
            <p:cNvSpPr/>
            <p:nvPr/>
          </p:nvSpPr>
          <p:spPr>
            <a:xfrm>
              <a:off x="8202509" y="2656071"/>
              <a:ext cx="126418" cy="5296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0" name="rc1459"/>
            <p:cNvSpPr/>
            <p:nvPr/>
          </p:nvSpPr>
          <p:spPr>
            <a:xfrm>
              <a:off x="8202509" y="2603109"/>
              <a:ext cx="126418" cy="5296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1" name="rc1460"/>
            <p:cNvSpPr/>
            <p:nvPr/>
          </p:nvSpPr>
          <p:spPr>
            <a:xfrm>
              <a:off x="8202509" y="2550146"/>
              <a:ext cx="126418" cy="5296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2" name="rc1461"/>
            <p:cNvSpPr/>
            <p:nvPr/>
          </p:nvSpPr>
          <p:spPr>
            <a:xfrm>
              <a:off x="8202509" y="2497184"/>
              <a:ext cx="126418" cy="5296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3" name="rc1462"/>
            <p:cNvSpPr/>
            <p:nvPr/>
          </p:nvSpPr>
          <p:spPr>
            <a:xfrm>
              <a:off x="8202509" y="2444222"/>
              <a:ext cx="126418" cy="5296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4" name="rc1463"/>
            <p:cNvSpPr/>
            <p:nvPr/>
          </p:nvSpPr>
          <p:spPr>
            <a:xfrm>
              <a:off x="8202509" y="2391260"/>
              <a:ext cx="126418" cy="5296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5" name="rc1464"/>
            <p:cNvSpPr/>
            <p:nvPr/>
          </p:nvSpPr>
          <p:spPr>
            <a:xfrm>
              <a:off x="8202509" y="2338298"/>
              <a:ext cx="126418" cy="5296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6" name="rc1465"/>
            <p:cNvSpPr/>
            <p:nvPr/>
          </p:nvSpPr>
          <p:spPr>
            <a:xfrm>
              <a:off x="8202509" y="2285336"/>
              <a:ext cx="126418" cy="5296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7" name="rc1466"/>
            <p:cNvSpPr/>
            <p:nvPr/>
          </p:nvSpPr>
          <p:spPr>
            <a:xfrm>
              <a:off x="8202509" y="2232374"/>
              <a:ext cx="126418" cy="5296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8" name="rc1467"/>
            <p:cNvSpPr/>
            <p:nvPr/>
          </p:nvSpPr>
          <p:spPr>
            <a:xfrm>
              <a:off x="8202509" y="2179411"/>
              <a:ext cx="126418" cy="5296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9" name="rc1468"/>
            <p:cNvSpPr/>
            <p:nvPr/>
          </p:nvSpPr>
          <p:spPr>
            <a:xfrm>
              <a:off x="8202509" y="2126449"/>
              <a:ext cx="126418" cy="5296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0" name="rc1469"/>
            <p:cNvSpPr/>
            <p:nvPr/>
          </p:nvSpPr>
          <p:spPr>
            <a:xfrm>
              <a:off x="8202509" y="2073487"/>
              <a:ext cx="126418" cy="5296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1" name="rc1470"/>
            <p:cNvSpPr/>
            <p:nvPr/>
          </p:nvSpPr>
          <p:spPr>
            <a:xfrm>
              <a:off x="8202509" y="2020525"/>
              <a:ext cx="126418" cy="5296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2" name="rc1471"/>
            <p:cNvSpPr/>
            <p:nvPr/>
          </p:nvSpPr>
          <p:spPr>
            <a:xfrm>
              <a:off x="8202509" y="1967563"/>
              <a:ext cx="126418" cy="5296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3" name="rc1472"/>
            <p:cNvSpPr/>
            <p:nvPr/>
          </p:nvSpPr>
          <p:spPr>
            <a:xfrm>
              <a:off x="8202509" y="1914601"/>
              <a:ext cx="126418" cy="5296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4" name="rc1473"/>
            <p:cNvSpPr/>
            <p:nvPr/>
          </p:nvSpPr>
          <p:spPr>
            <a:xfrm>
              <a:off x="8202509" y="1861638"/>
              <a:ext cx="126418" cy="5296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5" name="rc1474"/>
            <p:cNvSpPr/>
            <p:nvPr/>
          </p:nvSpPr>
          <p:spPr>
            <a:xfrm>
              <a:off x="8202509" y="1808676"/>
              <a:ext cx="126418" cy="5296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6" name="rc1475"/>
            <p:cNvSpPr/>
            <p:nvPr/>
          </p:nvSpPr>
          <p:spPr>
            <a:xfrm>
              <a:off x="8202509" y="1755714"/>
              <a:ext cx="126418" cy="5296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7" name="rc1476"/>
            <p:cNvSpPr/>
            <p:nvPr/>
          </p:nvSpPr>
          <p:spPr>
            <a:xfrm>
              <a:off x="8202509" y="1702752"/>
              <a:ext cx="126418" cy="5296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8" name="rc1477"/>
            <p:cNvSpPr/>
            <p:nvPr/>
          </p:nvSpPr>
          <p:spPr>
            <a:xfrm>
              <a:off x="8202509" y="1649790"/>
              <a:ext cx="126418" cy="5296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9" name="rc1478"/>
            <p:cNvSpPr/>
            <p:nvPr/>
          </p:nvSpPr>
          <p:spPr>
            <a:xfrm>
              <a:off x="8202509" y="1596828"/>
              <a:ext cx="126418" cy="5296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0" name="rc1479"/>
            <p:cNvSpPr/>
            <p:nvPr/>
          </p:nvSpPr>
          <p:spPr>
            <a:xfrm>
              <a:off x="8202509" y="1543866"/>
              <a:ext cx="126418" cy="5296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1" name="rc1480"/>
            <p:cNvSpPr/>
            <p:nvPr/>
          </p:nvSpPr>
          <p:spPr>
            <a:xfrm>
              <a:off x="3172862" y="4033087"/>
              <a:ext cx="3160459" cy="3177729"/>
            </a:xfrm>
            <a:prstGeom prst="rect">
              <a:avLst/>
            </a:prstGeom>
            <a:solidFill>
              <a:srgbClr val="EFB911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82" name="rc1481"/>
            <p:cNvSpPr/>
            <p:nvPr/>
          </p:nvSpPr>
          <p:spPr>
            <a:xfrm>
              <a:off x="2721368" y="1543866"/>
              <a:ext cx="3611954" cy="2489221"/>
            </a:xfrm>
            <a:prstGeom prst="rect">
              <a:avLst/>
            </a:prstGeom>
            <a:solidFill>
              <a:srgbClr val="572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483" name="rc1482"/>
            <p:cNvSpPr/>
            <p:nvPr/>
          </p:nvSpPr>
          <p:spPr>
            <a:xfrm>
              <a:off x="8816207" y="1860636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84" name="tx1483"/>
            <p:cNvSpPr/>
            <p:nvPr/>
          </p:nvSpPr>
          <p:spPr>
            <a:xfrm>
              <a:off x="8885796" y="1912676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1485" name="pic148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2111312"/>
              <a:ext cx="219455" cy="1097280"/>
            </a:xfrm>
            <a:prstGeom prst="rect">
              <a:avLst/>
            </a:prstGeom>
          </p:spPr>
        </p:pic>
        <p:sp>
          <p:nvSpPr>
            <p:cNvPr id="1486" name="pl1485"/>
            <p:cNvSpPr/>
            <p:nvPr/>
          </p:nvSpPr>
          <p:spPr>
            <a:xfrm>
              <a:off x="9061361" y="298339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7" name="pl1486"/>
            <p:cNvSpPr/>
            <p:nvPr/>
          </p:nvSpPr>
          <p:spPr>
            <a:xfrm>
              <a:off x="9061361" y="2693311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8" name="pl1487"/>
            <p:cNvSpPr/>
            <p:nvPr/>
          </p:nvSpPr>
          <p:spPr>
            <a:xfrm>
              <a:off x="9061361" y="240322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9" name="pl1488"/>
            <p:cNvSpPr/>
            <p:nvPr/>
          </p:nvSpPr>
          <p:spPr>
            <a:xfrm>
              <a:off x="9061361" y="211314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0" name="pl1489"/>
            <p:cNvSpPr/>
            <p:nvPr/>
          </p:nvSpPr>
          <p:spPr>
            <a:xfrm>
              <a:off x="8885796" y="298339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1" name="pl1490"/>
            <p:cNvSpPr/>
            <p:nvPr/>
          </p:nvSpPr>
          <p:spPr>
            <a:xfrm>
              <a:off x="8885796" y="2693311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2" name="pl1491"/>
            <p:cNvSpPr/>
            <p:nvPr/>
          </p:nvSpPr>
          <p:spPr>
            <a:xfrm>
              <a:off x="8885796" y="240322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3" name="pl1492"/>
            <p:cNvSpPr/>
            <p:nvPr/>
          </p:nvSpPr>
          <p:spPr>
            <a:xfrm>
              <a:off x="8885796" y="211314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4" name="tx1493"/>
            <p:cNvSpPr/>
            <p:nvPr/>
          </p:nvSpPr>
          <p:spPr>
            <a:xfrm>
              <a:off x="9174841" y="2958499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1495" name="tx1494"/>
            <p:cNvSpPr/>
            <p:nvPr/>
          </p:nvSpPr>
          <p:spPr>
            <a:xfrm>
              <a:off x="9174841" y="2668414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1496" name="tx1495"/>
            <p:cNvSpPr/>
            <p:nvPr/>
          </p:nvSpPr>
          <p:spPr>
            <a:xfrm>
              <a:off x="9174841" y="2378328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1497" name="tx1496"/>
            <p:cNvSpPr/>
            <p:nvPr/>
          </p:nvSpPr>
          <p:spPr>
            <a:xfrm>
              <a:off x="9174841" y="2088243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1498" name="rc1497"/>
            <p:cNvSpPr/>
            <p:nvPr/>
          </p:nvSpPr>
          <p:spPr>
            <a:xfrm>
              <a:off x="8816207" y="3285381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99" name="tx1498"/>
            <p:cNvSpPr/>
            <p:nvPr/>
          </p:nvSpPr>
          <p:spPr>
            <a:xfrm>
              <a:off x="8885796" y="3364829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500" name="rc1499"/>
            <p:cNvSpPr/>
            <p:nvPr/>
          </p:nvSpPr>
          <p:spPr>
            <a:xfrm>
              <a:off x="8885796" y="353605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1" name="rc1500"/>
            <p:cNvSpPr/>
            <p:nvPr/>
          </p:nvSpPr>
          <p:spPr>
            <a:xfrm>
              <a:off x="8887596" y="3537856"/>
              <a:ext cx="215856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2" name="rc1501"/>
            <p:cNvSpPr/>
            <p:nvPr/>
          </p:nvSpPr>
          <p:spPr>
            <a:xfrm>
              <a:off x="8885796" y="375551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3" name="rc1502"/>
            <p:cNvSpPr/>
            <p:nvPr/>
          </p:nvSpPr>
          <p:spPr>
            <a:xfrm>
              <a:off x="8887596" y="3757312"/>
              <a:ext cx="215856" cy="21585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4" name="rc1503"/>
            <p:cNvSpPr/>
            <p:nvPr/>
          </p:nvSpPr>
          <p:spPr>
            <a:xfrm>
              <a:off x="8885796" y="397496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5" name="rc1504"/>
            <p:cNvSpPr/>
            <p:nvPr/>
          </p:nvSpPr>
          <p:spPr>
            <a:xfrm>
              <a:off x="8887596" y="3976768"/>
              <a:ext cx="215856" cy="21585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6" name="rc1505"/>
            <p:cNvSpPr/>
            <p:nvPr/>
          </p:nvSpPr>
          <p:spPr>
            <a:xfrm>
              <a:off x="8885796" y="419442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7" name="rc1506"/>
            <p:cNvSpPr/>
            <p:nvPr/>
          </p:nvSpPr>
          <p:spPr>
            <a:xfrm>
              <a:off x="8887596" y="4196224"/>
              <a:ext cx="215856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8" name="rc1507"/>
            <p:cNvSpPr/>
            <p:nvPr/>
          </p:nvSpPr>
          <p:spPr>
            <a:xfrm>
              <a:off x="8885796" y="441388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9" name="rc1508"/>
            <p:cNvSpPr/>
            <p:nvPr/>
          </p:nvSpPr>
          <p:spPr>
            <a:xfrm>
              <a:off x="8887596" y="4415680"/>
              <a:ext cx="215856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0" name="tx1509"/>
            <p:cNvSpPr/>
            <p:nvPr/>
          </p:nvSpPr>
          <p:spPr>
            <a:xfrm>
              <a:off x="9174841" y="3622660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511" name="tx1510"/>
            <p:cNvSpPr/>
            <p:nvPr/>
          </p:nvSpPr>
          <p:spPr>
            <a:xfrm>
              <a:off x="9174841" y="3842116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512" name="tx1511"/>
            <p:cNvSpPr/>
            <p:nvPr/>
          </p:nvSpPr>
          <p:spPr>
            <a:xfrm>
              <a:off x="9174841" y="4061572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513" name="tx1512"/>
            <p:cNvSpPr/>
            <p:nvPr/>
          </p:nvSpPr>
          <p:spPr>
            <a:xfrm>
              <a:off x="9174841" y="4281028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514" name="tx1513"/>
            <p:cNvSpPr/>
            <p:nvPr/>
          </p:nvSpPr>
          <p:spPr>
            <a:xfrm>
              <a:off x="9174841" y="4498676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515" name="rc1514"/>
            <p:cNvSpPr/>
            <p:nvPr/>
          </p:nvSpPr>
          <p:spPr>
            <a:xfrm>
              <a:off x="8816207" y="4710125"/>
              <a:ext cx="1109041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16" name="tx1515"/>
            <p:cNvSpPr/>
            <p:nvPr/>
          </p:nvSpPr>
          <p:spPr>
            <a:xfrm>
              <a:off x="8885796" y="4761916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1517" name="rc1516"/>
            <p:cNvSpPr/>
            <p:nvPr/>
          </p:nvSpPr>
          <p:spPr>
            <a:xfrm>
              <a:off x="8885796" y="496080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8" name="rc1517"/>
            <p:cNvSpPr/>
            <p:nvPr/>
          </p:nvSpPr>
          <p:spPr>
            <a:xfrm>
              <a:off x="8887596" y="4962600"/>
              <a:ext cx="215856" cy="215855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9" name="rc1518"/>
            <p:cNvSpPr/>
            <p:nvPr/>
          </p:nvSpPr>
          <p:spPr>
            <a:xfrm>
              <a:off x="8885796" y="518025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0" name="rc1519"/>
            <p:cNvSpPr/>
            <p:nvPr/>
          </p:nvSpPr>
          <p:spPr>
            <a:xfrm>
              <a:off x="8887596" y="5182056"/>
              <a:ext cx="215856" cy="215855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1" name="rc1520"/>
            <p:cNvSpPr/>
            <p:nvPr/>
          </p:nvSpPr>
          <p:spPr>
            <a:xfrm>
              <a:off x="8885796" y="539971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2" name="rc1521"/>
            <p:cNvSpPr/>
            <p:nvPr/>
          </p:nvSpPr>
          <p:spPr>
            <a:xfrm>
              <a:off x="8887596" y="5401512"/>
              <a:ext cx="215856" cy="215855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3" name="rc1522"/>
            <p:cNvSpPr/>
            <p:nvPr/>
          </p:nvSpPr>
          <p:spPr>
            <a:xfrm>
              <a:off x="8885796" y="561916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4" name="rc1523"/>
            <p:cNvSpPr/>
            <p:nvPr/>
          </p:nvSpPr>
          <p:spPr>
            <a:xfrm>
              <a:off x="8887596" y="5620968"/>
              <a:ext cx="215856" cy="215855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5" name="rc1524"/>
            <p:cNvSpPr/>
            <p:nvPr/>
          </p:nvSpPr>
          <p:spPr>
            <a:xfrm>
              <a:off x="8885796" y="583862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6" name="rc1525"/>
            <p:cNvSpPr/>
            <p:nvPr/>
          </p:nvSpPr>
          <p:spPr>
            <a:xfrm>
              <a:off x="8887596" y="5840424"/>
              <a:ext cx="215856" cy="215855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7" name="tx1526"/>
            <p:cNvSpPr/>
            <p:nvPr/>
          </p:nvSpPr>
          <p:spPr>
            <a:xfrm>
              <a:off x="9174841" y="5030214"/>
              <a:ext cx="337551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Autotrophic</a:t>
              </a:r>
            </a:p>
          </p:txBody>
        </p:sp>
        <p:sp>
          <p:nvSpPr>
            <p:cNvPr id="1528" name="tx1527"/>
            <p:cNvSpPr/>
            <p:nvPr/>
          </p:nvSpPr>
          <p:spPr>
            <a:xfrm>
              <a:off x="9174841" y="5249670"/>
              <a:ext cx="337483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Heterotroph</a:t>
              </a:r>
            </a:p>
          </p:txBody>
        </p:sp>
        <p:sp>
          <p:nvSpPr>
            <p:cNvPr id="1529" name="tx1528"/>
            <p:cNvSpPr/>
            <p:nvPr/>
          </p:nvSpPr>
          <p:spPr>
            <a:xfrm>
              <a:off x="9174841" y="5469126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1530" name="tx1529"/>
            <p:cNvSpPr/>
            <p:nvPr/>
          </p:nvSpPr>
          <p:spPr>
            <a:xfrm>
              <a:off x="9174841" y="5702566"/>
              <a:ext cx="42875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Plastid Parasite</a:t>
              </a:r>
            </a:p>
          </p:txBody>
        </p:sp>
        <p:sp>
          <p:nvSpPr>
            <p:cNvPr id="1531" name="tx1530"/>
            <p:cNvSpPr/>
            <p:nvPr/>
          </p:nvSpPr>
          <p:spPr>
            <a:xfrm>
              <a:off x="9174841" y="5922022"/>
              <a:ext cx="572306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Non-Plastid Parasite</a:t>
              </a:r>
            </a:p>
          </p:txBody>
        </p:sp>
        <p:sp>
          <p:nvSpPr>
            <p:cNvPr id="1532" name="rc1531"/>
            <p:cNvSpPr/>
            <p:nvPr/>
          </p:nvSpPr>
          <p:spPr>
            <a:xfrm>
              <a:off x="8816207" y="6134869"/>
              <a:ext cx="827848" cy="75917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33" name="tx1532"/>
            <p:cNvSpPr/>
            <p:nvPr/>
          </p:nvSpPr>
          <p:spPr>
            <a:xfrm>
              <a:off x="8885796" y="6189079"/>
              <a:ext cx="652549" cy="1131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Super Group</a:t>
              </a:r>
            </a:p>
          </p:txBody>
        </p:sp>
        <p:sp>
          <p:nvSpPr>
            <p:cNvPr id="1534" name="rc1533"/>
            <p:cNvSpPr/>
            <p:nvPr/>
          </p:nvSpPr>
          <p:spPr>
            <a:xfrm>
              <a:off x="8885796" y="6385544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5" name="rc1534"/>
            <p:cNvSpPr/>
            <p:nvPr/>
          </p:nvSpPr>
          <p:spPr>
            <a:xfrm>
              <a:off x="8894796" y="6394544"/>
              <a:ext cx="201455" cy="201456"/>
            </a:xfrm>
            <a:prstGeom prst="rect">
              <a:avLst/>
            </a:prstGeom>
            <a:solidFill>
              <a:srgbClr val="EFB911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36" name="rc1535"/>
            <p:cNvSpPr/>
            <p:nvPr/>
          </p:nvSpPr>
          <p:spPr>
            <a:xfrm>
              <a:off x="8885796" y="660500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7" name="rc1536"/>
            <p:cNvSpPr/>
            <p:nvPr/>
          </p:nvSpPr>
          <p:spPr>
            <a:xfrm>
              <a:off x="8894796" y="6614000"/>
              <a:ext cx="201455" cy="201455"/>
            </a:xfrm>
            <a:prstGeom prst="rect">
              <a:avLst/>
            </a:prstGeom>
            <a:solidFill>
              <a:srgbClr val="572100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1538" name="tx1537"/>
            <p:cNvSpPr/>
            <p:nvPr/>
          </p:nvSpPr>
          <p:spPr>
            <a:xfrm>
              <a:off x="9174841" y="6468942"/>
              <a:ext cx="271521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Alveolata</a:t>
              </a:r>
            </a:p>
          </p:txBody>
        </p:sp>
        <p:sp>
          <p:nvSpPr>
            <p:cNvPr id="1539" name="tx1538"/>
            <p:cNvSpPr/>
            <p:nvPr/>
          </p:nvSpPr>
          <p:spPr>
            <a:xfrm>
              <a:off x="9174841" y="6674414"/>
              <a:ext cx="399625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</a:t>
              </a:r>
            </a:p>
          </p:txBody>
        </p:sp>
        <p:sp>
          <p:nvSpPr>
            <p:cNvPr id="1540" name="tx1539"/>
            <p:cNvSpPr/>
            <p:nvPr/>
          </p:nvSpPr>
          <p:spPr>
            <a:xfrm>
              <a:off x="1018783" y="1166102"/>
              <a:ext cx="2009892" cy="1271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Phylogenetic HMMER Score Map: </a:t>
              </a:r>
            </a:p>
          </p:txBody>
        </p:sp>
        <p:sp>
          <p:nvSpPr>
            <p:cNvPr id="1541" name="tx1540"/>
            <p:cNvSpPr/>
            <p:nvPr/>
          </p:nvSpPr>
          <p:spPr>
            <a:xfrm>
              <a:off x="1018783" y="1319638"/>
              <a:ext cx="1078855" cy="124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SAR Super Groups</a:t>
              </a:r>
            </a:p>
          </p:txBody>
        </p:sp>
        <p:sp>
          <p:nvSpPr>
            <p:cNvPr id="1542" name="tx1541"/>
            <p:cNvSpPr/>
            <p:nvPr/>
          </p:nvSpPr>
          <p:spPr>
            <a:xfrm>
              <a:off x="1018783" y="942406"/>
              <a:ext cx="563411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Figure 6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2025-05-27T13:27:42Z</dcterms:modified>
  <cp:category/>
</cp:coreProperties>
</file>