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591974" cy="2473613"/>
            </a:xfrm>
            <a:custGeom>
              <a:avLst/>
              <a:pathLst>
                <a:path w="591974" h="2473613">
                  <a:moveTo>
                    <a:pt x="0" y="2473613"/>
                  </a:moveTo>
                  <a:lnTo>
                    <a:pt x="20412" y="2390795"/>
                  </a:lnTo>
                  <a:lnTo>
                    <a:pt x="40825" y="2307977"/>
                  </a:lnTo>
                  <a:lnTo>
                    <a:pt x="61238" y="2225158"/>
                  </a:lnTo>
                  <a:lnTo>
                    <a:pt x="81651" y="2142340"/>
                  </a:lnTo>
                  <a:lnTo>
                    <a:pt x="102064" y="2059521"/>
                  </a:lnTo>
                  <a:lnTo>
                    <a:pt x="122477" y="1976703"/>
                  </a:lnTo>
                  <a:lnTo>
                    <a:pt x="142890" y="1893884"/>
                  </a:lnTo>
                  <a:lnTo>
                    <a:pt x="163303" y="1811066"/>
                  </a:lnTo>
                  <a:lnTo>
                    <a:pt x="183716" y="1728247"/>
                  </a:lnTo>
                  <a:lnTo>
                    <a:pt x="204129" y="1645429"/>
                  </a:lnTo>
                  <a:lnTo>
                    <a:pt x="224542" y="1562610"/>
                  </a:lnTo>
                  <a:lnTo>
                    <a:pt x="244954" y="1479792"/>
                  </a:lnTo>
                  <a:lnTo>
                    <a:pt x="265367" y="1396974"/>
                  </a:lnTo>
                  <a:lnTo>
                    <a:pt x="285780" y="1314155"/>
                  </a:lnTo>
                  <a:lnTo>
                    <a:pt x="306193" y="1231337"/>
                  </a:lnTo>
                  <a:lnTo>
                    <a:pt x="326606" y="1148518"/>
                  </a:lnTo>
                  <a:lnTo>
                    <a:pt x="347019" y="1065700"/>
                  </a:lnTo>
                  <a:lnTo>
                    <a:pt x="367432" y="982881"/>
                  </a:lnTo>
                  <a:lnTo>
                    <a:pt x="387845" y="900063"/>
                  </a:lnTo>
                  <a:lnTo>
                    <a:pt x="408258" y="817244"/>
                  </a:lnTo>
                  <a:lnTo>
                    <a:pt x="428671" y="734426"/>
                  </a:lnTo>
                  <a:lnTo>
                    <a:pt x="449084" y="651607"/>
                  </a:lnTo>
                  <a:lnTo>
                    <a:pt x="469497" y="568789"/>
                  </a:lnTo>
                  <a:lnTo>
                    <a:pt x="489909" y="485971"/>
                  </a:lnTo>
                  <a:lnTo>
                    <a:pt x="510322" y="403152"/>
                  </a:lnTo>
                  <a:lnTo>
                    <a:pt x="530735" y="320334"/>
                  </a:lnTo>
                  <a:lnTo>
                    <a:pt x="551148" y="237515"/>
                  </a:lnTo>
                  <a:lnTo>
                    <a:pt x="571561" y="154697"/>
                  </a:lnTo>
                  <a:lnTo>
                    <a:pt x="591974" y="71878"/>
                  </a:lnTo>
                  <a:lnTo>
                    <a:pt x="508723" y="52877"/>
                  </a:lnTo>
                  <a:lnTo>
                    <a:pt x="424865" y="36760"/>
                  </a:lnTo>
                  <a:lnTo>
                    <a:pt x="340501" y="23547"/>
                  </a:lnTo>
                  <a:lnTo>
                    <a:pt x="255731" y="13254"/>
                  </a:lnTo>
                  <a:lnTo>
                    <a:pt x="170657" y="5893"/>
                  </a:lnTo>
                  <a:lnTo>
                    <a:pt x="85379" y="1473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" name="pg5"/>
            <p:cNvSpPr/>
            <p:nvPr/>
          </p:nvSpPr>
          <p:spPr>
            <a:xfrm>
              <a:off x="3012897" y="1749568"/>
              <a:ext cx="4947079" cy="4946952"/>
            </a:xfrm>
            <a:custGeom>
              <a:avLst/>
              <a:pathLst>
                <a:path w="4947079" h="4946952">
                  <a:moveTo>
                    <a:pt x="2473502" y="2473613"/>
                  </a:moveTo>
                  <a:lnTo>
                    <a:pt x="2473502" y="2388316"/>
                  </a:lnTo>
                  <a:lnTo>
                    <a:pt x="2473502" y="2303019"/>
                  </a:lnTo>
                  <a:lnTo>
                    <a:pt x="2473502" y="2217722"/>
                  </a:lnTo>
                  <a:lnTo>
                    <a:pt x="2473502" y="2132425"/>
                  </a:lnTo>
                  <a:lnTo>
                    <a:pt x="2473502" y="2047128"/>
                  </a:lnTo>
                  <a:lnTo>
                    <a:pt x="2473502" y="1961831"/>
                  </a:lnTo>
                  <a:lnTo>
                    <a:pt x="2473502" y="1876534"/>
                  </a:lnTo>
                  <a:lnTo>
                    <a:pt x="2473502" y="1791237"/>
                  </a:lnTo>
                  <a:lnTo>
                    <a:pt x="2473502" y="1705940"/>
                  </a:lnTo>
                  <a:lnTo>
                    <a:pt x="2473502" y="1620643"/>
                  </a:lnTo>
                  <a:lnTo>
                    <a:pt x="2473502" y="1535346"/>
                  </a:lnTo>
                  <a:lnTo>
                    <a:pt x="2473502" y="1450049"/>
                  </a:lnTo>
                  <a:lnTo>
                    <a:pt x="2473502" y="1364752"/>
                  </a:lnTo>
                  <a:lnTo>
                    <a:pt x="2473502" y="1279455"/>
                  </a:lnTo>
                  <a:lnTo>
                    <a:pt x="2473502" y="1194158"/>
                  </a:lnTo>
                  <a:lnTo>
                    <a:pt x="2473502" y="1108861"/>
                  </a:lnTo>
                  <a:lnTo>
                    <a:pt x="2473502" y="1023564"/>
                  </a:lnTo>
                  <a:lnTo>
                    <a:pt x="2473502" y="938267"/>
                  </a:lnTo>
                  <a:lnTo>
                    <a:pt x="2473502" y="852970"/>
                  </a:lnTo>
                  <a:lnTo>
                    <a:pt x="2473502" y="767673"/>
                  </a:lnTo>
                  <a:lnTo>
                    <a:pt x="2473502" y="682376"/>
                  </a:lnTo>
                  <a:lnTo>
                    <a:pt x="2473502" y="597079"/>
                  </a:lnTo>
                  <a:lnTo>
                    <a:pt x="2473502" y="511782"/>
                  </a:lnTo>
                  <a:lnTo>
                    <a:pt x="2473502" y="426485"/>
                  </a:lnTo>
                  <a:lnTo>
                    <a:pt x="2473502" y="341188"/>
                  </a:lnTo>
                  <a:lnTo>
                    <a:pt x="2473502" y="255891"/>
                  </a:lnTo>
                  <a:lnTo>
                    <a:pt x="2473502" y="170594"/>
                  </a:lnTo>
                  <a:lnTo>
                    <a:pt x="2473502" y="85297"/>
                  </a:lnTo>
                  <a:lnTo>
                    <a:pt x="2473502" y="0"/>
                  </a:lnTo>
                  <a:lnTo>
                    <a:pt x="2389561" y="1424"/>
                  </a:lnTo>
                  <a:lnTo>
                    <a:pt x="2305716" y="5697"/>
                  </a:lnTo>
                  <a:lnTo>
                    <a:pt x="2222065" y="12812"/>
                  </a:lnTo>
                  <a:lnTo>
                    <a:pt x="2138703" y="22761"/>
                  </a:lnTo>
                  <a:lnTo>
                    <a:pt x="2055727" y="35534"/>
                  </a:lnTo>
                  <a:lnTo>
                    <a:pt x="1973233" y="51115"/>
                  </a:lnTo>
                  <a:lnTo>
                    <a:pt x="1891314" y="69487"/>
                  </a:lnTo>
                  <a:lnTo>
                    <a:pt x="1810066" y="90628"/>
                  </a:lnTo>
                  <a:lnTo>
                    <a:pt x="1729583" y="114514"/>
                  </a:lnTo>
                  <a:lnTo>
                    <a:pt x="1649956" y="141117"/>
                  </a:lnTo>
                  <a:lnTo>
                    <a:pt x="1571278" y="170407"/>
                  </a:lnTo>
                  <a:lnTo>
                    <a:pt x="1493639" y="202351"/>
                  </a:lnTo>
                  <a:lnTo>
                    <a:pt x="1417129" y="236910"/>
                  </a:lnTo>
                  <a:lnTo>
                    <a:pt x="1341836" y="274046"/>
                  </a:lnTo>
                  <a:lnTo>
                    <a:pt x="1267846" y="313715"/>
                  </a:lnTo>
                  <a:lnTo>
                    <a:pt x="1195245" y="355873"/>
                  </a:lnTo>
                  <a:lnTo>
                    <a:pt x="1124116" y="400470"/>
                  </a:lnTo>
                  <a:lnTo>
                    <a:pt x="1054542" y="447455"/>
                  </a:lnTo>
                  <a:lnTo>
                    <a:pt x="986603" y="496773"/>
                  </a:lnTo>
                  <a:lnTo>
                    <a:pt x="920376" y="548369"/>
                  </a:lnTo>
                  <a:lnTo>
                    <a:pt x="855938" y="602183"/>
                  </a:lnTo>
                  <a:lnTo>
                    <a:pt x="793363" y="658152"/>
                  </a:lnTo>
                  <a:lnTo>
                    <a:pt x="732724" y="716213"/>
                  </a:lnTo>
                  <a:lnTo>
                    <a:pt x="674089" y="776298"/>
                  </a:lnTo>
                  <a:lnTo>
                    <a:pt x="617528" y="838337"/>
                  </a:lnTo>
                  <a:lnTo>
                    <a:pt x="563104" y="902261"/>
                  </a:lnTo>
                  <a:lnTo>
                    <a:pt x="510881" y="967995"/>
                  </a:lnTo>
                  <a:lnTo>
                    <a:pt x="460919" y="1035463"/>
                  </a:lnTo>
                  <a:lnTo>
                    <a:pt x="413275" y="1104587"/>
                  </a:lnTo>
                  <a:lnTo>
                    <a:pt x="368004" y="1175289"/>
                  </a:lnTo>
                  <a:lnTo>
                    <a:pt x="325159" y="1247486"/>
                  </a:lnTo>
                  <a:lnTo>
                    <a:pt x="284788" y="1321095"/>
                  </a:lnTo>
                  <a:lnTo>
                    <a:pt x="246938" y="1396032"/>
                  </a:lnTo>
                  <a:lnTo>
                    <a:pt x="211653" y="1472210"/>
                  </a:lnTo>
                  <a:lnTo>
                    <a:pt x="178974" y="1549542"/>
                  </a:lnTo>
                  <a:lnTo>
                    <a:pt x="148937" y="1627938"/>
                  </a:lnTo>
                  <a:lnTo>
                    <a:pt x="121579" y="1707309"/>
                  </a:lnTo>
                  <a:lnTo>
                    <a:pt x="96929" y="1787562"/>
                  </a:lnTo>
                  <a:lnTo>
                    <a:pt x="75017" y="1868605"/>
                  </a:lnTo>
                  <a:lnTo>
                    <a:pt x="55867" y="1950345"/>
                  </a:lnTo>
                  <a:lnTo>
                    <a:pt x="39503" y="2032688"/>
                  </a:lnTo>
                  <a:lnTo>
                    <a:pt x="25942" y="2115539"/>
                  </a:lnTo>
                  <a:lnTo>
                    <a:pt x="15201" y="2198802"/>
                  </a:lnTo>
                  <a:lnTo>
                    <a:pt x="7291" y="2282382"/>
                  </a:lnTo>
                  <a:lnTo>
                    <a:pt x="2222" y="2366182"/>
                  </a:lnTo>
                  <a:lnTo>
                    <a:pt x="0" y="2450106"/>
                  </a:lnTo>
                  <a:lnTo>
                    <a:pt x="626" y="2534057"/>
                  </a:lnTo>
                  <a:lnTo>
                    <a:pt x="4102" y="2617938"/>
                  </a:lnTo>
                  <a:lnTo>
                    <a:pt x="10422" y="2701653"/>
                  </a:lnTo>
                  <a:lnTo>
                    <a:pt x="19579" y="2785105"/>
                  </a:lnTo>
                  <a:lnTo>
                    <a:pt x="31562" y="2868199"/>
                  </a:lnTo>
                  <a:lnTo>
                    <a:pt x="46359" y="2950838"/>
                  </a:lnTo>
                  <a:lnTo>
                    <a:pt x="63951" y="3032927"/>
                  </a:lnTo>
                  <a:lnTo>
                    <a:pt x="84319" y="3114372"/>
                  </a:lnTo>
                  <a:lnTo>
                    <a:pt x="107439" y="3195079"/>
                  </a:lnTo>
                  <a:lnTo>
                    <a:pt x="133284" y="3274955"/>
                  </a:lnTo>
                  <a:lnTo>
                    <a:pt x="161826" y="3353908"/>
                  </a:lnTo>
                  <a:lnTo>
                    <a:pt x="193029" y="3431847"/>
                  </a:lnTo>
                  <a:lnTo>
                    <a:pt x="226860" y="3508682"/>
                  </a:lnTo>
                  <a:lnTo>
                    <a:pt x="263279" y="3584325"/>
                  </a:lnTo>
                  <a:lnTo>
                    <a:pt x="302243" y="3658688"/>
                  </a:lnTo>
                  <a:lnTo>
                    <a:pt x="343709" y="3731687"/>
                  </a:lnTo>
                  <a:lnTo>
                    <a:pt x="387628" y="3803236"/>
                  </a:lnTo>
                  <a:lnTo>
                    <a:pt x="433949" y="3873253"/>
                  </a:lnTo>
                  <a:lnTo>
                    <a:pt x="482620" y="3941659"/>
                  </a:lnTo>
                  <a:lnTo>
                    <a:pt x="533585" y="4008373"/>
                  </a:lnTo>
                  <a:lnTo>
                    <a:pt x="586783" y="4073320"/>
                  </a:lnTo>
                  <a:lnTo>
                    <a:pt x="642155" y="4136423"/>
                  </a:lnTo>
                  <a:lnTo>
                    <a:pt x="699637" y="4197612"/>
                  </a:lnTo>
                  <a:lnTo>
                    <a:pt x="759162" y="4256814"/>
                  </a:lnTo>
                  <a:lnTo>
                    <a:pt x="820662" y="4313963"/>
                  </a:lnTo>
                  <a:lnTo>
                    <a:pt x="884065" y="4368991"/>
                  </a:lnTo>
                  <a:lnTo>
                    <a:pt x="949299" y="4421837"/>
                  </a:lnTo>
                  <a:lnTo>
                    <a:pt x="1016290" y="4472438"/>
                  </a:lnTo>
                  <a:lnTo>
                    <a:pt x="1084958" y="4520736"/>
                  </a:lnTo>
                  <a:lnTo>
                    <a:pt x="1155226" y="4566677"/>
                  </a:lnTo>
                  <a:lnTo>
                    <a:pt x="1227013" y="4610207"/>
                  </a:lnTo>
                  <a:lnTo>
                    <a:pt x="1300235" y="4651275"/>
                  </a:lnTo>
                  <a:lnTo>
                    <a:pt x="1374809" y="4689836"/>
                  </a:lnTo>
                  <a:lnTo>
                    <a:pt x="1450649" y="4725843"/>
                  </a:lnTo>
                  <a:lnTo>
                    <a:pt x="1527666" y="4759256"/>
                  </a:lnTo>
                  <a:lnTo>
                    <a:pt x="1605774" y="4790036"/>
                  </a:lnTo>
                  <a:lnTo>
                    <a:pt x="1684880" y="4818148"/>
                  </a:lnTo>
                  <a:lnTo>
                    <a:pt x="1764895" y="4843559"/>
                  </a:lnTo>
                  <a:lnTo>
                    <a:pt x="1845727" y="4866241"/>
                  </a:lnTo>
                  <a:lnTo>
                    <a:pt x="1927281" y="4886166"/>
                  </a:lnTo>
                  <a:lnTo>
                    <a:pt x="2009465" y="4903312"/>
                  </a:lnTo>
                  <a:lnTo>
                    <a:pt x="2092183" y="4917660"/>
                  </a:lnTo>
                  <a:lnTo>
                    <a:pt x="2175341" y="4929192"/>
                  </a:lnTo>
                  <a:lnTo>
                    <a:pt x="2258841" y="4937896"/>
                  </a:lnTo>
                  <a:lnTo>
                    <a:pt x="2342590" y="4943761"/>
                  </a:lnTo>
                  <a:lnTo>
                    <a:pt x="2426488" y="4946781"/>
                  </a:lnTo>
                  <a:lnTo>
                    <a:pt x="2510442" y="4946952"/>
                  </a:lnTo>
                  <a:lnTo>
                    <a:pt x="2594352" y="4944273"/>
                  </a:lnTo>
                  <a:lnTo>
                    <a:pt x="2678123" y="4938749"/>
                  </a:lnTo>
                  <a:lnTo>
                    <a:pt x="2761659" y="4930386"/>
                  </a:lnTo>
                  <a:lnTo>
                    <a:pt x="2844863" y="4919192"/>
                  </a:lnTo>
                  <a:lnTo>
                    <a:pt x="2927639" y="4905182"/>
                  </a:lnTo>
                  <a:lnTo>
                    <a:pt x="3009892" y="4888371"/>
                  </a:lnTo>
                  <a:lnTo>
                    <a:pt x="3091527" y="4868778"/>
                  </a:lnTo>
                  <a:lnTo>
                    <a:pt x="3172450" y="4846426"/>
                  </a:lnTo>
                  <a:lnTo>
                    <a:pt x="3252568" y="4821340"/>
                  </a:lnTo>
                  <a:lnTo>
                    <a:pt x="3331788" y="4793551"/>
                  </a:lnTo>
                  <a:lnTo>
                    <a:pt x="3410020" y="4763089"/>
                  </a:lnTo>
                  <a:lnTo>
                    <a:pt x="3487173" y="4729990"/>
                  </a:lnTo>
                  <a:lnTo>
                    <a:pt x="3563159" y="4694292"/>
                  </a:lnTo>
                  <a:lnTo>
                    <a:pt x="3637889" y="4656036"/>
                  </a:lnTo>
                  <a:lnTo>
                    <a:pt x="3711278" y="4615266"/>
                  </a:lnTo>
                  <a:lnTo>
                    <a:pt x="3783241" y="4572029"/>
                  </a:lnTo>
                  <a:lnTo>
                    <a:pt x="3853696" y="4526375"/>
                  </a:lnTo>
                  <a:lnTo>
                    <a:pt x="3922561" y="4478356"/>
                  </a:lnTo>
                  <a:lnTo>
                    <a:pt x="3989756" y="4428028"/>
                  </a:lnTo>
                  <a:lnTo>
                    <a:pt x="4055205" y="4375449"/>
                  </a:lnTo>
                  <a:lnTo>
                    <a:pt x="4118833" y="4320679"/>
                  </a:lnTo>
                  <a:lnTo>
                    <a:pt x="4180564" y="4263782"/>
                  </a:lnTo>
                  <a:lnTo>
                    <a:pt x="4240330" y="4204822"/>
                  </a:lnTo>
                  <a:lnTo>
                    <a:pt x="4298060" y="4143868"/>
                  </a:lnTo>
                  <a:lnTo>
                    <a:pt x="4353689" y="4080991"/>
                  </a:lnTo>
                  <a:lnTo>
                    <a:pt x="4407152" y="4016262"/>
                  </a:lnTo>
                  <a:lnTo>
                    <a:pt x="4458387" y="3949755"/>
                  </a:lnTo>
                  <a:lnTo>
                    <a:pt x="4507336" y="3881549"/>
                  </a:lnTo>
                  <a:lnTo>
                    <a:pt x="4553943" y="3811720"/>
                  </a:lnTo>
                  <a:lnTo>
                    <a:pt x="4598153" y="3740351"/>
                  </a:lnTo>
                  <a:lnTo>
                    <a:pt x="4639915" y="3667522"/>
                  </a:lnTo>
                  <a:lnTo>
                    <a:pt x="4679183" y="3593318"/>
                  </a:lnTo>
                  <a:lnTo>
                    <a:pt x="4715909" y="3517824"/>
                  </a:lnTo>
                  <a:lnTo>
                    <a:pt x="4750052" y="3441127"/>
                  </a:lnTo>
                  <a:lnTo>
                    <a:pt x="4781573" y="3363316"/>
                  </a:lnTo>
                  <a:lnTo>
                    <a:pt x="4810436" y="3284480"/>
                  </a:lnTo>
                  <a:lnTo>
                    <a:pt x="4836606" y="3204710"/>
                  </a:lnTo>
                  <a:lnTo>
                    <a:pt x="4860055" y="3124098"/>
                  </a:lnTo>
                  <a:lnTo>
                    <a:pt x="4880754" y="3042737"/>
                  </a:lnTo>
                  <a:lnTo>
                    <a:pt x="4898681" y="2960720"/>
                  </a:lnTo>
                  <a:lnTo>
                    <a:pt x="4913814" y="2878142"/>
                  </a:lnTo>
                  <a:lnTo>
                    <a:pt x="4926136" y="2795097"/>
                  </a:lnTo>
                  <a:lnTo>
                    <a:pt x="4935633" y="2711683"/>
                  </a:lnTo>
                  <a:lnTo>
                    <a:pt x="4942293" y="2627994"/>
                  </a:lnTo>
                  <a:lnTo>
                    <a:pt x="4946110" y="2544128"/>
                  </a:lnTo>
                  <a:lnTo>
                    <a:pt x="4947079" y="2460180"/>
                  </a:lnTo>
                  <a:lnTo>
                    <a:pt x="4945199" y="2376248"/>
                  </a:lnTo>
                  <a:lnTo>
                    <a:pt x="4940471" y="2292428"/>
                  </a:lnTo>
                  <a:lnTo>
                    <a:pt x="4932902" y="2208817"/>
                  </a:lnTo>
                  <a:lnTo>
                    <a:pt x="4922500" y="2125510"/>
                  </a:lnTo>
                  <a:lnTo>
                    <a:pt x="4909276" y="2042605"/>
                  </a:lnTo>
                  <a:lnTo>
                    <a:pt x="4893247" y="1960196"/>
                  </a:lnTo>
                  <a:lnTo>
                    <a:pt x="4874431" y="1878379"/>
                  </a:lnTo>
                  <a:lnTo>
                    <a:pt x="4852849" y="1797247"/>
                  </a:lnTo>
                  <a:lnTo>
                    <a:pt x="4828527" y="1716894"/>
                  </a:lnTo>
                  <a:lnTo>
                    <a:pt x="4801491" y="1637413"/>
                  </a:lnTo>
                  <a:lnTo>
                    <a:pt x="4771774" y="1558895"/>
                  </a:lnTo>
                  <a:lnTo>
                    <a:pt x="4739410" y="1481431"/>
                  </a:lnTo>
                  <a:lnTo>
                    <a:pt x="4704436" y="1405110"/>
                  </a:lnTo>
                  <a:lnTo>
                    <a:pt x="4666891" y="1330019"/>
                  </a:lnTo>
                  <a:lnTo>
                    <a:pt x="4626821" y="1256246"/>
                  </a:lnTo>
                  <a:lnTo>
                    <a:pt x="4584270" y="1183875"/>
                  </a:lnTo>
                  <a:lnTo>
                    <a:pt x="4539287" y="1112990"/>
                  </a:lnTo>
                  <a:lnTo>
                    <a:pt x="4491925" y="1043672"/>
                  </a:lnTo>
                  <a:lnTo>
                    <a:pt x="4442238" y="976001"/>
                  </a:lnTo>
                  <a:lnTo>
                    <a:pt x="4390283" y="910055"/>
                  </a:lnTo>
                  <a:lnTo>
                    <a:pt x="4336120" y="845910"/>
                  </a:lnTo>
                  <a:lnTo>
                    <a:pt x="4279812" y="783640"/>
                  </a:lnTo>
                  <a:lnTo>
                    <a:pt x="4221423" y="723317"/>
                  </a:lnTo>
                  <a:lnTo>
                    <a:pt x="4161021" y="665010"/>
                  </a:lnTo>
                  <a:lnTo>
                    <a:pt x="4098675" y="608787"/>
                  </a:lnTo>
                  <a:lnTo>
                    <a:pt x="4034456" y="554711"/>
                  </a:lnTo>
                  <a:lnTo>
                    <a:pt x="3968440" y="502846"/>
                  </a:lnTo>
                  <a:lnTo>
                    <a:pt x="3900702" y="453251"/>
                  </a:lnTo>
                  <a:lnTo>
                    <a:pt x="3831320" y="405983"/>
                  </a:lnTo>
                  <a:lnTo>
                    <a:pt x="3760373" y="361097"/>
                  </a:lnTo>
                  <a:lnTo>
                    <a:pt x="3687945" y="318644"/>
                  </a:lnTo>
                  <a:lnTo>
                    <a:pt x="3614117" y="278673"/>
                  </a:lnTo>
                  <a:lnTo>
                    <a:pt x="3538976" y="241231"/>
                  </a:lnTo>
                  <a:lnTo>
                    <a:pt x="3462607" y="206360"/>
                  </a:lnTo>
                  <a:lnTo>
                    <a:pt x="3385099" y="174101"/>
                  </a:lnTo>
                  <a:lnTo>
                    <a:pt x="3306541" y="144491"/>
                  </a:lnTo>
                  <a:lnTo>
                    <a:pt x="3227023" y="117563"/>
                  </a:lnTo>
                  <a:lnTo>
                    <a:pt x="3146637" y="93350"/>
                  </a:lnTo>
                  <a:lnTo>
                    <a:pt x="3065476" y="71878"/>
                  </a:lnTo>
                  <a:lnTo>
                    <a:pt x="3045063" y="154697"/>
                  </a:lnTo>
                  <a:lnTo>
                    <a:pt x="3024650" y="237515"/>
                  </a:lnTo>
                  <a:lnTo>
                    <a:pt x="3004238" y="320334"/>
                  </a:lnTo>
                  <a:lnTo>
                    <a:pt x="2983825" y="403152"/>
                  </a:lnTo>
                  <a:lnTo>
                    <a:pt x="2963412" y="485971"/>
                  </a:lnTo>
                  <a:lnTo>
                    <a:pt x="2942999" y="568789"/>
                  </a:lnTo>
                  <a:lnTo>
                    <a:pt x="2922586" y="651607"/>
                  </a:lnTo>
                  <a:lnTo>
                    <a:pt x="2902173" y="734426"/>
                  </a:lnTo>
                  <a:lnTo>
                    <a:pt x="2881760" y="817244"/>
                  </a:lnTo>
                  <a:lnTo>
                    <a:pt x="2861347" y="900063"/>
                  </a:lnTo>
                  <a:lnTo>
                    <a:pt x="2840934" y="982881"/>
                  </a:lnTo>
                  <a:lnTo>
                    <a:pt x="2820521" y="1065700"/>
                  </a:lnTo>
                  <a:lnTo>
                    <a:pt x="2800108" y="1148518"/>
                  </a:lnTo>
                  <a:lnTo>
                    <a:pt x="2779695" y="1231337"/>
                  </a:lnTo>
                  <a:lnTo>
                    <a:pt x="2759283" y="1314155"/>
                  </a:lnTo>
                  <a:lnTo>
                    <a:pt x="2738870" y="1396974"/>
                  </a:lnTo>
                  <a:lnTo>
                    <a:pt x="2718457" y="1479792"/>
                  </a:lnTo>
                  <a:lnTo>
                    <a:pt x="2698044" y="1562610"/>
                  </a:lnTo>
                  <a:lnTo>
                    <a:pt x="2677631" y="1645429"/>
                  </a:lnTo>
                  <a:lnTo>
                    <a:pt x="2657218" y="1728247"/>
                  </a:lnTo>
                  <a:lnTo>
                    <a:pt x="2636805" y="1811066"/>
                  </a:lnTo>
                  <a:lnTo>
                    <a:pt x="2616392" y="1893884"/>
                  </a:lnTo>
                  <a:lnTo>
                    <a:pt x="2595979" y="1976703"/>
                  </a:lnTo>
                  <a:lnTo>
                    <a:pt x="2575566" y="2059521"/>
                  </a:lnTo>
                  <a:lnTo>
                    <a:pt x="2555153" y="2142340"/>
                  </a:lnTo>
                  <a:lnTo>
                    <a:pt x="2534740" y="2225158"/>
                  </a:lnTo>
                  <a:lnTo>
                    <a:pt x="2514328" y="2307977"/>
                  </a:lnTo>
                  <a:lnTo>
                    <a:pt x="2493915" y="2390795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" name="tx6"/>
            <p:cNvSpPr/>
            <p:nvPr/>
          </p:nvSpPr>
          <p:spPr>
            <a:xfrm>
              <a:off x="5032901" y="2718604"/>
              <a:ext cx="1205158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 </a:t>
              </a:r>
            </a:p>
          </p:txBody>
        </p:sp>
        <p:sp>
          <p:nvSpPr>
            <p:cNvPr id="8" name="tx7"/>
            <p:cNvSpPr/>
            <p:nvPr/>
          </p:nvSpPr>
          <p:spPr>
            <a:xfrm>
              <a:off x="5207577" y="3065534"/>
              <a:ext cx="85580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3.846 %</a:t>
              </a:r>
            </a:p>
          </p:txBody>
        </p:sp>
        <p:sp>
          <p:nvSpPr>
            <p:cNvPr id="9" name="tx8"/>
            <p:cNvSpPr/>
            <p:nvPr/>
          </p:nvSpPr>
          <p:spPr>
            <a:xfrm>
              <a:off x="4758824" y="5174183"/>
              <a:ext cx="1156990" cy="19828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 </a:t>
              </a:r>
            </a:p>
          </p:txBody>
        </p:sp>
        <p:sp>
          <p:nvSpPr>
            <p:cNvPr id="10" name="tx9"/>
            <p:cNvSpPr/>
            <p:nvPr/>
          </p:nvSpPr>
          <p:spPr>
            <a:xfrm>
              <a:off x="4849126" y="5521113"/>
              <a:ext cx="976386" cy="16356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96.154 %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2394382" y="942406"/>
              <a:ext cx="2197328" cy="1525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Strategies Breakdown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2025-06-17T10:35:08Z</dcterms:modified>
  <cp:category/>
</cp:coreProperties>
</file>