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169235" cy="2473613"/>
            </a:xfrm>
            <a:custGeom>
              <a:avLst/>
              <a:pathLst>
                <a:path w="2169235" h="2473613">
                  <a:moveTo>
                    <a:pt x="0" y="2473613"/>
                  </a:moveTo>
                  <a:lnTo>
                    <a:pt x="74801" y="2432621"/>
                  </a:lnTo>
                  <a:lnTo>
                    <a:pt x="149602" y="2391629"/>
                  </a:lnTo>
                  <a:lnTo>
                    <a:pt x="224403" y="2350637"/>
                  </a:lnTo>
                  <a:lnTo>
                    <a:pt x="299204" y="2309645"/>
                  </a:lnTo>
                  <a:lnTo>
                    <a:pt x="374006" y="2268652"/>
                  </a:lnTo>
                  <a:lnTo>
                    <a:pt x="448807" y="2227660"/>
                  </a:lnTo>
                  <a:lnTo>
                    <a:pt x="523608" y="2186668"/>
                  </a:lnTo>
                  <a:lnTo>
                    <a:pt x="598409" y="2145676"/>
                  </a:lnTo>
                  <a:lnTo>
                    <a:pt x="673211" y="2104684"/>
                  </a:lnTo>
                  <a:lnTo>
                    <a:pt x="748012" y="2063691"/>
                  </a:lnTo>
                  <a:lnTo>
                    <a:pt x="822813" y="2022699"/>
                  </a:lnTo>
                  <a:lnTo>
                    <a:pt x="897614" y="1981707"/>
                  </a:lnTo>
                  <a:lnTo>
                    <a:pt x="972415" y="1940715"/>
                  </a:lnTo>
                  <a:lnTo>
                    <a:pt x="1047217" y="1899723"/>
                  </a:lnTo>
                  <a:lnTo>
                    <a:pt x="1122018" y="1858730"/>
                  </a:lnTo>
                  <a:lnTo>
                    <a:pt x="1196819" y="1817738"/>
                  </a:lnTo>
                  <a:lnTo>
                    <a:pt x="1271620" y="1776746"/>
                  </a:lnTo>
                  <a:lnTo>
                    <a:pt x="1346422" y="1735754"/>
                  </a:lnTo>
                  <a:lnTo>
                    <a:pt x="1421223" y="1694762"/>
                  </a:lnTo>
                  <a:lnTo>
                    <a:pt x="1496024" y="1653769"/>
                  </a:lnTo>
                  <a:lnTo>
                    <a:pt x="1570825" y="1612777"/>
                  </a:lnTo>
                  <a:lnTo>
                    <a:pt x="1645626" y="1571785"/>
                  </a:lnTo>
                  <a:lnTo>
                    <a:pt x="1720428" y="1530793"/>
                  </a:lnTo>
                  <a:lnTo>
                    <a:pt x="1795229" y="1489801"/>
                  </a:lnTo>
                  <a:lnTo>
                    <a:pt x="1870030" y="1448808"/>
                  </a:lnTo>
                  <a:lnTo>
                    <a:pt x="1944831" y="1407816"/>
                  </a:lnTo>
                  <a:lnTo>
                    <a:pt x="2019633" y="1366824"/>
                  </a:lnTo>
                  <a:lnTo>
                    <a:pt x="2094434" y="1325832"/>
                  </a:lnTo>
                  <a:lnTo>
                    <a:pt x="2169235" y="1284840"/>
                  </a:lnTo>
                  <a:lnTo>
                    <a:pt x="2126941" y="1210725"/>
                  </a:lnTo>
                  <a:lnTo>
                    <a:pt x="2082115" y="1138113"/>
                  </a:lnTo>
                  <a:lnTo>
                    <a:pt x="2034811" y="1067090"/>
                  </a:lnTo>
                  <a:lnTo>
                    <a:pt x="1985086" y="997742"/>
                  </a:lnTo>
                  <a:lnTo>
                    <a:pt x="1932998" y="930149"/>
                  </a:lnTo>
                  <a:lnTo>
                    <a:pt x="1878610" y="864394"/>
                  </a:lnTo>
                  <a:lnTo>
                    <a:pt x="1821986" y="800553"/>
                  </a:lnTo>
                  <a:lnTo>
                    <a:pt x="1763194" y="738704"/>
                  </a:lnTo>
                  <a:lnTo>
                    <a:pt x="1702304" y="678920"/>
                  </a:lnTo>
                  <a:lnTo>
                    <a:pt x="1639387" y="621271"/>
                  </a:lnTo>
                  <a:lnTo>
                    <a:pt x="1574520" y="565827"/>
                  </a:lnTo>
                  <a:lnTo>
                    <a:pt x="1507779" y="512653"/>
                  </a:lnTo>
                  <a:lnTo>
                    <a:pt x="1439243" y="461813"/>
                  </a:lnTo>
                  <a:lnTo>
                    <a:pt x="1368995" y="413367"/>
                  </a:lnTo>
                  <a:lnTo>
                    <a:pt x="1297117" y="367372"/>
                  </a:lnTo>
                  <a:lnTo>
                    <a:pt x="1223696" y="323885"/>
                  </a:lnTo>
                  <a:lnTo>
                    <a:pt x="1148819" y="282956"/>
                  </a:lnTo>
                  <a:lnTo>
                    <a:pt x="1072574" y="244634"/>
                  </a:lnTo>
                  <a:lnTo>
                    <a:pt x="995053" y="208964"/>
                  </a:lnTo>
                  <a:lnTo>
                    <a:pt x="916347" y="175990"/>
                  </a:lnTo>
                  <a:lnTo>
                    <a:pt x="836551" y="145750"/>
                  </a:lnTo>
                  <a:lnTo>
                    <a:pt x="755760" y="118281"/>
                  </a:lnTo>
                  <a:lnTo>
                    <a:pt x="674069" y="93614"/>
                  </a:lnTo>
                  <a:lnTo>
                    <a:pt x="591576" y="71780"/>
                  </a:lnTo>
                  <a:lnTo>
                    <a:pt x="508379" y="52804"/>
                  </a:lnTo>
                  <a:lnTo>
                    <a:pt x="424576" y="36710"/>
                  </a:lnTo>
                  <a:lnTo>
                    <a:pt x="340269" y="23515"/>
                  </a:lnTo>
                  <a:lnTo>
                    <a:pt x="255557" y="13236"/>
                  </a:lnTo>
                  <a:lnTo>
                    <a:pt x="170540" y="5885"/>
                  </a:lnTo>
                  <a:lnTo>
                    <a:pt x="85321" y="1471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869" y="3034408"/>
              <a:ext cx="4947060" cy="3662387"/>
            </a:xfrm>
            <a:custGeom>
              <a:avLst/>
              <a:pathLst>
                <a:path w="4947060" h="3662387">
                  <a:moveTo>
                    <a:pt x="2473530" y="1188773"/>
                  </a:moveTo>
                  <a:lnTo>
                    <a:pt x="2398729" y="1147781"/>
                  </a:lnTo>
                  <a:lnTo>
                    <a:pt x="2323927" y="1106789"/>
                  </a:lnTo>
                  <a:lnTo>
                    <a:pt x="2249126" y="1065797"/>
                  </a:lnTo>
                  <a:lnTo>
                    <a:pt x="2174325" y="1024804"/>
                  </a:lnTo>
                  <a:lnTo>
                    <a:pt x="2099524" y="983812"/>
                  </a:lnTo>
                  <a:lnTo>
                    <a:pt x="2024723" y="942820"/>
                  </a:lnTo>
                  <a:lnTo>
                    <a:pt x="1949921" y="901828"/>
                  </a:lnTo>
                  <a:lnTo>
                    <a:pt x="1875120" y="860836"/>
                  </a:lnTo>
                  <a:lnTo>
                    <a:pt x="1800319" y="819843"/>
                  </a:lnTo>
                  <a:lnTo>
                    <a:pt x="1725518" y="778851"/>
                  </a:lnTo>
                  <a:lnTo>
                    <a:pt x="1650716" y="737859"/>
                  </a:lnTo>
                  <a:lnTo>
                    <a:pt x="1575915" y="696867"/>
                  </a:lnTo>
                  <a:lnTo>
                    <a:pt x="1501114" y="655875"/>
                  </a:lnTo>
                  <a:lnTo>
                    <a:pt x="1426313" y="614882"/>
                  </a:lnTo>
                  <a:lnTo>
                    <a:pt x="1351512" y="573890"/>
                  </a:lnTo>
                  <a:lnTo>
                    <a:pt x="1276710" y="532898"/>
                  </a:lnTo>
                  <a:lnTo>
                    <a:pt x="1201909" y="491906"/>
                  </a:lnTo>
                  <a:lnTo>
                    <a:pt x="1127108" y="450914"/>
                  </a:lnTo>
                  <a:lnTo>
                    <a:pt x="1052307" y="409921"/>
                  </a:lnTo>
                  <a:lnTo>
                    <a:pt x="977505" y="368929"/>
                  </a:lnTo>
                  <a:lnTo>
                    <a:pt x="902704" y="327937"/>
                  </a:lnTo>
                  <a:lnTo>
                    <a:pt x="827903" y="286945"/>
                  </a:lnTo>
                  <a:lnTo>
                    <a:pt x="753102" y="245953"/>
                  </a:lnTo>
                  <a:lnTo>
                    <a:pt x="678300" y="204960"/>
                  </a:lnTo>
                  <a:lnTo>
                    <a:pt x="603499" y="163968"/>
                  </a:lnTo>
                  <a:lnTo>
                    <a:pt x="528698" y="122976"/>
                  </a:lnTo>
                  <a:lnTo>
                    <a:pt x="453897" y="81984"/>
                  </a:lnTo>
                  <a:lnTo>
                    <a:pt x="379096" y="40992"/>
                  </a:lnTo>
                  <a:lnTo>
                    <a:pt x="304294" y="0"/>
                  </a:lnTo>
                  <a:lnTo>
                    <a:pt x="265172" y="74358"/>
                  </a:lnTo>
                  <a:lnTo>
                    <a:pt x="228598" y="150002"/>
                  </a:lnTo>
                  <a:lnTo>
                    <a:pt x="194613" y="226845"/>
                  </a:lnTo>
                  <a:lnTo>
                    <a:pt x="163259" y="304798"/>
                  </a:lnTo>
                  <a:lnTo>
                    <a:pt x="134569" y="383771"/>
                  </a:lnTo>
                  <a:lnTo>
                    <a:pt x="108579" y="463672"/>
                  </a:lnTo>
                  <a:lnTo>
                    <a:pt x="85317" y="544410"/>
                  </a:lnTo>
                  <a:lnTo>
                    <a:pt x="64810" y="625892"/>
                  </a:lnTo>
                  <a:lnTo>
                    <a:pt x="47083" y="708023"/>
                  </a:lnTo>
                  <a:lnTo>
                    <a:pt x="32155" y="790709"/>
                  </a:lnTo>
                  <a:lnTo>
                    <a:pt x="20044" y="873854"/>
                  </a:lnTo>
                  <a:lnTo>
                    <a:pt x="10764" y="957362"/>
                  </a:lnTo>
                  <a:lnTo>
                    <a:pt x="4326" y="1041137"/>
                  </a:lnTo>
                  <a:lnTo>
                    <a:pt x="736" y="1125083"/>
                  </a:lnTo>
                  <a:lnTo>
                    <a:pt x="0" y="1209102"/>
                  </a:lnTo>
                  <a:lnTo>
                    <a:pt x="2117" y="1293098"/>
                  </a:lnTo>
                  <a:lnTo>
                    <a:pt x="7086" y="1376973"/>
                  </a:lnTo>
                  <a:lnTo>
                    <a:pt x="14900" y="1460631"/>
                  </a:lnTo>
                  <a:lnTo>
                    <a:pt x="25552" y="1543976"/>
                  </a:lnTo>
                  <a:lnTo>
                    <a:pt x="39028" y="1626910"/>
                  </a:lnTo>
                  <a:lnTo>
                    <a:pt x="55312" y="1709339"/>
                  </a:lnTo>
                  <a:lnTo>
                    <a:pt x="74387" y="1791168"/>
                  </a:lnTo>
                  <a:lnTo>
                    <a:pt x="96230" y="1872302"/>
                  </a:lnTo>
                  <a:lnTo>
                    <a:pt x="120816" y="1952646"/>
                  </a:lnTo>
                  <a:lnTo>
                    <a:pt x="148116" y="2032110"/>
                  </a:lnTo>
                  <a:lnTo>
                    <a:pt x="178100" y="2110600"/>
                  </a:lnTo>
                  <a:lnTo>
                    <a:pt x="210731" y="2188027"/>
                  </a:lnTo>
                  <a:lnTo>
                    <a:pt x="245974" y="2264301"/>
                  </a:lnTo>
                  <a:lnTo>
                    <a:pt x="283787" y="2339334"/>
                  </a:lnTo>
                  <a:lnTo>
                    <a:pt x="324126" y="2413040"/>
                  </a:lnTo>
                  <a:lnTo>
                    <a:pt x="366945" y="2485333"/>
                  </a:lnTo>
                  <a:lnTo>
                    <a:pt x="412195" y="2556130"/>
                  </a:lnTo>
                  <a:lnTo>
                    <a:pt x="459823" y="2625349"/>
                  </a:lnTo>
                  <a:lnTo>
                    <a:pt x="509774" y="2692911"/>
                  </a:lnTo>
                  <a:lnTo>
                    <a:pt x="561992" y="2758737"/>
                  </a:lnTo>
                  <a:lnTo>
                    <a:pt x="616414" y="2822752"/>
                  </a:lnTo>
                  <a:lnTo>
                    <a:pt x="672980" y="2884882"/>
                  </a:lnTo>
                  <a:lnTo>
                    <a:pt x="731623" y="2945055"/>
                  </a:lnTo>
                  <a:lnTo>
                    <a:pt x="792276" y="3003201"/>
                  </a:lnTo>
                  <a:lnTo>
                    <a:pt x="854868" y="3059254"/>
                  </a:lnTo>
                  <a:lnTo>
                    <a:pt x="919328" y="3113149"/>
                  </a:lnTo>
                  <a:lnTo>
                    <a:pt x="985582" y="3164824"/>
                  </a:lnTo>
                  <a:lnTo>
                    <a:pt x="1053552" y="3214218"/>
                  </a:lnTo>
                  <a:lnTo>
                    <a:pt x="1123160" y="3261276"/>
                  </a:lnTo>
                  <a:lnTo>
                    <a:pt x="1194327" y="3305942"/>
                  </a:lnTo>
                  <a:lnTo>
                    <a:pt x="1266969" y="3348166"/>
                  </a:lnTo>
                  <a:lnTo>
                    <a:pt x="1341004" y="3387898"/>
                  </a:lnTo>
                  <a:lnTo>
                    <a:pt x="1416345" y="3425093"/>
                  </a:lnTo>
                  <a:lnTo>
                    <a:pt x="1492906" y="3459707"/>
                  </a:lnTo>
                  <a:lnTo>
                    <a:pt x="1570598" y="3491702"/>
                  </a:lnTo>
                  <a:lnTo>
                    <a:pt x="1649333" y="3521039"/>
                  </a:lnTo>
                  <a:lnTo>
                    <a:pt x="1729018" y="3547686"/>
                  </a:lnTo>
                  <a:lnTo>
                    <a:pt x="1809562" y="3571610"/>
                  </a:lnTo>
                  <a:lnTo>
                    <a:pt x="1890872" y="3592786"/>
                  </a:lnTo>
                  <a:lnTo>
                    <a:pt x="1972855" y="3611187"/>
                  </a:lnTo>
                  <a:lnTo>
                    <a:pt x="2055415" y="3626794"/>
                  </a:lnTo>
                  <a:lnTo>
                    <a:pt x="2138458" y="3639588"/>
                  </a:lnTo>
                  <a:lnTo>
                    <a:pt x="2221887" y="3649554"/>
                  </a:lnTo>
                  <a:lnTo>
                    <a:pt x="2305606" y="3656681"/>
                  </a:lnTo>
                  <a:lnTo>
                    <a:pt x="2389520" y="3660960"/>
                  </a:lnTo>
                  <a:lnTo>
                    <a:pt x="2473530" y="3662387"/>
                  </a:lnTo>
                  <a:lnTo>
                    <a:pt x="2557540" y="3660960"/>
                  </a:lnTo>
                  <a:lnTo>
                    <a:pt x="2641453" y="3656681"/>
                  </a:lnTo>
                  <a:lnTo>
                    <a:pt x="2725173" y="3649554"/>
                  </a:lnTo>
                  <a:lnTo>
                    <a:pt x="2808602" y="3639588"/>
                  </a:lnTo>
                  <a:lnTo>
                    <a:pt x="2891645" y="3626794"/>
                  </a:lnTo>
                  <a:lnTo>
                    <a:pt x="2974205" y="3611187"/>
                  </a:lnTo>
                  <a:lnTo>
                    <a:pt x="3056188" y="3592786"/>
                  </a:lnTo>
                  <a:lnTo>
                    <a:pt x="3137498" y="3571610"/>
                  </a:lnTo>
                  <a:lnTo>
                    <a:pt x="3218042" y="3547686"/>
                  </a:lnTo>
                  <a:lnTo>
                    <a:pt x="3297727" y="3521039"/>
                  </a:lnTo>
                  <a:lnTo>
                    <a:pt x="3376462" y="3491702"/>
                  </a:lnTo>
                  <a:lnTo>
                    <a:pt x="3454154" y="3459707"/>
                  </a:lnTo>
                  <a:lnTo>
                    <a:pt x="3530715" y="3425093"/>
                  </a:lnTo>
                  <a:lnTo>
                    <a:pt x="3606056" y="3387898"/>
                  </a:lnTo>
                  <a:lnTo>
                    <a:pt x="3680091" y="3348166"/>
                  </a:lnTo>
                  <a:lnTo>
                    <a:pt x="3752733" y="3305942"/>
                  </a:lnTo>
                  <a:lnTo>
                    <a:pt x="3823900" y="3261276"/>
                  </a:lnTo>
                  <a:lnTo>
                    <a:pt x="3893508" y="3214218"/>
                  </a:lnTo>
                  <a:lnTo>
                    <a:pt x="3961478" y="3164824"/>
                  </a:lnTo>
                  <a:lnTo>
                    <a:pt x="4027732" y="3113149"/>
                  </a:lnTo>
                  <a:lnTo>
                    <a:pt x="4092192" y="3059254"/>
                  </a:lnTo>
                  <a:lnTo>
                    <a:pt x="4154784" y="3003201"/>
                  </a:lnTo>
                  <a:lnTo>
                    <a:pt x="4215437" y="2945055"/>
                  </a:lnTo>
                  <a:lnTo>
                    <a:pt x="4274080" y="2884882"/>
                  </a:lnTo>
                  <a:lnTo>
                    <a:pt x="4330645" y="2822752"/>
                  </a:lnTo>
                  <a:lnTo>
                    <a:pt x="4385068" y="2758737"/>
                  </a:lnTo>
                  <a:lnTo>
                    <a:pt x="4437285" y="2692911"/>
                  </a:lnTo>
                  <a:lnTo>
                    <a:pt x="4487237" y="2625349"/>
                  </a:lnTo>
                  <a:lnTo>
                    <a:pt x="4534865" y="2556130"/>
                  </a:lnTo>
                  <a:lnTo>
                    <a:pt x="4580115" y="2485333"/>
                  </a:lnTo>
                  <a:lnTo>
                    <a:pt x="4622934" y="2413040"/>
                  </a:lnTo>
                  <a:lnTo>
                    <a:pt x="4663273" y="2339334"/>
                  </a:lnTo>
                  <a:lnTo>
                    <a:pt x="4701086" y="2264301"/>
                  </a:lnTo>
                  <a:lnTo>
                    <a:pt x="4736328" y="2188027"/>
                  </a:lnTo>
                  <a:lnTo>
                    <a:pt x="4768960" y="2110600"/>
                  </a:lnTo>
                  <a:lnTo>
                    <a:pt x="4798944" y="2032110"/>
                  </a:lnTo>
                  <a:lnTo>
                    <a:pt x="4826244" y="1952646"/>
                  </a:lnTo>
                  <a:lnTo>
                    <a:pt x="4850830" y="1872302"/>
                  </a:lnTo>
                  <a:lnTo>
                    <a:pt x="4872673" y="1791168"/>
                  </a:lnTo>
                  <a:lnTo>
                    <a:pt x="4891748" y="1709339"/>
                  </a:lnTo>
                  <a:lnTo>
                    <a:pt x="4908032" y="1626910"/>
                  </a:lnTo>
                  <a:lnTo>
                    <a:pt x="4921508" y="1543976"/>
                  </a:lnTo>
                  <a:lnTo>
                    <a:pt x="4932159" y="1460631"/>
                  </a:lnTo>
                  <a:lnTo>
                    <a:pt x="4939974" y="1376973"/>
                  </a:lnTo>
                  <a:lnTo>
                    <a:pt x="4944943" y="1293098"/>
                  </a:lnTo>
                  <a:lnTo>
                    <a:pt x="4947060" y="1209102"/>
                  </a:lnTo>
                  <a:lnTo>
                    <a:pt x="4946324" y="1125083"/>
                  </a:lnTo>
                  <a:lnTo>
                    <a:pt x="4942734" y="1041137"/>
                  </a:lnTo>
                  <a:lnTo>
                    <a:pt x="4936296" y="957362"/>
                  </a:lnTo>
                  <a:lnTo>
                    <a:pt x="4927015" y="873854"/>
                  </a:lnTo>
                  <a:lnTo>
                    <a:pt x="4914905" y="790709"/>
                  </a:lnTo>
                  <a:lnTo>
                    <a:pt x="4899977" y="708023"/>
                  </a:lnTo>
                  <a:lnTo>
                    <a:pt x="4882250" y="625892"/>
                  </a:lnTo>
                  <a:lnTo>
                    <a:pt x="4861743" y="544410"/>
                  </a:lnTo>
                  <a:lnTo>
                    <a:pt x="4838481" y="463672"/>
                  </a:lnTo>
                  <a:lnTo>
                    <a:pt x="4812491" y="383771"/>
                  </a:lnTo>
                  <a:lnTo>
                    <a:pt x="4783801" y="304798"/>
                  </a:lnTo>
                  <a:lnTo>
                    <a:pt x="4752446" y="226845"/>
                  </a:lnTo>
                  <a:lnTo>
                    <a:pt x="4718462" y="150002"/>
                  </a:lnTo>
                  <a:lnTo>
                    <a:pt x="4681888" y="74358"/>
                  </a:lnTo>
                  <a:lnTo>
                    <a:pt x="4642765" y="0"/>
                  </a:lnTo>
                  <a:lnTo>
                    <a:pt x="4567964" y="40992"/>
                  </a:lnTo>
                  <a:lnTo>
                    <a:pt x="4493163" y="81984"/>
                  </a:lnTo>
                  <a:lnTo>
                    <a:pt x="4418362" y="122976"/>
                  </a:lnTo>
                  <a:lnTo>
                    <a:pt x="4343561" y="163968"/>
                  </a:lnTo>
                  <a:lnTo>
                    <a:pt x="4268759" y="204960"/>
                  </a:lnTo>
                  <a:lnTo>
                    <a:pt x="4193958" y="245953"/>
                  </a:lnTo>
                  <a:lnTo>
                    <a:pt x="4119157" y="286945"/>
                  </a:lnTo>
                  <a:lnTo>
                    <a:pt x="4044356" y="327937"/>
                  </a:lnTo>
                  <a:lnTo>
                    <a:pt x="3969554" y="368929"/>
                  </a:lnTo>
                  <a:lnTo>
                    <a:pt x="3894753" y="409921"/>
                  </a:lnTo>
                  <a:lnTo>
                    <a:pt x="3819952" y="450914"/>
                  </a:lnTo>
                  <a:lnTo>
                    <a:pt x="3745151" y="491906"/>
                  </a:lnTo>
                  <a:lnTo>
                    <a:pt x="3670350" y="532898"/>
                  </a:lnTo>
                  <a:lnTo>
                    <a:pt x="3595548" y="573890"/>
                  </a:lnTo>
                  <a:lnTo>
                    <a:pt x="3520747" y="614882"/>
                  </a:lnTo>
                  <a:lnTo>
                    <a:pt x="3445946" y="655875"/>
                  </a:lnTo>
                  <a:lnTo>
                    <a:pt x="3371145" y="696867"/>
                  </a:lnTo>
                  <a:lnTo>
                    <a:pt x="3296343" y="737859"/>
                  </a:lnTo>
                  <a:lnTo>
                    <a:pt x="3221542" y="778851"/>
                  </a:lnTo>
                  <a:lnTo>
                    <a:pt x="3146741" y="819843"/>
                  </a:lnTo>
                  <a:lnTo>
                    <a:pt x="3071940" y="860836"/>
                  </a:lnTo>
                  <a:lnTo>
                    <a:pt x="2997138" y="901828"/>
                  </a:lnTo>
                  <a:lnTo>
                    <a:pt x="2922337" y="942820"/>
                  </a:lnTo>
                  <a:lnTo>
                    <a:pt x="2847536" y="983812"/>
                  </a:lnTo>
                  <a:lnTo>
                    <a:pt x="2772735" y="1024804"/>
                  </a:lnTo>
                  <a:lnTo>
                    <a:pt x="2697934" y="1065797"/>
                  </a:lnTo>
                  <a:lnTo>
                    <a:pt x="2623132" y="1106789"/>
                  </a:lnTo>
                  <a:lnTo>
                    <a:pt x="2548331" y="114778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317164" y="1749568"/>
              <a:ext cx="2169235" cy="2473613"/>
            </a:xfrm>
            <a:custGeom>
              <a:avLst/>
              <a:pathLst>
                <a:path w="2169235" h="2473613">
                  <a:moveTo>
                    <a:pt x="2169235" y="2473613"/>
                  </a:moveTo>
                  <a:lnTo>
                    <a:pt x="2169235" y="2388316"/>
                  </a:lnTo>
                  <a:lnTo>
                    <a:pt x="2169235" y="2303019"/>
                  </a:lnTo>
                  <a:lnTo>
                    <a:pt x="2169235" y="2217722"/>
                  </a:lnTo>
                  <a:lnTo>
                    <a:pt x="2169235" y="2132425"/>
                  </a:lnTo>
                  <a:lnTo>
                    <a:pt x="2169235" y="2047128"/>
                  </a:lnTo>
                  <a:lnTo>
                    <a:pt x="2169235" y="1961831"/>
                  </a:lnTo>
                  <a:lnTo>
                    <a:pt x="2169235" y="1876534"/>
                  </a:lnTo>
                  <a:lnTo>
                    <a:pt x="2169235" y="1791237"/>
                  </a:lnTo>
                  <a:lnTo>
                    <a:pt x="2169235" y="1705940"/>
                  </a:lnTo>
                  <a:lnTo>
                    <a:pt x="2169235" y="1620643"/>
                  </a:lnTo>
                  <a:lnTo>
                    <a:pt x="2169235" y="1535346"/>
                  </a:lnTo>
                  <a:lnTo>
                    <a:pt x="2169235" y="1450049"/>
                  </a:lnTo>
                  <a:lnTo>
                    <a:pt x="2169235" y="1364752"/>
                  </a:lnTo>
                  <a:lnTo>
                    <a:pt x="2169235" y="1279455"/>
                  </a:lnTo>
                  <a:lnTo>
                    <a:pt x="2169235" y="1194158"/>
                  </a:lnTo>
                  <a:lnTo>
                    <a:pt x="2169235" y="1108861"/>
                  </a:lnTo>
                  <a:lnTo>
                    <a:pt x="2169235" y="1023564"/>
                  </a:lnTo>
                  <a:lnTo>
                    <a:pt x="2169235" y="938267"/>
                  </a:lnTo>
                  <a:lnTo>
                    <a:pt x="2169235" y="852970"/>
                  </a:lnTo>
                  <a:lnTo>
                    <a:pt x="2169235" y="767673"/>
                  </a:lnTo>
                  <a:lnTo>
                    <a:pt x="2169235" y="682376"/>
                  </a:lnTo>
                  <a:lnTo>
                    <a:pt x="2169235" y="597079"/>
                  </a:lnTo>
                  <a:lnTo>
                    <a:pt x="2169235" y="511782"/>
                  </a:lnTo>
                  <a:lnTo>
                    <a:pt x="2169235" y="426485"/>
                  </a:lnTo>
                  <a:lnTo>
                    <a:pt x="2169235" y="341188"/>
                  </a:lnTo>
                  <a:lnTo>
                    <a:pt x="2169235" y="255891"/>
                  </a:lnTo>
                  <a:lnTo>
                    <a:pt x="2169235" y="170594"/>
                  </a:lnTo>
                  <a:lnTo>
                    <a:pt x="2169235" y="85297"/>
                  </a:lnTo>
                  <a:lnTo>
                    <a:pt x="2169235" y="0"/>
                  </a:lnTo>
                  <a:lnTo>
                    <a:pt x="2083914" y="1471"/>
                  </a:lnTo>
                  <a:lnTo>
                    <a:pt x="1998695" y="5885"/>
                  </a:lnTo>
                  <a:lnTo>
                    <a:pt x="1913678" y="13236"/>
                  </a:lnTo>
                  <a:lnTo>
                    <a:pt x="1828966" y="23515"/>
                  </a:lnTo>
                  <a:lnTo>
                    <a:pt x="1744658" y="36710"/>
                  </a:lnTo>
                  <a:lnTo>
                    <a:pt x="1660856" y="52804"/>
                  </a:lnTo>
                  <a:lnTo>
                    <a:pt x="1577659" y="71780"/>
                  </a:lnTo>
                  <a:lnTo>
                    <a:pt x="1495166" y="93614"/>
                  </a:lnTo>
                  <a:lnTo>
                    <a:pt x="1413475" y="118281"/>
                  </a:lnTo>
                  <a:lnTo>
                    <a:pt x="1332683" y="145750"/>
                  </a:lnTo>
                  <a:lnTo>
                    <a:pt x="1252887" y="175990"/>
                  </a:lnTo>
                  <a:lnTo>
                    <a:pt x="1174182" y="208964"/>
                  </a:lnTo>
                  <a:lnTo>
                    <a:pt x="1096661" y="244634"/>
                  </a:lnTo>
                  <a:lnTo>
                    <a:pt x="1020416" y="282956"/>
                  </a:lnTo>
                  <a:lnTo>
                    <a:pt x="945538" y="323885"/>
                  </a:lnTo>
                  <a:lnTo>
                    <a:pt x="872117" y="367372"/>
                  </a:lnTo>
                  <a:lnTo>
                    <a:pt x="800240" y="413367"/>
                  </a:lnTo>
                  <a:lnTo>
                    <a:pt x="729991" y="461813"/>
                  </a:lnTo>
                  <a:lnTo>
                    <a:pt x="661456" y="512653"/>
                  </a:lnTo>
                  <a:lnTo>
                    <a:pt x="594714" y="565827"/>
                  </a:lnTo>
                  <a:lnTo>
                    <a:pt x="529847" y="621271"/>
                  </a:lnTo>
                  <a:lnTo>
                    <a:pt x="466931" y="678920"/>
                  </a:lnTo>
                  <a:lnTo>
                    <a:pt x="406040" y="738704"/>
                  </a:lnTo>
                  <a:lnTo>
                    <a:pt x="347248" y="800553"/>
                  </a:lnTo>
                  <a:lnTo>
                    <a:pt x="290624" y="864394"/>
                  </a:lnTo>
                  <a:lnTo>
                    <a:pt x="236236" y="930149"/>
                  </a:lnTo>
                  <a:lnTo>
                    <a:pt x="184149" y="997742"/>
                  </a:lnTo>
                  <a:lnTo>
                    <a:pt x="134423" y="1067090"/>
                  </a:lnTo>
                  <a:lnTo>
                    <a:pt x="87120" y="1138113"/>
                  </a:lnTo>
                  <a:lnTo>
                    <a:pt x="42294" y="1210725"/>
                  </a:lnTo>
                  <a:lnTo>
                    <a:pt x="0" y="1284840"/>
                  </a:lnTo>
                  <a:lnTo>
                    <a:pt x="74801" y="1325832"/>
                  </a:lnTo>
                  <a:lnTo>
                    <a:pt x="149602" y="1366824"/>
                  </a:lnTo>
                  <a:lnTo>
                    <a:pt x="224403" y="1407816"/>
                  </a:lnTo>
                  <a:lnTo>
                    <a:pt x="299204" y="1448808"/>
                  </a:lnTo>
                  <a:lnTo>
                    <a:pt x="374006" y="1489801"/>
                  </a:lnTo>
                  <a:lnTo>
                    <a:pt x="448807" y="1530793"/>
                  </a:lnTo>
                  <a:lnTo>
                    <a:pt x="523608" y="1571785"/>
                  </a:lnTo>
                  <a:lnTo>
                    <a:pt x="598409" y="1612777"/>
                  </a:lnTo>
                  <a:lnTo>
                    <a:pt x="673211" y="1653769"/>
                  </a:lnTo>
                  <a:lnTo>
                    <a:pt x="748012" y="1694762"/>
                  </a:lnTo>
                  <a:lnTo>
                    <a:pt x="822813" y="1735754"/>
                  </a:lnTo>
                  <a:lnTo>
                    <a:pt x="897614" y="1776746"/>
                  </a:lnTo>
                  <a:lnTo>
                    <a:pt x="972415" y="1817738"/>
                  </a:lnTo>
                  <a:lnTo>
                    <a:pt x="1047217" y="1858730"/>
                  </a:lnTo>
                  <a:lnTo>
                    <a:pt x="1122018" y="1899723"/>
                  </a:lnTo>
                  <a:lnTo>
                    <a:pt x="1196819" y="1940715"/>
                  </a:lnTo>
                  <a:lnTo>
                    <a:pt x="1271620" y="1981707"/>
                  </a:lnTo>
                  <a:lnTo>
                    <a:pt x="1346422" y="2022699"/>
                  </a:lnTo>
                  <a:lnTo>
                    <a:pt x="1421223" y="2063691"/>
                  </a:lnTo>
                  <a:lnTo>
                    <a:pt x="1496024" y="2104684"/>
                  </a:lnTo>
                  <a:lnTo>
                    <a:pt x="1570825" y="2145676"/>
                  </a:lnTo>
                  <a:lnTo>
                    <a:pt x="1645626" y="2186668"/>
                  </a:lnTo>
                  <a:lnTo>
                    <a:pt x="1720428" y="2227660"/>
                  </a:lnTo>
                  <a:lnTo>
                    <a:pt x="1795229" y="2268652"/>
                  </a:lnTo>
                  <a:lnTo>
                    <a:pt x="1870030" y="2309645"/>
                  </a:lnTo>
                  <a:lnTo>
                    <a:pt x="1944831" y="2350637"/>
                  </a:lnTo>
                  <a:lnTo>
                    <a:pt x="2019633" y="2391629"/>
                  </a:lnTo>
                  <a:lnTo>
                    <a:pt x="2094434" y="243262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610613" y="2882243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628504" y="322917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17.021 %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883820" y="5183201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998206" y="553013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65.957 %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277607" y="2882243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367909" y="322917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17.021 %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94382" y="942406"/>
              <a:ext cx="219732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Breakdown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2025-06-17T10:35:07Z</dcterms:modified>
  <cp:category/>
</cp:coreProperties>
</file>