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7c2a026bc5241501f3d76157a859826fa226b3a3.png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9144000" cy="6400800"/>
            <a:chOff x="914400" y="914400"/>
            <a:chExt cx="9144000" cy="64008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91440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10058400" y="914400"/>
              <a:ext cx="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018783" y="1392990"/>
              <a:ext cx="7658245" cy="581782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3824076" y="7188610"/>
              <a:ext cx="409531" cy="0"/>
            </a:xfrm>
            <a:custGeom>
              <a:avLst/>
              <a:pathLst>
                <a:path w="409531" h="0">
                  <a:moveTo>
                    <a:pt x="0" y="0"/>
                  </a:moveTo>
                  <a:lnTo>
                    <a:pt x="409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4028842" y="7144200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4028842" y="7099789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3619310" y="7055378"/>
              <a:ext cx="614297" cy="0"/>
            </a:xfrm>
            <a:custGeom>
              <a:avLst/>
              <a:pathLst>
                <a:path w="614297" h="0">
                  <a:moveTo>
                    <a:pt x="0" y="0"/>
                  </a:moveTo>
                  <a:lnTo>
                    <a:pt x="61429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4028842" y="7010967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4028842" y="6966556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3414544" y="6922145"/>
              <a:ext cx="819063" cy="0"/>
            </a:xfrm>
            <a:custGeom>
              <a:avLst/>
              <a:pathLst>
                <a:path w="819063" h="0">
                  <a:moveTo>
                    <a:pt x="0" y="0"/>
                  </a:moveTo>
                  <a:lnTo>
                    <a:pt x="81906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4028842" y="6877734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4028842" y="6833323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3824076" y="6788912"/>
              <a:ext cx="409531" cy="0"/>
            </a:xfrm>
            <a:custGeom>
              <a:avLst/>
              <a:pathLst>
                <a:path w="409531" h="0">
                  <a:moveTo>
                    <a:pt x="0" y="0"/>
                  </a:moveTo>
                  <a:lnTo>
                    <a:pt x="409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4028842" y="6744502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4028842" y="6700091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4028842" y="6655680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4028842" y="6611269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4028842" y="6566858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4028842" y="6522447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4028842" y="6478036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3209779" y="6433625"/>
              <a:ext cx="1023829" cy="0"/>
            </a:xfrm>
            <a:custGeom>
              <a:avLst/>
              <a:pathLst>
                <a:path w="1023829" h="0">
                  <a:moveTo>
                    <a:pt x="0" y="0"/>
                  </a:moveTo>
                  <a:lnTo>
                    <a:pt x="102382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4028842" y="6389214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4028842" y="6344804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4028842" y="6300393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028842" y="6255982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4028842" y="6211571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028842" y="6167160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4028842" y="6122749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4028842" y="6078338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4028842" y="6033927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4028842" y="5989517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4028842" y="5945106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4028842" y="5900695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4028842" y="5856284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3414544" y="5811873"/>
              <a:ext cx="819063" cy="0"/>
            </a:xfrm>
            <a:custGeom>
              <a:avLst/>
              <a:pathLst>
                <a:path w="819063" h="0">
                  <a:moveTo>
                    <a:pt x="0" y="0"/>
                  </a:moveTo>
                  <a:lnTo>
                    <a:pt x="81906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4028842" y="5767462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4028842" y="5723051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3824076" y="5678640"/>
              <a:ext cx="409531" cy="0"/>
            </a:xfrm>
            <a:custGeom>
              <a:avLst/>
              <a:pathLst>
                <a:path w="409531" h="0">
                  <a:moveTo>
                    <a:pt x="0" y="0"/>
                  </a:moveTo>
                  <a:lnTo>
                    <a:pt x="409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3824076" y="5634229"/>
              <a:ext cx="409531" cy="0"/>
            </a:xfrm>
            <a:custGeom>
              <a:avLst/>
              <a:pathLst>
                <a:path w="409531" h="0">
                  <a:moveTo>
                    <a:pt x="0" y="0"/>
                  </a:moveTo>
                  <a:lnTo>
                    <a:pt x="409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3824076" y="5589819"/>
              <a:ext cx="409531" cy="0"/>
            </a:xfrm>
            <a:custGeom>
              <a:avLst/>
              <a:pathLst>
                <a:path w="409531" h="0">
                  <a:moveTo>
                    <a:pt x="0" y="0"/>
                  </a:moveTo>
                  <a:lnTo>
                    <a:pt x="409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3824076" y="5545408"/>
              <a:ext cx="409531" cy="0"/>
            </a:xfrm>
            <a:custGeom>
              <a:avLst/>
              <a:pathLst>
                <a:path w="409531" h="0">
                  <a:moveTo>
                    <a:pt x="0" y="0"/>
                  </a:moveTo>
                  <a:lnTo>
                    <a:pt x="409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3824076" y="5500997"/>
              <a:ext cx="409531" cy="0"/>
            </a:xfrm>
            <a:custGeom>
              <a:avLst/>
              <a:pathLst>
                <a:path w="409531" h="0">
                  <a:moveTo>
                    <a:pt x="0" y="0"/>
                  </a:moveTo>
                  <a:lnTo>
                    <a:pt x="409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3824076" y="5456586"/>
              <a:ext cx="409531" cy="0"/>
            </a:xfrm>
            <a:custGeom>
              <a:avLst/>
              <a:pathLst>
                <a:path w="409531" h="0">
                  <a:moveTo>
                    <a:pt x="0" y="0"/>
                  </a:moveTo>
                  <a:lnTo>
                    <a:pt x="409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4028842" y="5412175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4028842" y="5367764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4028842" y="5323353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4028842" y="5278942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4028842" y="5234531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4028842" y="5190121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4028842" y="5145710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4028842" y="5101299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4028842" y="5056888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4028842" y="5012477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4028842" y="4968066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4028842" y="4923655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4028842" y="4879244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4028842" y="4834833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4028842" y="4790423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3824076" y="4746012"/>
              <a:ext cx="409531" cy="0"/>
            </a:xfrm>
            <a:custGeom>
              <a:avLst/>
              <a:pathLst>
                <a:path w="409531" h="0">
                  <a:moveTo>
                    <a:pt x="0" y="0"/>
                  </a:moveTo>
                  <a:lnTo>
                    <a:pt x="409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3824076" y="4701601"/>
              <a:ext cx="409531" cy="0"/>
            </a:xfrm>
            <a:custGeom>
              <a:avLst/>
              <a:pathLst>
                <a:path w="409531" h="0">
                  <a:moveTo>
                    <a:pt x="0" y="0"/>
                  </a:moveTo>
                  <a:lnTo>
                    <a:pt x="409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3"/>
            <p:cNvSpPr/>
            <p:nvPr/>
          </p:nvSpPr>
          <p:spPr>
            <a:xfrm>
              <a:off x="3824076" y="4657190"/>
              <a:ext cx="409531" cy="0"/>
            </a:xfrm>
            <a:custGeom>
              <a:avLst/>
              <a:pathLst>
                <a:path w="409531" h="0">
                  <a:moveTo>
                    <a:pt x="0" y="0"/>
                  </a:moveTo>
                  <a:lnTo>
                    <a:pt x="409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4"/>
            <p:cNvSpPr/>
            <p:nvPr/>
          </p:nvSpPr>
          <p:spPr>
            <a:xfrm>
              <a:off x="4028842" y="4612779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5"/>
            <p:cNvSpPr/>
            <p:nvPr/>
          </p:nvSpPr>
          <p:spPr>
            <a:xfrm>
              <a:off x="4028842" y="4568368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6"/>
            <p:cNvSpPr/>
            <p:nvPr/>
          </p:nvSpPr>
          <p:spPr>
            <a:xfrm>
              <a:off x="3824076" y="4523957"/>
              <a:ext cx="409531" cy="0"/>
            </a:xfrm>
            <a:custGeom>
              <a:avLst/>
              <a:pathLst>
                <a:path w="409531" h="0">
                  <a:moveTo>
                    <a:pt x="0" y="0"/>
                  </a:moveTo>
                  <a:lnTo>
                    <a:pt x="409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7"/>
            <p:cNvSpPr/>
            <p:nvPr/>
          </p:nvSpPr>
          <p:spPr>
            <a:xfrm>
              <a:off x="3824076" y="4479546"/>
              <a:ext cx="409531" cy="0"/>
            </a:xfrm>
            <a:custGeom>
              <a:avLst/>
              <a:pathLst>
                <a:path w="409531" h="0">
                  <a:moveTo>
                    <a:pt x="0" y="0"/>
                  </a:moveTo>
                  <a:lnTo>
                    <a:pt x="409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8"/>
            <p:cNvSpPr/>
            <p:nvPr/>
          </p:nvSpPr>
          <p:spPr>
            <a:xfrm>
              <a:off x="4028842" y="4435135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9"/>
            <p:cNvSpPr/>
            <p:nvPr/>
          </p:nvSpPr>
          <p:spPr>
            <a:xfrm>
              <a:off x="4028842" y="4390725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0"/>
            <p:cNvSpPr/>
            <p:nvPr/>
          </p:nvSpPr>
          <p:spPr>
            <a:xfrm>
              <a:off x="4028842" y="4346314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1"/>
            <p:cNvSpPr/>
            <p:nvPr/>
          </p:nvSpPr>
          <p:spPr>
            <a:xfrm>
              <a:off x="4028842" y="4301903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2"/>
            <p:cNvSpPr/>
            <p:nvPr/>
          </p:nvSpPr>
          <p:spPr>
            <a:xfrm>
              <a:off x="3824076" y="4257492"/>
              <a:ext cx="409531" cy="0"/>
            </a:xfrm>
            <a:custGeom>
              <a:avLst/>
              <a:pathLst>
                <a:path w="409531" h="0">
                  <a:moveTo>
                    <a:pt x="0" y="0"/>
                  </a:moveTo>
                  <a:lnTo>
                    <a:pt x="409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3824076" y="4213081"/>
              <a:ext cx="409531" cy="0"/>
            </a:xfrm>
            <a:custGeom>
              <a:avLst/>
              <a:pathLst>
                <a:path w="409531" h="0">
                  <a:moveTo>
                    <a:pt x="0" y="0"/>
                  </a:moveTo>
                  <a:lnTo>
                    <a:pt x="409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4028842" y="4168670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4028842" y="4124259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4028842" y="4079848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4028842" y="4035437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4028842" y="3991027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4028842" y="3946616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4028842" y="3902205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4028842" y="3857794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3824076" y="3813383"/>
              <a:ext cx="409531" cy="0"/>
            </a:xfrm>
            <a:custGeom>
              <a:avLst/>
              <a:pathLst>
                <a:path w="409531" h="0">
                  <a:moveTo>
                    <a:pt x="0" y="0"/>
                  </a:moveTo>
                  <a:lnTo>
                    <a:pt x="409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4028842" y="3768972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4028842" y="3724561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3824076" y="3680150"/>
              <a:ext cx="409531" cy="0"/>
            </a:xfrm>
            <a:custGeom>
              <a:avLst/>
              <a:pathLst>
                <a:path w="409531" h="0">
                  <a:moveTo>
                    <a:pt x="0" y="0"/>
                  </a:moveTo>
                  <a:lnTo>
                    <a:pt x="409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3824076" y="3635739"/>
              <a:ext cx="409531" cy="0"/>
            </a:xfrm>
            <a:custGeom>
              <a:avLst/>
              <a:pathLst>
                <a:path w="409531" h="0">
                  <a:moveTo>
                    <a:pt x="0" y="0"/>
                  </a:moveTo>
                  <a:lnTo>
                    <a:pt x="409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3824076" y="3591329"/>
              <a:ext cx="409531" cy="0"/>
            </a:xfrm>
            <a:custGeom>
              <a:avLst/>
              <a:pathLst>
                <a:path w="409531" h="0">
                  <a:moveTo>
                    <a:pt x="0" y="0"/>
                  </a:moveTo>
                  <a:lnTo>
                    <a:pt x="409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3824076" y="3546918"/>
              <a:ext cx="409531" cy="0"/>
            </a:xfrm>
            <a:custGeom>
              <a:avLst/>
              <a:pathLst>
                <a:path w="409531" h="0">
                  <a:moveTo>
                    <a:pt x="0" y="0"/>
                  </a:moveTo>
                  <a:lnTo>
                    <a:pt x="409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4028842" y="3502507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4028842" y="3458096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4028842" y="3413685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4028842" y="3369274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4028842" y="3324863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4028842" y="3280452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4028842" y="3236041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4028842" y="3191631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4028842" y="3147220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4028842" y="3102809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4028842" y="3058398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4028842" y="3013987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4028842" y="2969576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4028842" y="2925165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3"/>
            <p:cNvSpPr/>
            <p:nvPr/>
          </p:nvSpPr>
          <p:spPr>
            <a:xfrm>
              <a:off x="3824076" y="2880754"/>
              <a:ext cx="409531" cy="0"/>
            </a:xfrm>
            <a:custGeom>
              <a:avLst/>
              <a:pathLst>
                <a:path w="409531" h="0">
                  <a:moveTo>
                    <a:pt x="0" y="0"/>
                  </a:moveTo>
                  <a:lnTo>
                    <a:pt x="409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3824076" y="2836343"/>
              <a:ext cx="409531" cy="0"/>
            </a:xfrm>
            <a:custGeom>
              <a:avLst/>
              <a:pathLst>
                <a:path w="409531" h="0">
                  <a:moveTo>
                    <a:pt x="0" y="0"/>
                  </a:moveTo>
                  <a:lnTo>
                    <a:pt x="409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3824076" y="2791933"/>
              <a:ext cx="409531" cy="0"/>
            </a:xfrm>
            <a:custGeom>
              <a:avLst/>
              <a:pathLst>
                <a:path w="409531" h="0">
                  <a:moveTo>
                    <a:pt x="0" y="0"/>
                  </a:moveTo>
                  <a:lnTo>
                    <a:pt x="409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3824076" y="2747522"/>
              <a:ext cx="409531" cy="0"/>
            </a:xfrm>
            <a:custGeom>
              <a:avLst/>
              <a:pathLst>
                <a:path w="409531" h="0">
                  <a:moveTo>
                    <a:pt x="0" y="0"/>
                  </a:moveTo>
                  <a:lnTo>
                    <a:pt x="409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3824076" y="2703111"/>
              <a:ext cx="409531" cy="0"/>
            </a:xfrm>
            <a:custGeom>
              <a:avLst/>
              <a:pathLst>
                <a:path w="409531" h="0">
                  <a:moveTo>
                    <a:pt x="0" y="0"/>
                  </a:moveTo>
                  <a:lnTo>
                    <a:pt x="409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3824076" y="2658700"/>
              <a:ext cx="409531" cy="0"/>
            </a:xfrm>
            <a:custGeom>
              <a:avLst/>
              <a:pathLst>
                <a:path w="409531" h="0">
                  <a:moveTo>
                    <a:pt x="0" y="0"/>
                  </a:moveTo>
                  <a:lnTo>
                    <a:pt x="409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3824076" y="2614289"/>
              <a:ext cx="409531" cy="0"/>
            </a:xfrm>
            <a:custGeom>
              <a:avLst/>
              <a:pathLst>
                <a:path w="409531" h="0">
                  <a:moveTo>
                    <a:pt x="0" y="0"/>
                  </a:moveTo>
                  <a:lnTo>
                    <a:pt x="409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3824076" y="2569878"/>
              <a:ext cx="409531" cy="0"/>
            </a:xfrm>
            <a:custGeom>
              <a:avLst/>
              <a:pathLst>
                <a:path w="409531" h="0">
                  <a:moveTo>
                    <a:pt x="0" y="0"/>
                  </a:moveTo>
                  <a:lnTo>
                    <a:pt x="409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1"/>
            <p:cNvSpPr/>
            <p:nvPr/>
          </p:nvSpPr>
          <p:spPr>
            <a:xfrm>
              <a:off x="3824076" y="2525467"/>
              <a:ext cx="409531" cy="0"/>
            </a:xfrm>
            <a:custGeom>
              <a:avLst/>
              <a:pathLst>
                <a:path w="409531" h="0">
                  <a:moveTo>
                    <a:pt x="0" y="0"/>
                  </a:moveTo>
                  <a:lnTo>
                    <a:pt x="409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2"/>
            <p:cNvSpPr/>
            <p:nvPr/>
          </p:nvSpPr>
          <p:spPr>
            <a:xfrm>
              <a:off x="3824076" y="2481056"/>
              <a:ext cx="409531" cy="0"/>
            </a:xfrm>
            <a:custGeom>
              <a:avLst/>
              <a:pathLst>
                <a:path w="409531" h="0">
                  <a:moveTo>
                    <a:pt x="0" y="0"/>
                  </a:moveTo>
                  <a:lnTo>
                    <a:pt x="409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3"/>
            <p:cNvSpPr/>
            <p:nvPr/>
          </p:nvSpPr>
          <p:spPr>
            <a:xfrm>
              <a:off x="3824076" y="2436645"/>
              <a:ext cx="409531" cy="0"/>
            </a:xfrm>
            <a:custGeom>
              <a:avLst/>
              <a:pathLst>
                <a:path w="409531" h="0">
                  <a:moveTo>
                    <a:pt x="0" y="0"/>
                  </a:moveTo>
                  <a:lnTo>
                    <a:pt x="409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4"/>
            <p:cNvSpPr/>
            <p:nvPr/>
          </p:nvSpPr>
          <p:spPr>
            <a:xfrm>
              <a:off x="3824076" y="2392235"/>
              <a:ext cx="409531" cy="0"/>
            </a:xfrm>
            <a:custGeom>
              <a:avLst/>
              <a:pathLst>
                <a:path w="409531" h="0">
                  <a:moveTo>
                    <a:pt x="0" y="0"/>
                  </a:moveTo>
                  <a:lnTo>
                    <a:pt x="409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5"/>
            <p:cNvSpPr/>
            <p:nvPr/>
          </p:nvSpPr>
          <p:spPr>
            <a:xfrm>
              <a:off x="3824076" y="2347824"/>
              <a:ext cx="409531" cy="0"/>
            </a:xfrm>
            <a:custGeom>
              <a:avLst/>
              <a:pathLst>
                <a:path w="409531" h="0">
                  <a:moveTo>
                    <a:pt x="0" y="0"/>
                  </a:moveTo>
                  <a:lnTo>
                    <a:pt x="409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4028842" y="2303413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7"/>
            <p:cNvSpPr/>
            <p:nvPr/>
          </p:nvSpPr>
          <p:spPr>
            <a:xfrm>
              <a:off x="4028842" y="2259002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8"/>
            <p:cNvSpPr/>
            <p:nvPr/>
          </p:nvSpPr>
          <p:spPr>
            <a:xfrm>
              <a:off x="4028842" y="2214591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19"/>
            <p:cNvSpPr/>
            <p:nvPr/>
          </p:nvSpPr>
          <p:spPr>
            <a:xfrm>
              <a:off x="4028842" y="2170180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0"/>
            <p:cNvSpPr/>
            <p:nvPr/>
          </p:nvSpPr>
          <p:spPr>
            <a:xfrm>
              <a:off x="4028842" y="2125769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1"/>
            <p:cNvSpPr/>
            <p:nvPr/>
          </p:nvSpPr>
          <p:spPr>
            <a:xfrm>
              <a:off x="4028842" y="2081358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2"/>
            <p:cNvSpPr/>
            <p:nvPr/>
          </p:nvSpPr>
          <p:spPr>
            <a:xfrm>
              <a:off x="4028842" y="2036947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3"/>
            <p:cNvSpPr/>
            <p:nvPr/>
          </p:nvSpPr>
          <p:spPr>
            <a:xfrm>
              <a:off x="4028842" y="1992537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4"/>
            <p:cNvSpPr/>
            <p:nvPr/>
          </p:nvSpPr>
          <p:spPr>
            <a:xfrm>
              <a:off x="3414544" y="1948126"/>
              <a:ext cx="819063" cy="0"/>
            </a:xfrm>
            <a:custGeom>
              <a:avLst/>
              <a:pathLst>
                <a:path w="819063" h="0">
                  <a:moveTo>
                    <a:pt x="0" y="0"/>
                  </a:moveTo>
                  <a:lnTo>
                    <a:pt x="81906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3619310" y="1903715"/>
              <a:ext cx="614297" cy="0"/>
            </a:xfrm>
            <a:custGeom>
              <a:avLst/>
              <a:pathLst>
                <a:path w="614297" h="0">
                  <a:moveTo>
                    <a:pt x="0" y="0"/>
                  </a:moveTo>
                  <a:lnTo>
                    <a:pt x="61429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6"/>
            <p:cNvSpPr/>
            <p:nvPr/>
          </p:nvSpPr>
          <p:spPr>
            <a:xfrm>
              <a:off x="3619310" y="1859304"/>
              <a:ext cx="614297" cy="0"/>
            </a:xfrm>
            <a:custGeom>
              <a:avLst/>
              <a:pathLst>
                <a:path w="614297" h="0">
                  <a:moveTo>
                    <a:pt x="0" y="0"/>
                  </a:moveTo>
                  <a:lnTo>
                    <a:pt x="61429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7"/>
            <p:cNvSpPr/>
            <p:nvPr/>
          </p:nvSpPr>
          <p:spPr>
            <a:xfrm>
              <a:off x="3619310" y="1814893"/>
              <a:ext cx="614297" cy="0"/>
            </a:xfrm>
            <a:custGeom>
              <a:avLst/>
              <a:pathLst>
                <a:path w="614297" h="0">
                  <a:moveTo>
                    <a:pt x="0" y="0"/>
                  </a:moveTo>
                  <a:lnTo>
                    <a:pt x="61429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8"/>
            <p:cNvSpPr/>
            <p:nvPr/>
          </p:nvSpPr>
          <p:spPr>
            <a:xfrm>
              <a:off x="3619310" y="1770482"/>
              <a:ext cx="614297" cy="0"/>
            </a:xfrm>
            <a:custGeom>
              <a:avLst/>
              <a:pathLst>
                <a:path w="614297" h="0">
                  <a:moveTo>
                    <a:pt x="0" y="0"/>
                  </a:moveTo>
                  <a:lnTo>
                    <a:pt x="61429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29"/>
            <p:cNvSpPr/>
            <p:nvPr/>
          </p:nvSpPr>
          <p:spPr>
            <a:xfrm>
              <a:off x="3619310" y="1726071"/>
              <a:ext cx="614297" cy="0"/>
            </a:xfrm>
            <a:custGeom>
              <a:avLst/>
              <a:pathLst>
                <a:path w="614297" h="0">
                  <a:moveTo>
                    <a:pt x="0" y="0"/>
                  </a:moveTo>
                  <a:lnTo>
                    <a:pt x="61429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0"/>
            <p:cNvSpPr/>
            <p:nvPr/>
          </p:nvSpPr>
          <p:spPr>
            <a:xfrm>
              <a:off x="3824076" y="1681660"/>
              <a:ext cx="409531" cy="0"/>
            </a:xfrm>
            <a:custGeom>
              <a:avLst/>
              <a:pathLst>
                <a:path w="409531" h="0">
                  <a:moveTo>
                    <a:pt x="0" y="0"/>
                  </a:moveTo>
                  <a:lnTo>
                    <a:pt x="409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31"/>
            <p:cNvSpPr/>
            <p:nvPr/>
          </p:nvSpPr>
          <p:spPr>
            <a:xfrm>
              <a:off x="4028842" y="1637249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132"/>
            <p:cNvSpPr/>
            <p:nvPr/>
          </p:nvSpPr>
          <p:spPr>
            <a:xfrm>
              <a:off x="4028842" y="1592839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l133"/>
            <p:cNvSpPr/>
            <p:nvPr/>
          </p:nvSpPr>
          <p:spPr>
            <a:xfrm>
              <a:off x="3824076" y="1548428"/>
              <a:ext cx="409531" cy="0"/>
            </a:xfrm>
            <a:custGeom>
              <a:avLst/>
              <a:pathLst>
                <a:path w="409531" h="0">
                  <a:moveTo>
                    <a:pt x="0" y="0"/>
                  </a:moveTo>
                  <a:lnTo>
                    <a:pt x="409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4"/>
            <p:cNvSpPr/>
            <p:nvPr/>
          </p:nvSpPr>
          <p:spPr>
            <a:xfrm>
              <a:off x="4028842" y="1504017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5"/>
            <p:cNvSpPr/>
            <p:nvPr/>
          </p:nvSpPr>
          <p:spPr>
            <a:xfrm>
              <a:off x="4028842" y="1459606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6"/>
            <p:cNvSpPr/>
            <p:nvPr/>
          </p:nvSpPr>
          <p:spPr>
            <a:xfrm>
              <a:off x="4028842" y="1415195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7"/>
            <p:cNvSpPr/>
            <p:nvPr/>
          </p:nvSpPr>
          <p:spPr>
            <a:xfrm>
              <a:off x="2185949" y="5879310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8"/>
            <p:cNvSpPr/>
            <p:nvPr/>
          </p:nvSpPr>
          <p:spPr>
            <a:xfrm>
              <a:off x="2185949" y="7066481"/>
              <a:ext cx="1433361" cy="0"/>
            </a:xfrm>
            <a:custGeom>
              <a:avLst/>
              <a:pathLst>
                <a:path w="1433361" h="0">
                  <a:moveTo>
                    <a:pt x="0" y="0"/>
                  </a:moveTo>
                  <a:lnTo>
                    <a:pt x="143336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39"/>
            <p:cNvSpPr/>
            <p:nvPr/>
          </p:nvSpPr>
          <p:spPr>
            <a:xfrm>
              <a:off x="3619310" y="7155302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40"/>
            <p:cNvSpPr/>
            <p:nvPr/>
          </p:nvSpPr>
          <p:spPr>
            <a:xfrm>
              <a:off x="3824076" y="7121994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41"/>
            <p:cNvSpPr/>
            <p:nvPr/>
          </p:nvSpPr>
          <p:spPr>
            <a:xfrm>
              <a:off x="3619310" y="6988761"/>
              <a:ext cx="409531" cy="0"/>
            </a:xfrm>
            <a:custGeom>
              <a:avLst/>
              <a:pathLst>
                <a:path w="409531" h="0">
                  <a:moveTo>
                    <a:pt x="0" y="0"/>
                  </a:moveTo>
                  <a:lnTo>
                    <a:pt x="409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l142"/>
            <p:cNvSpPr/>
            <p:nvPr/>
          </p:nvSpPr>
          <p:spPr>
            <a:xfrm>
              <a:off x="2185949" y="4692138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l143"/>
            <p:cNvSpPr/>
            <p:nvPr/>
          </p:nvSpPr>
          <p:spPr>
            <a:xfrm>
              <a:off x="2390715" y="6848127"/>
              <a:ext cx="1023829" cy="0"/>
            </a:xfrm>
            <a:custGeom>
              <a:avLst/>
              <a:pathLst>
                <a:path w="1023829" h="0">
                  <a:moveTo>
                    <a:pt x="0" y="0"/>
                  </a:moveTo>
                  <a:lnTo>
                    <a:pt x="102382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l144"/>
            <p:cNvSpPr/>
            <p:nvPr/>
          </p:nvSpPr>
          <p:spPr>
            <a:xfrm>
              <a:off x="3414544" y="6774109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l145"/>
            <p:cNvSpPr/>
            <p:nvPr/>
          </p:nvSpPr>
          <p:spPr>
            <a:xfrm>
              <a:off x="3619310" y="6855529"/>
              <a:ext cx="409531" cy="0"/>
            </a:xfrm>
            <a:custGeom>
              <a:avLst/>
              <a:pathLst>
                <a:path w="409531" h="0">
                  <a:moveTo>
                    <a:pt x="0" y="0"/>
                  </a:moveTo>
                  <a:lnTo>
                    <a:pt x="409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l146"/>
            <p:cNvSpPr/>
            <p:nvPr/>
          </p:nvSpPr>
          <p:spPr>
            <a:xfrm>
              <a:off x="3619310" y="6692689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l147"/>
            <p:cNvSpPr/>
            <p:nvPr/>
          </p:nvSpPr>
          <p:spPr>
            <a:xfrm>
              <a:off x="3824076" y="6722296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l148"/>
            <p:cNvSpPr/>
            <p:nvPr/>
          </p:nvSpPr>
          <p:spPr>
            <a:xfrm>
              <a:off x="3824076" y="6566858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l149"/>
            <p:cNvSpPr/>
            <p:nvPr/>
          </p:nvSpPr>
          <p:spPr>
            <a:xfrm>
              <a:off x="2390715" y="2536150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l150"/>
            <p:cNvSpPr/>
            <p:nvPr/>
          </p:nvSpPr>
          <p:spPr>
            <a:xfrm>
              <a:off x="2595481" y="3372598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l151"/>
            <p:cNvSpPr/>
            <p:nvPr/>
          </p:nvSpPr>
          <p:spPr>
            <a:xfrm>
              <a:off x="2800247" y="4641632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l152"/>
            <p:cNvSpPr/>
            <p:nvPr/>
          </p:nvSpPr>
          <p:spPr>
            <a:xfrm>
              <a:off x="3005013" y="5994014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l153"/>
            <p:cNvSpPr/>
            <p:nvPr/>
          </p:nvSpPr>
          <p:spPr>
            <a:xfrm>
              <a:off x="3209779" y="6178263"/>
              <a:ext cx="614297" cy="0"/>
            </a:xfrm>
            <a:custGeom>
              <a:avLst/>
              <a:pathLst>
                <a:path w="614297" h="0">
                  <a:moveTo>
                    <a:pt x="0" y="0"/>
                  </a:moveTo>
                  <a:lnTo>
                    <a:pt x="61429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l154"/>
            <p:cNvSpPr/>
            <p:nvPr/>
          </p:nvSpPr>
          <p:spPr>
            <a:xfrm>
              <a:off x="3824076" y="6322598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l155"/>
            <p:cNvSpPr/>
            <p:nvPr/>
          </p:nvSpPr>
          <p:spPr>
            <a:xfrm>
              <a:off x="3824076" y="6033927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l156"/>
            <p:cNvSpPr/>
            <p:nvPr/>
          </p:nvSpPr>
          <p:spPr>
            <a:xfrm>
              <a:off x="3209779" y="5370154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7"/>
            <p:cNvSpPr/>
            <p:nvPr/>
          </p:nvSpPr>
          <p:spPr>
            <a:xfrm>
              <a:off x="3414544" y="4928436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8"/>
            <p:cNvSpPr/>
            <p:nvPr/>
          </p:nvSpPr>
          <p:spPr>
            <a:xfrm>
              <a:off x="3619310" y="5745257"/>
              <a:ext cx="409531" cy="0"/>
            </a:xfrm>
            <a:custGeom>
              <a:avLst/>
              <a:pathLst>
                <a:path w="409531" h="0">
                  <a:moveTo>
                    <a:pt x="0" y="0"/>
                  </a:moveTo>
                  <a:lnTo>
                    <a:pt x="409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59"/>
            <p:cNvSpPr/>
            <p:nvPr/>
          </p:nvSpPr>
          <p:spPr>
            <a:xfrm>
              <a:off x="3619310" y="5500997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0"/>
            <p:cNvSpPr/>
            <p:nvPr/>
          </p:nvSpPr>
          <p:spPr>
            <a:xfrm>
              <a:off x="3824076" y="5101299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1"/>
            <p:cNvSpPr/>
            <p:nvPr/>
          </p:nvSpPr>
          <p:spPr>
            <a:xfrm>
              <a:off x="3619310" y="4504219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2"/>
            <p:cNvSpPr/>
            <p:nvPr/>
          </p:nvSpPr>
          <p:spPr>
            <a:xfrm>
              <a:off x="3824076" y="4590574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3"/>
            <p:cNvSpPr/>
            <p:nvPr/>
          </p:nvSpPr>
          <p:spPr>
            <a:xfrm>
              <a:off x="3824076" y="4368519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4"/>
            <p:cNvSpPr/>
            <p:nvPr/>
          </p:nvSpPr>
          <p:spPr>
            <a:xfrm>
              <a:off x="3619310" y="3963270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5"/>
            <p:cNvSpPr/>
            <p:nvPr/>
          </p:nvSpPr>
          <p:spPr>
            <a:xfrm>
              <a:off x="3824076" y="4146465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6"/>
            <p:cNvSpPr/>
            <p:nvPr/>
          </p:nvSpPr>
          <p:spPr>
            <a:xfrm>
              <a:off x="3824076" y="4013232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7"/>
            <p:cNvSpPr/>
            <p:nvPr/>
          </p:nvSpPr>
          <p:spPr>
            <a:xfrm>
              <a:off x="3824076" y="3879999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8"/>
            <p:cNvSpPr/>
            <p:nvPr/>
          </p:nvSpPr>
          <p:spPr>
            <a:xfrm>
              <a:off x="3005013" y="3289249"/>
              <a:ext cx="409531" cy="0"/>
            </a:xfrm>
            <a:custGeom>
              <a:avLst/>
              <a:pathLst>
                <a:path w="409531" h="0">
                  <a:moveTo>
                    <a:pt x="0" y="0"/>
                  </a:moveTo>
                  <a:lnTo>
                    <a:pt x="409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69"/>
            <p:cNvSpPr/>
            <p:nvPr/>
          </p:nvSpPr>
          <p:spPr>
            <a:xfrm>
              <a:off x="3414544" y="3746767"/>
              <a:ext cx="614297" cy="0"/>
            </a:xfrm>
            <a:custGeom>
              <a:avLst/>
              <a:pathLst>
                <a:path w="614297" h="0">
                  <a:moveTo>
                    <a:pt x="0" y="0"/>
                  </a:moveTo>
                  <a:lnTo>
                    <a:pt x="61429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0"/>
            <p:cNvSpPr/>
            <p:nvPr/>
          </p:nvSpPr>
          <p:spPr>
            <a:xfrm>
              <a:off x="3414544" y="2831732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1"/>
            <p:cNvSpPr/>
            <p:nvPr/>
          </p:nvSpPr>
          <p:spPr>
            <a:xfrm>
              <a:off x="3619310" y="3542477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2"/>
            <p:cNvSpPr/>
            <p:nvPr/>
          </p:nvSpPr>
          <p:spPr>
            <a:xfrm>
              <a:off x="3824076" y="3258247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3"/>
            <p:cNvSpPr/>
            <p:nvPr/>
          </p:nvSpPr>
          <p:spPr>
            <a:xfrm>
              <a:off x="3619310" y="2660408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l174"/>
            <p:cNvSpPr/>
            <p:nvPr/>
          </p:nvSpPr>
          <p:spPr>
            <a:xfrm>
              <a:off x="3824076" y="2947371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l175"/>
            <p:cNvSpPr/>
            <p:nvPr/>
          </p:nvSpPr>
          <p:spPr>
            <a:xfrm>
              <a:off x="3619310" y="2292310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l176"/>
            <p:cNvSpPr/>
            <p:nvPr/>
          </p:nvSpPr>
          <p:spPr>
            <a:xfrm>
              <a:off x="3824076" y="2236796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l177"/>
            <p:cNvSpPr/>
            <p:nvPr/>
          </p:nvSpPr>
          <p:spPr>
            <a:xfrm>
              <a:off x="2800247" y="2103564"/>
              <a:ext cx="1228595" cy="0"/>
            </a:xfrm>
            <a:custGeom>
              <a:avLst/>
              <a:pathLst>
                <a:path w="1228595" h="0">
                  <a:moveTo>
                    <a:pt x="0" y="0"/>
                  </a:moveTo>
                  <a:lnTo>
                    <a:pt x="122859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l178"/>
            <p:cNvSpPr/>
            <p:nvPr/>
          </p:nvSpPr>
          <p:spPr>
            <a:xfrm>
              <a:off x="2595481" y="1699702"/>
              <a:ext cx="409531" cy="0"/>
            </a:xfrm>
            <a:custGeom>
              <a:avLst/>
              <a:pathLst>
                <a:path w="409531" h="0">
                  <a:moveTo>
                    <a:pt x="0" y="0"/>
                  </a:moveTo>
                  <a:lnTo>
                    <a:pt x="409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l179"/>
            <p:cNvSpPr/>
            <p:nvPr/>
          </p:nvSpPr>
          <p:spPr>
            <a:xfrm>
              <a:off x="3005013" y="1939799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l180"/>
            <p:cNvSpPr/>
            <p:nvPr/>
          </p:nvSpPr>
          <p:spPr>
            <a:xfrm>
              <a:off x="3209779" y="2014742"/>
              <a:ext cx="819063" cy="0"/>
            </a:xfrm>
            <a:custGeom>
              <a:avLst/>
              <a:pathLst>
                <a:path w="819063" h="0">
                  <a:moveTo>
                    <a:pt x="0" y="0"/>
                  </a:moveTo>
                  <a:lnTo>
                    <a:pt x="81906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l181"/>
            <p:cNvSpPr/>
            <p:nvPr/>
          </p:nvSpPr>
          <p:spPr>
            <a:xfrm>
              <a:off x="3209779" y="1864855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l182"/>
            <p:cNvSpPr/>
            <p:nvPr/>
          </p:nvSpPr>
          <p:spPr>
            <a:xfrm>
              <a:off x="3414544" y="1781585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l183"/>
            <p:cNvSpPr/>
            <p:nvPr/>
          </p:nvSpPr>
          <p:spPr>
            <a:xfrm>
              <a:off x="3619310" y="1615044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l184"/>
            <p:cNvSpPr/>
            <p:nvPr/>
          </p:nvSpPr>
          <p:spPr>
            <a:xfrm>
              <a:off x="3824076" y="1615044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l185"/>
            <p:cNvSpPr/>
            <p:nvPr/>
          </p:nvSpPr>
          <p:spPr>
            <a:xfrm>
              <a:off x="3005013" y="1459606"/>
              <a:ext cx="1023829" cy="0"/>
            </a:xfrm>
            <a:custGeom>
              <a:avLst/>
              <a:pathLst>
                <a:path w="1023829" h="0">
                  <a:moveTo>
                    <a:pt x="0" y="0"/>
                  </a:moveTo>
                  <a:lnTo>
                    <a:pt x="102382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l186"/>
            <p:cNvSpPr/>
            <p:nvPr/>
          </p:nvSpPr>
          <p:spPr>
            <a:xfrm>
              <a:off x="3824076" y="7155302"/>
              <a:ext cx="0" cy="33308"/>
            </a:xfrm>
            <a:custGeom>
              <a:avLst/>
              <a:pathLst>
                <a:path w="0" h="33308">
                  <a:moveTo>
                    <a:pt x="0" y="0"/>
                  </a:moveTo>
                  <a:lnTo>
                    <a:pt x="0" y="3330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l187"/>
            <p:cNvSpPr/>
            <p:nvPr/>
          </p:nvSpPr>
          <p:spPr>
            <a:xfrm>
              <a:off x="4028842" y="7121994"/>
              <a:ext cx="0" cy="22205"/>
            </a:xfrm>
            <a:custGeom>
              <a:avLst/>
              <a:pathLst>
                <a:path w="0" h="22205">
                  <a:moveTo>
                    <a:pt x="0" y="0"/>
                  </a:moveTo>
                  <a:lnTo>
                    <a:pt x="0" y="222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88"/>
            <p:cNvSpPr/>
            <p:nvPr/>
          </p:nvSpPr>
          <p:spPr>
            <a:xfrm>
              <a:off x="4028842" y="7099789"/>
              <a:ext cx="0" cy="22205"/>
            </a:xfrm>
            <a:custGeom>
              <a:avLst/>
              <a:pathLst>
                <a:path w="0" h="22205">
                  <a:moveTo>
                    <a:pt x="0" y="2220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l189"/>
            <p:cNvSpPr/>
            <p:nvPr/>
          </p:nvSpPr>
          <p:spPr>
            <a:xfrm>
              <a:off x="3619310" y="7055378"/>
              <a:ext cx="0" cy="11102"/>
            </a:xfrm>
            <a:custGeom>
              <a:avLst/>
              <a:pathLst>
                <a:path w="0" h="11102">
                  <a:moveTo>
                    <a:pt x="0" y="1110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l190"/>
            <p:cNvSpPr/>
            <p:nvPr/>
          </p:nvSpPr>
          <p:spPr>
            <a:xfrm>
              <a:off x="4028842" y="6988761"/>
              <a:ext cx="0" cy="22205"/>
            </a:xfrm>
            <a:custGeom>
              <a:avLst/>
              <a:pathLst>
                <a:path w="0" h="22205">
                  <a:moveTo>
                    <a:pt x="0" y="0"/>
                  </a:moveTo>
                  <a:lnTo>
                    <a:pt x="0" y="222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l191"/>
            <p:cNvSpPr/>
            <p:nvPr/>
          </p:nvSpPr>
          <p:spPr>
            <a:xfrm>
              <a:off x="4028842" y="6966556"/>
              <a:ext cx="0" cy="22205"/>
            </a:xfrm>
            <a:custGeom>
              <a:avLst/>
              <a:pathLst>
                <a:path w="0" h="22205">
                  <a:moveTo>
                    <a:pt x="0" y="2220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l192"/>
            <p:cNvSpPr/>
            <p:nvPr/>
          </p:nvSpPr>
          <p:spPr>
            <a:xfrm>
              <a:off x="3414544" y="6848127"/>
              <a:ext cx="0" cy="74018"/>
            </a:xfrm>
            <a:custGeom>
              <a:avLst/>
              <a:pathLst>
                <a:path w="0" h="74018">
                  <a:moveTo>
                    <a:pt x="0" y="0"/>
                  </a:moveTo>
                  <a:lnTo>
                    <a:pt x="0" y="7401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l193"/>
            <p:cNvSpPr/>
            <p:nvPr/>
          </p:nvSpPr>
          <p:spPr>
            <a:xfrm>
              <a:off x="4028842" y="6855529"/>
              <a:ext cx="0" cy="22205"/>
            </a:xfrm>
            <a:custGeom>
              <a:avLst/>
              <a:pathLst>
                <a:path w="0" h="22205">
                  <a:moveTo>
                    <a:pt x="0" y="0"/>
                  </a:moveTo>
                  <a:lnTo>
                    <a:pt x="0" y="222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l194"/>
            <p:cNvSpPr/>
            <p:nvPr/>
          </p:nvSpPr>
          <p:spPr>
            <a:xfrm>
              <a:off x="4028842" y="6833323"/>
              <a:ext cx="0" cy="22205"/>
            </a:xfrm>
            <a:custGeom>
              <a:avLst/>
              <a:pathLst>
                <a:path w="0" h="22205">
                  <a:moveTo>
                    <a:pt x="0" y="2220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l195"/>
            <p:cNvSpPr/>
            <p:nvPr/>
          </p:nvSpPr>
          <p:spPr>
            <a:xfrm>
              <a:off x="3824076" y="6692689"/>
              <a:ext cx="0" cy="96223"/>
            </a:xfrm>
            <a:custGeom>
              <a:avLst/>
              <a:pathLst>
                <a:path w="0" h="96223">
                  <a:moveTo>
                    <a:pt x="0" y="0"/>
                  </a:moveTo>
                  <a:lnTo>
                    <a:pt x="0" y="9622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l196"/>
            <p:cNvSpPr/>
            <p:nvPr/>
          </p:nvSpPr>
          <p:spPr>
            <a:xfrm>
              <a:off x="4028842" y="6722296"/>
              <a:ext cx="0" cy="22205"/>
            </a:xfrm>
            <a:custGeom>
              <a:avLst/>
              <a:pathLst>
                <a:path w="0" h="22205">
                  <a:moveTo>
                    <a:pt x="0" y="0"/>
                  </a:moveTo>
                  <a:lnTo>
                    <a:pt x="0" y="222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l197"/>
            <p:cNvSpPr/>
            <p:nvPr/>
          </p:nvSpPr>
          <p:spPr>
            <a:xfrm>
              <a:off x="4028842" y="6700091"/>
              <a:ext cx="0" cy="22205"/>
            </a:xfrm>
            <a:custGeom>
              <a:avLst/>
              <a:pathLst>
                <a:path w="0" h="22205">
                  <a:moveTo>
                    <a:pt x="0" y="2220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l198"/>
            <p:cNvSpPr/>
            <p:nvPr/>
          </p:nvSpPr>
          <p:spPr>
            <a:xfrm>
              <a:off x="4028842" y="6566858"/>
              <a:ext cx="0" cy="88821"/>
            </a:xfrm>
            <a:custGeom>
              <a:avLst/>
              <a:pathLst>
                <a:path w="0" h="88821">
                  <a:moveTo>
                    <a:pt x="0" y="0"/>
                  </a:moveTo>
                  <a:lnTo>
                    <a:pt x="0" y="8882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l199"/>
            <p:cNvSpPr/>
            <p:nvPr/>
          </p:nvSpPr>
          <p:spPr>
            <a:xfrm>
              <a:off x="4028842" y="6566858"/>
              <a:ext cx="0" cy="44410"/>
            </a:xfrm>
            <a:custGeom>
              <a:avLst/>
              <a:pathLst>
                <a:path w="0" h="44410">
                  <a:moveTo>
                    <a:pt x="0" y="0"/>
                  </a:moveTo>
                  <a:lnTo>
                    <a:pt x="0" y="4441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l200"/>
            <p:cNvSpPr/>
            <p:nvPr/>
          </p:nvSpPr>
          <p:spPr>
            <a:xfrm>
              <a:off x="4028842" y="656685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l201"/>
            <p:cNvSpPr/>
            <p:nvPr/>
          </p:nvSpPr>
          <p:spPr>
            <a:xfrm>
              <a:off x="4028842" y="6522447"/>
              <a:ext cx="0" cy="44410"/>
            </a:xfrm>
            <a:custGeom>
              <a:avLst/>
              <a:pathLst>
                <a:path w="0" h="44410">
                  <a:moveTo>
                    <a:pt x="0" y="4441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l202"/>
            <p:cNvSpPr/>
            <p:nvPr/>
          </p:nvSpPr>
          <p:spPr>
            <a:xfrm>
              <a:off x="4028842" y="6478036"/>
              <a:ext cx="0" cy="88821"/>
            </a:xfrm>
            <a:custGeom>
              <a:avLst/>
              <a:pathLst>
                <a:path w="0" h="88821">
                  <a:moveTo>
                    <a:pt x="0" y="8882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l203"/>
            <p:cNvSpPr/>
            <p:nvPr/>
          </p:nvSpPr>
          <p:spPr>
            <a:xfrm>
              <a:off x="3209779" y="5994014"/>
              <a:ext cx="0" cy="439611"/>
            </a:xfrm>
            <a:custGeom>
              <a:avLst/>
              <a:pathLst>
                <a:path w="0" h="439611">
                  <a:moveTo>
                    <a:pt x="0" y="0"/>
                  </a:moveTo>
                  <a:lnTo>
                    <a:pt x="0" y="43961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l204"/>
            <p:cNvSpPr/>
            <p:nvPr/>
          </p:nvSpPr>
          <p:spPr>
            <a:xfrm>
              <a:off x="4028842" y="6322598"/>
              <a:ext cx="0" cy="66616"/>
            </a:xfrm>
            <a:custGeom>
              <a:avLst/>
              <a:pathLst>
                <a:path w="0" h="66616">
                  <a:moveTo>
                    <a:pt x="0" y="0"/>
                  </a:moveTo>
                  <a:lnTo>
                    <a:pt x="0" y="6661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l205"/>
            <p:cNvSpPr/>
            <p:nvPr/>
          </p:nvSpPr>
          <p:spPr>
            <a:xfrm>
              <a:off x="4028842" y="6322598"/>
              <a:ext cx="0" cy="22205"/>
            </a:xfrm>
            <a:custGeom>
              <a:avLst/>
              <a:pathLst>
                <a:path w="0" h="22205">
                  <a:moveTo>
                    <a:pt x="0" y="0"/>
                  </a:moveTo>
                  <a:lnTo>
                    <a:pt x="0" y="222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l206"/>
            <p:cNvSpPr/>
            <p:nvPr/>
          </p:nvSpPr>
          <p:spPr>
            <a:xfrm>
              <a:off x="4028842" y="6300393"/>
              <a:ext cx="0" cy="22205"/>
            </a:xfrm>
            <a:custGeom>
              <a:avLst/>
              <a:pathLst>
                <a:path w="0" h="22205">
                  <a:moveTo>
                    <a:pt x="0" y="2220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l207"/>
            <p:cNvSpPr/>
            <p:nvPr/>
          </p:nvSpPr>
          <p:spPr>
            <a:xfrm>
              <a:off x="4028842" y="6255982"/>
              <a:ext cx="0" cy="66616"/>
            </a:xfrm>
            <a:custGeom>
              <a:avLst/>
              <a:pathLst>
                <a:path w="0" h="66616">
                  <a:moveTo>
                    <a:pt x="0" y="6661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l208"/>
            <p:cNvSpPr/>
            <p:nvPr/>
          </p:nvSpPr>
          <p:spPr>
            <a:xfrm>
              <a:off x="4028842" y="6033927"/>
              <a:ext cx="0" cy="177643"/>
            </a:xfrm>
            <a:custGeom>
              <a:avLst/>
              <a:pathLst>
                <a:path w="0" h="177643">
                  <a:moveTo>
                    <a:pt x="0" y="0"/>
                  </a:moveTo>
                  <a:lnTo>
                    <a:pt x="0" y="17764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l209"/>
            <p:cNvSpPr/>
            <p:nvPr/>
          </p:nvSpPr>
          <p:spPr>
            <a:xfrm>
              <a:off x="4028842" y="6033927"/>
              <a:ext cx="0" cy="133232"/>
            </a:xfrm>
            <a:custGeom>
              <a:avLst/>
              <a:pathLst>
                <a:path w="0" h="133232">
                  <a:moveTo>
                    <a:pt x="0" y="0"/>
                  </a:moveTo>
                  <a:lnTo>
                    <a:pt x="0" y="13323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l210"/>
            <p:cNvSpPr/>
            <p:nvPr/>
          </p:nvSpPr>
          <p:spPr>
            <a:xfrm>
              <a:off x="4028842" y="6033927"/>
              <a:ext cx="0" cy="88821"/>
            </a:xfrm>
            <a:custGeom>
              <a:avLst/>
              <a:pathLst>
                <a:path w="0" h="88821">
                  <a:moveTo>
                    <a:pt x="0" y="0"/>
                  </a:moveTo>
                  <a:lnTo>
                    <a:pt x="0" y="8882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l211"/>
            <p:cNvSpPr/>
            <p:nvPr/>
          </p:nvSpPr>
          <p:spPr>
            <a:xfrm>
              <a:off x="4028842" y="6033927"/>
              <a:ext cx="0" cy="44410"/>
            </a:xfrm>
            <a:custGeom>
              <a:avLst/>
              <a:pathLst>
                <a:path w="0" h="44410">
                  <a:moveTo>
                    <a:pt x="0" y="0"/>
                  </a:moveTo>
                  <a:lnTo>
                    <a:pt x="0" y="4441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l212"/>
            <p:cNvSpPr/>
            <p:nvPr/>
          </p:nvSpPr>
          <p:spPr>
            <a:xfrm>
              <a:off x="4028842" y="603392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l213"/>
            <p:cNvSpPr/>
            <p:nvPr/>
          </p:nvSpPr>
          <p:spPr>
            <a:xfrm>
              <a:off x="4028842" y="5989517"/>
              <a:ext cx="0" cy="44410"/>
            </a:xfrm>
            <a:custGeom>
              <a:avLst/>
              <a:pathLst>
                <a:path w="0" h="44410">
                  <a:moveTo>
                    <a:pt x="0" y="4441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l214"/>
            <p:cNvSpPr/>
            <p:nvPr/>
          </p:nvSpPr>
          <p:spPr>
            <a:xfrm>
              <a:off x="4028842" y="5945106"/>
              <a:ext cx="0" cy="88821"/>
            </a:xfrm>
            <a:custGeom>
              <a:avLst/>
              <a:pathLst>
                <a:path w="0" h="88821">
                  <a:moveTo>
                    <a:pt x="0" y="8882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l215"/>
            <p:cNvSpPr/>
            <p:nvPr/>
          </p:nvSpPr>
          <p:spPr>
            <a:xfrm>
              <a:off x="4028842" y="5900695"/>
              <a:ext cx="0" cy="133232"/>
            </a:xfrm>
            <a:custGeom>
              <a:avLst/>
              <a:pathLst>
                <a:path w="0" h="133232">
                  <a:moveTo>
                    <a:pt x="0" y="13323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l216"/>
            <p:cNvSpPr/>
            <p:nvPr/>
          </p:nvSpPr>
          <p:spPr>
            <a:xfrm>
              <a:off x="4028842" y="5856284"/>
              <a:ext cx="0" cy="177643"/>
            </a:xfrm>
            <a:custGeom>
              <a:avLst/>
              <a:pathLst>
                <a:path w="0" h="177643">
                  <a:moveTo>
                    <a:pt x="0" y="17764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l217"/>
            <p:cNvSpPr/>
            <p:nvPr/>
          </p:nvSpPr>
          <p:spPr>
            <a:xfrm>
              <a:off x="3414544" y="5370154"/>
              <a:ext cx="0" cy="441718"/>
            </a:xfrm>
            <a:custGeom>
              <a:avLst/>
              <a:pathLst>
                <a:path w="0" h="441718">
                  <a:moveTo>
                    <a:pt x="0" y="0"/>
                  </a:moveTo>
                  <a:lnTo>
                    <a:pt x="0" y="44171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l218"/>
            <p:cNvSpPr/>
            <p:nvPr/>
          </p:nvSpPr>
          <p:spPr>
            <a:xfrm>
              <a:off x="4028842" y="5745257"/>
              <a:ext cx="0" cy="22205"/>
            </a:xfrm>
            <a:custGeom>
              <a:avLst/>
              <a:pathLst>
                <a:path w="0" h="22205">
                  <a:moveTo>
                    <a:pt x="0" y="0"/>
                  </a:moveTo>
                  <a:lnTo>
                    <a:pt x="0" y="222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l219"/>
            <p:cNvSpPr/>
            <p:nvPr/>
          </p:nvSpPr>
          <p:spPr>
            <a:xfrm>
              <a:off x="4028842" y="5723051"/>
              <a:ext cx="0" cy="22205"/>
            </a:xfrm>
            <a:custGeom>
              <a:avLst/>
              <a:pathLst>
                <a:path w="0" h="22205">
                  <a:moveTo>
                    <a:pt x="0" y="2220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l220"/>
            <p:cNvSpPr/>
            <p:nvPr/>
          </p:nvSpPr>
          <p:spPr>
            <a:xfrm>
              <a:off x="3824076" y="5500997"/>
              <a:ext cx="0" cy="177643"/>
            </a:xfrm>
            <a:custGeom>
              <a:avLst/>
              <a:pathLst>
                <a:path w="0" h="177643">
                  <a:moveTo>
                    <a:pt x="0" y="0"/>
                  </a:moveTo>
                  <a:lnTo>
                    <a:pt x="0" y="17764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l221"/>
            <p:cNvSpPr/>
            <p:nvPr/>
          </p:nvSpPr>
          <p:spPr>
            <a:xfrm>
              <a:off x="3824076" y="5500997"/>
              <a:ext cx="0" cy="133232"/>
            </a:xfrm>
            <a:custGeom>
              <a:avLst/>
              <a:pathLst>
                <a:path w="0" h="133232">
                  <a:moveTo>
                    <a:pt x="0" y="0"/>
                  </a:moveTo>
                  <a:lnTo>
                    <a:pt x="0" y="13323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l222"/>
            <p:cNvSpPr/>
            <p:nvPr/>
          </p:nvSpPr>
          <p:spPr>
            <a:xfrm>
              <a:off x="3824076" y="5500997"/>
              <a:ext cx="0" cy="88821"/>
            </a:xfrm>
            <a:custGeom>
              <a:avLst/>
              <a:pathLst>
                <a:path w="0" h="88821">
                  <a:moveTo>
                    <a:pt x="0" y="0"/>
                  </a:moveTo>
                  <a:lnTo>
                    <a:pt x="0" y="8882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l223"/>
            <p:cNvSpPr/>
            <p:nvPr/>
          </p:nvSpPr>
          <p:spPr>
            <a:xfrm>
              <a:off x="3824076" y="5500997"/>
              <a:ext cx="0" cy="44410"/>
            </a:xfrm>
            <a:custGeom>
              <a:avLst/>
              <a:pathLst>
                <a:path w="0" h="44410">
                  <a:moveTo>
                    <a:pt x="0" y="0"/>
                  </a:moveTo>
                  <a:lnTo>
                    <a:pt x="0" y="4441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l224"/>
            <p:cNvSpPr/>
            <p:nvPr/>
          </p:nvSpPr>
          <p:spPr>
            <a:xfrm>
              <a:off x="3824076" y="550099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l225"/>
            <p:cNvSpPr/>
            <p:nvPr/>
          </p:nvSpPr>
          <p:spPr>
            <a:xfrm>
              <a:off x="3824076" y="5456586"/>
              <a:ext cx="0" cy="44410"/>
            </a:xfrm>
            <a:custGeom>
              <a:avLst/>
              <a:pathLst>
                <a:path w="0" h="44410">
                  <a:moveTo>
                    <a:pt x="0" y="4441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l226"/>
            <p:cNvSpPr/>
            <p:nvPr/>
          </p:nvSpPr>
          <p:spPr>
            <a:xfrm>
              <a:off x="4028842" y="5101299"/>
              <a:ext cx="0" cy="310876"/>
            </a:xfrm>
            <a:custGeom>
              <a:avLst/>
              <a:pathLst>
                <a:path w="0" h="310876">
                  <a:moveTo>
                    <a:pt x="0" y="0"/>
                  </a:moveTo>
                  <a:lnTo>
                    <a:pt x="0" y="31087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l227"/>
            <p:cNvSpPr/>
            <p:nvPr/>
          </p:nvSpPr>
          <p:spPr>
            <a:xfrm>
              <a:off x="4028842" y="5101299"/>
              <a:ext cx="0" cy="266465"/>
            </a:xfrm>
            <a:custGeom>
              <a:avLst/>
              <a:pathLst>
                <a:path w="0" h="266465">
                  <a:moveTo>
                    <a:pt x="0" y="0"/>
                  </a:moveTo>
                  <a:lnTo>
                    <a:pt x="0" y="26646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l228"/>
            <p:cNvSpPr/>
            <p:nvPr/>
          </p:nvSpPr>
          <p:spPr>
            <a:xfrm>
              <a:off x="4028842" y="5101299"/>
              <a:ext cx="0" cy="222054"/>
            </a:xfrm>
            <a:custGeom>
              <a:avLst/>
              <a:pathLst>
                <a:path w="0" h="222054">
                  <a:moveTo>
                    <a:pt x="0" y="0"/>
                  </a:moveTo>
                  <a:lnTo>
                    <a:pt x="0" y="22205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l229"/>
            <p:cNvSpPr/>
            <p:nvPr/>
          </p:nvSpPr>
          <p:spPr>
            <a:xfrm>
              <a:off x="4028842" y="5101299"/>
              <a:ext cx="0" cy="177643"/>
            </a:xfrm>
            <a:custGeom>
              <a:avLst/>
              <a:pathLst>
                <a:path w="0" h="177643">
                  <a:moveTo>
                    <a:pt x="0" y="0"/>
                  </a:moveTo>
                  <a:lnTo>
                    <a:pt x="0" y="17764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l230"/>
            <p:cNvSpPr/>
            <p:nvPr/>
          </p:nvSpPr>
          <p:spPr>
            <a:xfrm>
              <a:off x="4028842" y="5101299"/>
              <a:ext cx="0" cy="133232"/>
            </a:xfrm>
            <a:custGeom>
              <a:avLst/>
              <a:pathLst>
                <a:path w="0" h="133232">
                  <a:moveTo>
                    <a:pt x="0" y="0"/>
                  </a:moveTo>
                  <a:lnTo>
                    <a:pt x="0" y="13323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l231"/>
            <p:cNvSpPr/>
            <p:nvPr/>
          </p:nvSpPr>
          <p:spPr>
            <a:xfrm>
              <a:off x="4028842" y="5101299"/>
              <a:ext cx="0" cy="88821"/>
            </a:xfrm>
            <a:custGeom>
              <a:avLst/>
              <a:pathLst>
                <a:path w="0" h="88821">
                  <a:moveTo>
                    <a:pt x="0" y="0"/>
                  </a:moveTo>
                  <a:lnTo>
                    <a:pt x="0" y="8882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l232"/>
            <p:cNvSpPr/>
            <p:nvPr/>
          </p:nvSpPr>
          <p:spPr>
            <a:xfrm>
              <a:off x="4028842" y="5101299"/>
              <a:ext cx="0" cy="44410"/>
            </a:xfrm>
            <a:custGeom>
              <a:avLst/>
              <a:pathLst>
                <a:path w="0" h="44410">
                  <a:moveTo>
                    <a:pt x="0" y="0"/>
                  </a:moveTo>
                  <a:lnTo>
                    <a:pt x="0" y="4441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l233"/>
            <p:cNvSpPr/>
            <p:nvPr/>
          </p:nvSpPr>
          <p:spPr>
            <a:xfrm>
              <a:off x="4028842" y="510129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l234"/>
            <p:cNvSpPr/>
            <p:nvPr/>
          </p:nvSpPr>
          <p:spPr>
            <a:xfrm>
              <a:off x="4028842" y="5056888"/>
              <a:ext cx="0" cy="44410"/>
            </a:xfrm>
            <a:custGeom>
              <a:avLst/>
              <a:pathLst>
                <a:path w="0" h="44410">
                  <a:moveTo>
                    <a:pt x="0" y="4441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l235"/>
            <p:cNvSpPr/>
            <p:nvPr/>
          </p:nvSpPr>
          <p:spPr>
            <a:xfrm>
              <a:off x="4028842" y="5012477"/>
              <a:ext cx="0" cy="88821"/>
            </a:xfrm>
            <a:custGeom>
              <a:avLst/>
              <a:pathLst>
                <a:path w="0" h="88821">
                  <a:moveTo>
                    <a:pt x="0" y="8882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l236"/>
            <p:cNvSpPr/>
            <p:nvPr/>
          </p:nvSpPr>
          <p:spPr>
            <a:xfrm>
              <a:off x="4028842" y="4968066"/>
              <a:ext cx="0" cy="133232"/>
            </a:xfrm>
            <a:custGeom>
              <a:avLst/>
              <a:pathLst>
                <a:path w="0" h="133232">
                  <a:moveTo>
                    <a:pt x="0" y="13323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l237"/>
            <p:cNvSpPr/>
            <p:nvPr/>
          </p:nvSpPr>
          <p:spPr>
            <a:xfrm>
              <a:off x="4028842" y="4923655"/>
              <a:ext cx="0" cy="177643"/>
            </a:xfrm>
            <a:custGeom>
              <a:avLst/>
              <a:pathLst>
                <a:path w="0" h="177643">
                  <a:moveTo>
                    <a:pt x="0" y="17764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l238"/>
            <p:cNvSpPr/>
            <p:nvPr/>
          </p:nvSpPr>
          <p:spPr>
            <a:xfrm>
              <a:off x="4028842" y="4879244"/>
              <a:ext cx="0" cy="222054"/>
            </a:xfrm>
            <a:custGeom>
              <a:avLst/>
              <a:pathLst>
                <a:path w="0" h="222054">
                  <a:moveTo>
                    <a:pt x="0" y="22205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l239"/>
            <p:cNvSpPr/>
            <p:nvPr/>
          </p:nvSpPr>
          <p:spPr>
            <a:xfrm>
              <a:off x="4028842" y="4834833"/>
              <a:ext cx="0" cy="266465"/>
            </a:xfrm>
            <a:custGeom>
              <a:avLst/>
              <a:pathLst>
                <a:path w="0" h="266465">
                  <a:moveTo>
                    <a:pt x="0" y="26646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l240"/>
            <p:cNvSpPr/>
            <p:nvPr/>
          </p:nvSpPr>
          <p:spPr>
            <a:xfrm>
              <a:off x="4028842" y="4790423"/>
              <a:ext cx="0" cy="310876"/>
            </a:xfrm>
            <a:custGeom>
              <a:avLst/>
              <a:pathLst>
                <a:path w="0" h="310876">
                  <a:moveTo>
                    <a:pt x="0" y="31087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l241"/>
            <p:cNvSpPr/>
            <p:nvPr/>
          </p:nvSpPr>
          <p:spPr>
            <a:xfrm>
              <a:off x="3824076" y="4504219"/>
              <a:ext cx="0" cy="241792"/>
            </a:xfrm>
            <a:custGeom>
              <a:avLst/>
              <a:pathLst>
                <a:path w="0" h="241792">
                  <a:moveTo>
                    <a:pt x="0" y="0"/>
                  </a:moveTo>
                  <a:lnTo>
                    <a:pt x="0" y="24179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l242"/>
            <p:cNvSpPr/>
            <p:nvPr/>
          </p:nvSpPr>
          <p:spPr>
            <a:xfrm>
              <a:off x="3824076" y="4504219"/>
              <a:ext cx="0" cy="197381"/>
            </a:xfrm>
            <a:custGeom>
              <a:avLst/>
              <a:pathLst>
                <a:path w="0" h="197381">
                  <a:moveTo>
                    <a:pt x="0" y="0"/>
                  </a:moveTo>
                  <a:lnTo>
                    <a:pt x="0" y="19738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l243"/>
            <p:cNvSpPr/>
            <p:nvPr/>
          </p:nvSpPr>
          <p:spPr>
            <a:xfrm>
              <a:off x="3824076" y="4504219"/>
              <a:ext cx="0" cy="152970"/>
            </a:xfrm>
            <a:custGeom>
              <a:avLst/>
              <a:pathLst>
                <a:path w="0" h="152970">
                  <a:moveTo>
                    <a:pt x="0" y="0"/>
                  </a:moveTo>
                  <a:lnTo>
                    <a:pt x="0" y="15297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l244"/>
            <p:cNvSpPr/>
            <p:nvPr/>
          </p:nvSpPr>
          <p:spPr>
            <a:xfrm>
              <a:off x="4028842" y="4590574"/>
              <a:ext cx="0" cy="22205"/>
            </a:xfrm>
            <a:custGeom>
              <a:avLst/>
              <a:pathLst>
                <a:path w="0" h="22205">
                  <a:moveTo>
                    <a:pt x="0" y="0"/>
                  </a:moveTo>
                  <a:lnTo>
                    <a:pt x="0" y="222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l245"/>
            <p:cNvSpPr/>
            <p:nvPr/>
          </p:nvSpPr>
          <p:spPr>
            <a:xfrm>
              <a:off x="4028842" y="4568368"/>
              <a:ext cx="0" cy="22205"/>
            </a:xfrm>
            <a:custGeom>
              <a:avLst/>
              <a:pathLst>
                <a:path w="0" h="22205">
                  <a:moveTo>
                    <a:pt x="0" y="2220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l246"/>
            <p:cNvSpPr/>
            <p:nvPr/>
          </p:nvSpPr>
          <p:spPr>
            <a:xfrm>
              <a:off x="3824076" y="4504219"/>
              <a:ext cx="0" cy="19738"/>
            </a:xfrm>
            <a:custGeom>
              <a:avLst/>
              <a:pathLst>
                <a:path w="0" h="19738">
                  <a:moveTo>
                    <a:pt x="0" y="0"/>
                  </a:moveTo>
                  <a:lnTo>
                    <a:pt x="0" y="1973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l247"/>
            <p:cNvSpPr/>
            <p:nvPr/>
          </p:nvSpPr>
          <p:spPr>
            <a:xfrm>
              <a:off x="3824076" y="4479546"/>
              <a:ext cx="0" cy="24672"/>
            </a:xfrm>
            <a:custGeom>
              <a:avLst/>
              <a:pathLst>
                <a:path w="0" h="24672">
                  <a:moveTo>
                    <a:pt x="0" y="2467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l248"/>
            <p:cNvSpPr/>
            <p:nvPr/>
          </p:nvSpPr>
          <p:spPr>
            <a:xfrm>
              <a:off x="4028842" y="4368519"/>
              <a:ext cx="0" cy="66616"/>
            </a:xfrm>
            <a:custGeom>
              <a:avLst/>
              <a:pathLst>
                <a:path w="0" h="66616">
                  <a:moveTo>
                    <a:pt x="0" y="0"/>
                  </a:moveTo>
                  <a:lnTo>
                    <a:pt x="0" y="6661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l249"/>
            <p:cNvSpPr/>
            <p:nvPr/>
          </p:nvSpPr>
          <p:spPr>
            <a:xfrm>
              <a:off x="4028842" y="4368519"/>
              <a:ext cx="0" cy="22205"/>
            </a:xfrm>
            <a:custGeom>
              <a:avLst/>
              <a:pathLst>
                <a:path w="0" h="22205">
                  <a:moveTo>
                    <a:pt x="0" y="0"/>
                  </a:moveTo>
                  <a:lnTo>
                    <a:pt x="0" y="222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l250"/>
            <p:cNvSpPr/>
            <p:nvPr/>
          </p:nvSpPr>
          <p:spPr>
            <a:xfrm>
              <a:off x="4028842" y="4346314"/>
              <a:ext cx="0" cy="22205"/>
            </a:xfrm>
            <a:custGeom>
              <a:avLst/>
              <a:pathLst>
                <a:path w="0" h="22205">
                  <a:moveTo>
                    <a:pt x="0" y="2220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l251"/>
            <p:cNvSpPr/>
            <p:nvPr/>
          </p:nvSpPr>
          <p:spPr>
            <a:xfrm>
              <a:off x="4028842" y="4301903"/>
              <a:ext cx="0" cy="66616"/>
            </a:xfrm>
            <a:custGeom>
              <a:avLst/>
              <a:pathLst>
                <a:path w="0" h="66616">
                  <a:moveTo>
                    <a:pt x="0" y="6661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l252"/>
            <p:cNvSpPr/>
            <p:nvPr/>
          </p:nvSpPr>
          <p:spPr>
            <a:xfrm>
              <a:off x="3824076" y="4257492"/>
              <a:ext cx="0" cy="246727"/>
            </a:xfrm>
            <a:custGeom>
              <a:avLst/>
              <a:pathLst>
                <a:path w="0" h="246727">
                  <a:moveTo>
                    <a:pt x="0" y="24672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l253"/>
            <p:cNvSpPr/>
            <p:nvPr/>
          </p:nvSpPr>
          <p:spPr>
            <a:xfrm>
              <a:off x="3824076" y="4213081"/>
              <a:ext cx="0" cy="291138"/>
            </a:xfrm>
            <a:custGeom>
              <a:avLst/>
              <a:pathLst>
                <a:path w="0" h="291138">
                  <a:moveTo>
                    <a:pt x="0" y="29113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l254"/>
            <p:cNvSpPr/>
            <p:nvPr/>
          </p:nvSpPr>
          <p:spPr>
            <a:xfrm>
              <a:off x="4028842" y="4146465"/>
              <a:ext cx="0" cy="22205"/>
            </a:xfrm>
            <a:custGeom>
              <a:avLst/>
              <a:pathLst>
                <a:path w="0" h="22205">
                  <a:moveTo>
                    <a:pt x="0" y="0"/>
                  </a:moveTo>
                  <a:lnTo>
                    <a:pt x="0" y="222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l255"/>
            <p:cNvSpPr/>
            <p:nvPr/>
          </p:nvSpPr>
          <p:spPr>
            <a:xfrm>
              <a:off x="4028842" y="4124259"/>
              <a:ext cx="0" cy="22205"/>
            </a:xfrm>
            <a:custGeom>
              <a:avLst/>
              <a:pathLst>
                <a:path w="0" h="22205">
                  <a:moveTo>
                    <a:pt x="0" y="2220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l256"/>
            <p:cNvSpPr/>
            <p:nvPr/>
          </p:nvSpPr>
          <p:spPr>
            <a:xfrm>
              <a:off x="4028842" y="4013232"/>
              <a:ext cx="0" cy="66616"/>
            </a:xfrm>
            <a:custGeom>
              <a:avLst/>
              <a:pathLst>
                <a:path w="0" h="66616">
                  <a:moveTo>
                    <a:pt x="0" y="0"/>
                  </a:moveTo>
                  <a:lnTo>
                    <a:pt x="0" y="6661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l257"/>
            <p:cNvSpPr/>
            <p:nvPr/>
          </p:nvSpPr>
          <p:spPr>
            <a:xfrm>
              <a:off x="4028842" y="4013232"/>
              <a:ext cx="0" cy="22205"/>
            </a:xfrm>
            <a:custGeom>
              <a:avLst/>
              <a:pathLst>
                <a:path w="0" h="22205">
                  <a:moveTo>
                    <a:pt x="0" y="0"/>
                  </a:moveTo>
                  <a:lnTo>
                    <a:pt x="0" y="222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l258"/>
            <p:cNvSpPr/>
            <p:nvPr/>
          </p:nvSpPr>
          <p:spPr>
            <a:xfrm>
              <a:off x="4028842" y="3991027"/>
              <a:ext cx="0" cy="22205"/>
            </a:xfrm>
            <a:custGeom>
              <a:avLst/>
              <a:pathLst>
                <a:path w="0" h="22205">
                  <a:moveTo>
                    <a:pt x="0" y="2220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l259"/>
            <p:cNvSpPr/>
            <p:nvPr/>
          </p:nvSpPr>
          <p:spPr>
            <a:xfrm>
              <a:off x="4028842" y="3946616"/>
              <a:ext cx="0" cy="66616"/>
            </a:xfrm>
            <a:custGeom>
              <a:avLst/>
              <a:pathLst>
                <a:path w="0" h="66616">
                  <a:moveTo>
                    <a:pt x="0" y="6661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l260"/>
            <p:cNvSpPr/>
            <p:nvPr/>
          </p:nvSpPr>
          <p:spPr>
            <a:xfrm>
              <a:off x="4028842" y="3879999"/>
              <a:ext cx="0" cy="22205"/>
            </a:xfrm>
            <a:custGeom>
              <a:avLst/>
              <a:pathLst>
                <a:path w="0" h="22205">
                  <a:moveTo>
                    <a:pt x="0" y="0"/>
                  </a:moveTo>
                  <a:lnTo>
                    <a:pt x="0" y="222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l261"/>
            <p:cNvSpPr/>
            <p:nvPr/>
          </p:nvSpPr>
          <p:spPr>
            <a:xfrm>
              <a:off x="4028842" y="3857794"/>
              <a:ext cx="0" cy="22205"/>
            </a:xfrm>
            <a:custGeom>
              <a:avLst/>
              <a:pathLst>
                <a:path w="0" h="22205">
                  <a:moveTo>
                    <a:pt x="0" y="2220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l262"/>
            <p:cNvSpPr/>
            <p:nvPr/>
          </p:nvSpPr>
          <p:spPr>
            <a:xfrm>
              <a:off x="3824076" y="3813383"/>
              <a:ext cx="0" cy="149886"/>
            </a:xfrm>
            <a:custGeom>
              <a:avLst/>
              <a:pathLst>
                <a:path w="0" h="149886">
                  <a:moveTo>
                    <a:pt x="0" y="14988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l263"/>
            <p:cNvSpPr/>
            <p:nvPr/>
          </p:nvSpPr>
          <p:spPr>
            <a:xfrm>
              <a:off x="4028842" y="3746767"/>
              <a:ext cx="0" cy="22205"/>
            </a:xfrm>
            <a:custGeom>
              <a:avLst/>
              <a:pathLst>
                <a:path w="0" h="22205">
                  <a:moveTo>
                    <a:pt x="0" y="0"/>
                  </a:moveTo>
                  <a:lnTo>
                    <a:pt x="0" y="222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l264"/>
            <p:cNvSpPr/>
            <p:nvPr/>
          </p:nvSpPr>
          <p:spPr>
            <a:xfrm>
              <a:off x="4028842" y="3724561"/>
              <a:ext cx="0" cy="22205"/>
            </a:xfrm>
            <a:custGeom>
              <a:avLst/>
              <a:pathLst>
                <a:path w="0" h="22205">
                  <a:moveTo>
                    <a:pt x="0" y="2220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l265"/>
            <p:cNvSpPr/>
            <p:nvPr/>
          </p:nvSpPr>
          <p:spPr>
            <a:xfrm>
              <a:off x="3824076" y="3542477"/>
              <a:ext cx="0" cy="137673"/>
            </a:xfrm>
            <a:custGeom>
              <a:avLst/>
              <a:pathLst>
                <a:path w="0" h="137673">
                  <a:moveTo>
                    <a:pt x="0" y="0"/>
                  </a:moveTo>
                  <a:lnTo>
                    <a:pt x="0" y="13767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l266"/>
            <p:cNvSpPr/>
            <p:nvPr/>
          </p:nvSpPr>
          <p:spPr>
            <a:xfrm>
              <a:off x="3824076" y="3542477"/>
              <a:ext cx="0" cy="93262"/>
            </a:xfrm>
            <a:custGeom>
              <a:avLst/>
              <a:pathLst>
                <a:path w="0" h="93262">
                  <a:moveTo>
                    <a:pt x="0" y="0"/>
                  </a:moveTo>
                  <a:lnTo>
                    <a:pt x="0" y="9326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l267"/>
            <p:cNvSpPr/>
            <p:nvPr/>
          </p:nvSpPr>
          <p:spPr>
            <a:xfrm>
              <a:off x="3824076" y="3542477"/>
              <a:ext cx="0" cy="48851"/>
            </a:xfrm>
            <a:custGeom>
              <a:avLst/>
              <a:pathLst>
                <a:path w="0" h="48851">
                  <a:moveTo>
                    <a:pt x="0" y="0"/>
                  </a:moveTo>
                  <a:lnTo>
                    <a:pt x="0" y="4885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l268"/>
            <p:cNvSpPr/>
            <p:nvPr/>
          </p:nvSpPr>
          <p:spPr>
            <a:xfrm>
              <a:off x="3824076" y="3542477"/>
              <a:ext cx="0" cy="4441"/>
            </a:xfrm>
            <a:custGeom>
              <a:avLst/>
              <a:pathLst>
                <a:path w="0" h="4441">
                  <a:moveTo>
                    <a:pt x="0" y="0"/>
                  </a:moveTo>
                  <a:lnTo>
                    <a:pt x="0" y="444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l269"/>
            <p:cNvSpPr/>
            <p:nvPr/>
          </p:nvSpPr>
          <p:spPr>
            <a:xfrm>
              <a:off x="4028842" y="3258247"/>
              <a:ext cx="0" cy="244259"/>
            </a:xfrm>
            <a:custGeom>
              <a:avLst/>
              <a:pathLst>
                <a:path w="0" h="244259">
                  <a:moveTo>
                    <a:pt x="0" y="0"/>
                  </a:moveTo>
                  <a:lnTo>
                    <a:pt x="0" y="24425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l270"/>
            <p:cNvSpPr/>
            <p:nvPr/>
          </p:nvSpPr>
          <p:spPr>
            <a:xfrm>
              <a:off x="4028842" y="3258247"/>
              <a:ext cx="0" cy="199848"/>
            </a:xfrm>
            <a:custGeom>
              <a:avLst/>
              <a:pathLst>
                <a:path w="0" h="199848">
                  <a:moveTo>
                    <a:pt x="0" y="0"/>
                  </a:moveTo>
                  <a:lnTo>
                    <a:pt x="0" y="19984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l271"/>
            <p:cNvSpPr/>
            <p:nvPr/>
          </p:nvSpPr>
          <p:spPr>
            <a:xfrm>
              <a:off x="4028842" y="3258247"/>
              <a:ext cx="0" cy="155438"/>
            </a:xfrm>
            <a:custGeom>
              <a:avLst/>
              <a:pathLst>
                <a:path w="0" h="155438">
                  <a:moveTo>
                    <a:pt x="0" y="0"/>
                  </a:moveTo>
                  <a:lnTo>
                    <a:pt x="0" y="15543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l272"/>
            <p:cNvSpPr/>
            <p:nvPr/>
          </p:nvSpPr>
          <p:spPr>
            <a:xfrm>
              <a:off x="4028842" y="3258247"/>
              <a:ext cx="0" cy="111027"/>
            </a:xfrm>
            <a:custGeom>
              <a:avLst/>
              <a:pathLst>
                <a:path w="0" h="111027">
                  <a:moveTo>
                    <a:pt x="0" y="0"/>
                  </a:moveTo>
                  <a:lnTo>
                    <a:pt x="0" y="11102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l273"/>
            <p:cNvSpPr/>
            <p:nvPr/>
          </p:nvSpPr>
          <p:spPr>
            <a:xfrm>
              <a:off x="4028842" y="3258247"/>
              <a:ext cx="0" cy="66616"/>
            </a:xfrm>
            <a:custGeom>
              <a:avLst/>
              <a:pathLst>
                <a:path w="0" h="66616">
                  <a:moveTo>
                    <a:pt x="0" y="0"/>
                  </a:moveTo>
                  <a:lnTo>
                    <a:pt x="0" y="6661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l274"/>
            <p:cNvSpPr/>
            <p:nvPr/>
          </p:nvSpPr>
          <p:spPr>
            <a:xfrm>
              <a:off x="4028842" y="3258247"/>
              <a:ext cx="0" cy="22205"/>
            </a:xfrm>
            <a:custGeom>
              <a:avLst/>
              <a:pathLst>
                <a:path w="0" h="22205">
                  <a:moveTo>
                    <a:pt x="0" y="0"/>
                  </a:moveTo>
                  <a:lnTo>
                    <a:pt x="0" y="222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l275"/>
            <p:cNvSpPr/>
            <p:nvPr/>
          </p:nvSpPr>
          <p:spPr>
            <a:xfrm>
              <a:off x="4028842" y="3236041"/>
              <a:ext cx="0" cy="22205"/>
            </a:xfrm>
            <a:custGeom>
              <a:avLst/>
              <a:pathLst>
                <a:path w="0" h="22205">
                  <a:moveTo>
                    <a:pt x="0" y="2220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l276"/>
            <p:cNvSpPr/>
            <p:nvPr/>
          </p:nvSpPr>
          <p:spPr>
            <a:xfrm>
              <a:off x="4028842" y="3191631"/>
              <a:ext cx="0" cy="66616"/>
            </a:xfrm>
            <a:custGeom>
              <a:avLst/>
              <a:pathLst>
                <a:path w="0" h="66616">
                  <a:moveTo>
                    <a:pt x="0" y="6661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l277"/>
            <p:cNvSpPr/>
            <p:nvPr/>
          </p:nvSpPr>
          <p:spPr>
            <a:xfrm>
              <a:off x="4028842" y="3147220"/>
              <a:ext cx="0" cy="111027"/>
            </a:xfrm>
            <a:custGeom>
              <a:avLst/>
              <a:pathLst>
                <a:path w="0" h="111027">
                  <a:moveTo>
                    <a:pt x="0" y="11102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l278"/>
            <p:cNvSpPr/>
            <p:nvPr/>
          </p:nvSpPr>
          <p:spPr>
            <a:xfrm>
              <a:off x="4028842" y="3102809"/>
              <a:ext cx="0" cy="155438"/>
            </a:xfrm>
            <a:custGeom>
              <a:avLst/>
              <a:pathLst>
                <a:path w="0" h="155438">
                  <a:moveTo>
                    <a:pt x="0" y="15543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l279"/>
            <p:cNvSpPr/>
            <p:nvPr/>
          </p:nvSpPr>
          <p:spPr>
            <a:xfrm>
              <a:off x="4028842" y="3058398"/>
              <a:ext cx="0" cy="199848"/>
            </a:xfrm>
            <a:custGeom>
              <a:avLst/>
              <a:pathLst>
                <a:path w="0" h="199848">
                  <a:moveTo>
                    <a:pt x="0" y="19984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l280"/>
            <p:cNvSpPr/>
            <p:nvPr/>
          </p:nvSpPr>
          <p:spPr>
            <a:xfrm>
              <a:off x="4028842" y="3013987"/>
              <a:ext cx="0" cy="244259"/>
            </a:xfrm>
            <a:custGeom>
              <a:avLst/>
              <a:pathLst>
                <a:path w="0" h="244259">
                  <a:moveTo>
                    <a:pt x="0" y="24425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l281"/>
            <p:cNvSpPr/>
            <p:nvPr/>
          </p:nvSpPr>
          <p:spPr>
            <a:xfrm>
              <a:off x="4028842" y="2947371"/>
              <a:ext cx="0" cy="22205"/>
            </a:xfrm>
            <a:custGeom>
              <a:avLst/>
              <a:pathLst>
                <a:path w="0" h="22205">
                  <a:moveTo>
                    <a:pt x="0" y="0"/>
                  </a:moveTo>
                  <a:lnTo>
                    <a:pt x="0" y="222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l282"/>
            <p:cNvSpPr/>
            <p:nvPr/>
          </p:nvSpPr>
          <p:spPr>
            <a:xfrm>
              <a:off x="4028842" y="2925165"/>
              <a:ext cx="0" cy="22205"/>
            </a:xfrm>
            <a:custGeom>
              <a:avLst/>
              <a:pathLst>
                <a:path w="0" h="22205">
                  <a:moveTo>
                    <a:pt x="0" y="2220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l283"/>
            <p:cNvSpPr/>
            <p:nvPr/>
          </p:nvSpPr>
          <p:spPr>
            <a:xfrm>
              <a:off x="3824076" y="2660408"/>
              <a:ext cx="0" cy="220346"/>
            </a:xfrm>
            <a:custGeom>
              <a:avLst/>
              <a:pathLst>
                <a:path w="0" h="220346">
                  <a:moveTo>
                    <a:pt x="0" y="0"/>
                  </a:moveTo>
                  <a:lnTo>
                    <a:pt x="0" y="22034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l284"/>
            <p:cNvSpPr/>
            <p:nvPr/>
          </p:nvSpPr>
          <p:spPr>
            <a:xfrm>
              <a:off x="3824076" y="2660408"/>
              <a:ext cx="0" cy="175935"/>
            </a:xfrm>
            <a:custGeom>
              <a:avLst/>
              <a:pathLst>
                <a:path w="0" h="175935">
                  <a:moveTo>
                    <a:pt x="0" y="0"/>
                  </a:moveTo>
                  <a:lnTo>
                    <a:pt x="0" y="17593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l285"/>
            <p:cNvSpPr/>
            <p:nvPr/>
          </p:nvSpPr>
          <p:spPr>
            <a:xfrm>
              <a:off x="3824076" y="2660408"/>
              <a:ext cx="0" cy="131524"/>
            </a:xfrm>
            <a:custGeom>
              <a:avLst/>
              <a:pathLst>
                <a:path w="0" h="131524">
                  <a:moveTo>
                    <a:pt x="0" y="0"/>
                  </a:moveTo>
                  <a:lnTo>
                    <a:pt x="0" y="13152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l286"/>
            <p:cNvSpPr/>
            <p:nvPr/>
          </p:nvSpPr>
          <p:spPr>
            <a:xfrm>
              <a:off x="3824076" y="2660408"/>
              <a:ext cx="0" cy="87113"/>
            </a:xfrm>
            <a:custGeom>
              <a:avLst/>
              <a:pathLst>
                <a:path w="0" h="87113">
                  <a:moveTo>
                    <a:pt x="0" y="0"/>
                  </a:moveTo>
                  <a:lnTo>
                    <a:pt x="0" y="8711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pl287"/>
            <p:cNvSpPr/>
            <p:nvPr/>
          </p:nvSpPr>
          <p:spPr>
            <a:xfrm>
              <a:off x="3824076" y="2660408"/>
              <a:ext cx="0" cy="42702"/>
            </a:xfrm>
            <a:custGeom>
              <a:avLst/>
              <a:pathLst>
                <a:path w="0" h="42702">
                  <a:moveTo>
                    <a:pt x="0" y="0"/>
                  </a:moveTo>
                  <a:lnTo>
                    <a:pt x="0" y="4270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l288"/>
            <p:cNvSpPr/>
            <p:nvPr/>
          </p:nvSpPr>
          <p:spPr>
            <a:xfrm>
              <a:off x="3824076" y="2658700"/>
              <a:ext cx="0" cy="1708"/>
            </a:xfrm>
            <a:custGeom>
              <a:avLst/>
              <a:pathLst>
                <a:path w="0" h="1708">
                  <a:moveTo>
                    <a:pt x="0" y="170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l289"/>
            <p:cNvSpPr/>
            <p:nvPr/>
          </p:nvSpPr>
          <p:spPr>
            <a:xfrm>
              <a:off x="3824076" y="2614289"/>
              <a:ext cx="0" cy="46118"/>
            </a:xfrm>
            <a:custGeom>
              <a:avLst/>
              <a:pathLst>
                <a:path w="0" h="46118">
                  <a:moveTo>
                    <a:pt x="0" y="4611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l290"/>
            <p:cNvSpPr/>
            <p:nvPr/>
          </p:nvSpPr>
          <p:spPr>
            <a:xfrm>
              <a:off x="3824076" y="2569878"/>
              <a:ext cx="0" cy="90529"/>
            </a:xfrm>
            <a:custGeom>
              <a:avLst/>
              <a:pathLst>
                <a:path w="0" h="90529">
                  <a:moveTo>
                    <a:pt x="0" y="9052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l291"/>
            <p:cNvSpPr/>
            <p:nvPr/>
          </p:nvSpPr>
          <p:spPr>
            <a:xfrm>
              <a:off x="3824076" y="2525467"/>
              <a:ext cx="0" cy="134940"/>
            </a:xfrm>
            <a:custGeom>
              <a:avLst/>
              <a:pathLst>
                <a:path w="0" h="134940">
                  <a:moveTo>
                    <a:pt x="0" y="13494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l292"/>
            <p:cNvSpPr/>
            <p:nvPr/>
          </p:nvSpPr>
          <p:spPr>
            <a:xfrm>
              <a:off x="3824076" y="2481056"/>
              <a:ext cx="0" cy="179351"/>
            </a:xfrm>
            <a:custGeom>
              <a:avLst/>
              <a:pathLst>
                <a:path w="0" h="179351">
                  <a:moveTo>
                    <a:pt x="0" y="17935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l293"/>
            <p:cNvSpPr/>
            <p:nvPr/>
          </p:nvSpPr>
          <p:spPr>
            <a:xfrm>
              <a:off x="3824076" y="2436645"/>
              <a:ext cx="0" cy="223762"/>
            </a:xfrm>
            <a:custGeom>
              <a:avLst/>
              <a:pathLst>
                <a:path w="0" h="223762">
                  <a:moveTo>
                    <a:pt x="0" y="22376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l294"/>
            <p:cNvSpPr/>
            <p:nvPr/>
          </p:nvSpPr>
          <p:spPr>
            <a:xfrm>
              <a:off x="3824076" y="2392235"/>
              <a:ext cx="0" cy="268173"/>
            </a:xfrm>
            <a:custGeom>
              <a:avLst/>
              <a:pathLst>
                <a:path w="0" h="268173">
                  <a:moveTo>
                    <a:pt x="0" y="26817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l295"/>
            <p:cNvSpPr/>
            <p:nvPr/>
          </p:nvSpPr>
          <p:spPr>
            <a:xfrm>
              <a:off x="3824076" y="2292310"/>
              <a:ext cx="0" cy="55513"/>
            </a:xfrm>
            <a:custGeom>
              <a:avLst/>
              <a:pathLst>
                <a:path w="0" h="55513">
                  <a:moveTo>
                    <a:pt x="0" y="0"/>
                  </a:moveTo>
                  <a:lnTo>
                    <a:pt x="0" y="5551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l296"/>
            <p:cNvSpPr/>
            <p:nvPr/>
          </p:nvSpPr>
          <p:spPr>
            <a:xfrm>
              <a:off x="4028842" y="2236796"/>
              <a:ext cx="0" cy="66616"/>
            </a:xfrm>
            <a:custGeom>
              <a:avLst/>
              <a:pathLst>
                <a:path w="0" h="66616">
                  <a:moveTo>
                    <a:pt x="0" y="0"/>
                  </a:moveTo>
                  <a:lnTo>
                    <a:pt x="0" y="6661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l297"/>
            <p:cNvSpPr/>
            <p:nvPr/>
          </p:nvSpPr>
          <p:spPr>
            <a:xfrm>
              <a:off x="4028842" y="2236796"/>
              <a:ext cx="0" cy="22205"/>
            </a:xfrm>
            <a:custGeom>
              <a:avLst/>
              <a:pathLst>
                <a:path w="0" h="22205">
                  <a:moveTo>
                    <a:pt x="0" y="0"/>
                  </a:moveTo>
                  <a:lnTo>
                    <a:pt x="0" y="222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l298"/>
            <p:cNvSpPr/>
            <p:nvPr/>
          </p:nvSpPr>
          <p:spPr>
            <a:xfrm>
              <a:off x="4028842" y="2214591"/>
              <a:ext cx="0" cy="22205"/>
            </a:xfrm>
            <a:custGeom>
              <a:avLst/>
              <a:pathLst>
                <a:path w="0" h="22205">
                  <a:moveTo>
                    <a:pt x="0" y="2220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l299"/>
            <p:cNvSpPr/>
            <p:nvPr/>
          </p:nvSpPr>
          <p:spPr>
            <a:xfrm>
              <a:off x="4028842" y="2170180"/>
              <a:ext cx="0" cy="66616"/>
            </a:xfrm>
            <a:custGeom>
              <a:avLst/>
              <a:pathLst>
                <a:path w="0" h="66616">
                  <a:moveTo>
                    <a:pt x="0" y="6661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l300"/>
            <p:cNvSpPr/>
            <p:nvPr/>
          </p:nvSpPr>
          <p:spPr>
            <a:xfrm>
              <a:off x="4028842" y="2103564"/>
              <a:ext cx="0" cy="22205"/>
            </a:xfrm>
            <a:custGeom>
              <a:avLst/>
              <a:pathLst>
                <a:path w="0" h="22205">
                  <a:moveTo>
                    <a:pt x="0" y="0"/>
                  </a:moveTo>
                  <a:lnTo>
                    <a:pt x="0" y="222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l301"/>
            <p:cNvSpPr/>
            <p:nvPr/>
          </p:nvSpPr>
          <p:spPr>
            <a:xfrm>
              <a:off x="4028842" y="2081358"/>
              <a:ext cx="0" cy="22205"/>
            </a:xfrm>
            <a:custGeom>
              <a:avLst/>
              <a:pathLst>
                <a:path w="0" h="22205">
                  <a:moveTo>
                    <a:pt x="0" y="2220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l302"/>
            <p:cNvSpPr/>
            <p:nvPr/>
          </p:nvSpPr>
          <p:spPr>
            <a:xfrm>
              <a:off x="4028842" y="2014742"/>
              <a:ext cx="0" cy="22205"/>
            </a:xfrm>
            <a:custGeom>
              <a:avLst/>
              <a:pathLst>
                <a:path w="0" h="22205">
                  <a:moveTo>
                    <a:pt x="0" y="0"/>
                  </a:moveTo>
                  <a:lnTo>
                    <a:pt x="0" y="222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l303"/>
            <p:cNvSpPr/>
            <p:nvPr/>
          </p:nvSpPr>
          <p:spPr>
            <a:xfrm>
              <a:off x="4028842" y="1992537"/>
              <a:ext cx="0" cy="22205"/>
            </a:xfrm>
            <a:custGeom>
              <a:avLst/>
              <a:pathLst>
                <a:path w="0" h="22205">
                  <a:moveTo>
                    <a:pt x="0" y="2220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l304"/>
            <p:cNvSpPr/>
            <p:nvPr/>
          </p:nvSpPr>
          <p:spPr>
            <a:xfrm>
              <a:off x="3414544" y="1864855"/>
              <a:ext cx="0" cy="83270"/>
            </a:xfrm>
            <a:custGeom>
              <a:avLst/>
              <a:pathLst>
                <a:path w="0" h="83270">
                  <a:moveTo>
                    <a:pt x="0" y="0"/>
                  </a:moveTo>
                  <a:lnTo>
                    <a:pt x="0" y="8327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l305"/>
            <p:cNvSpPr/>
            <p:nvPr/>
          </p:nvSpPr>
          <p:spPr>
            <a:xfrm>
              <a:off x="3619310" y="1781585"/>
              <a:ext cx="0" cy="122129"/>
            </a:xfrm>
            <a:custGeom>
              <a:avLst/>
              <a:pathLst>
                <a:path w="0" h="122129">
                  <a:moveTo>
                    <a:pt x="0" y="0"/>
                  </a:moveTo>
                  <a:lnTo>
                    <a:pt x="0" y="12212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l306"/>
            <p:cNvSpPr/>
            <p:nvPr/>
          </p:nvSpPr>
          <p:spPr>
            <a:xfrm>
              <a:off x="3619310" y="1781585"/>
              <a:ext cx="0" cy="77719"/>
            </a:xfrm>
            <a:custGeom>
              <a:avLst/>
              <a:pathLst>
                <a:path w="0" h="77719">
                  <a:moveTo>
                    <a:pt x="0" y="0"/>
                  </a:moveTo>
                  <a:lnTo>
                    <a:pt x="0" y="7771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l307"/>
            <p:cNvSpPr/>
            <p:nvPr/>
          </p:nvSpPr>
          <p:spPr>
            <a:xfrm>
              <a:off x="3619310" y="1781585"/>
              <a:ext cx="0" cy="33308"/>
            </a:xfrm>
            <a:custGeom>
              <a:avLst/>
              <a:pathLst>
                <a:path w="0" h="33308">
                  <a:moveTo>
                    <a:pt x="0" y="0"/>
                  </a:moveTo>
                  <a:lnTo>
                    <a:pt x="0" y="3330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l308"/>
            <p:cNvSpPr/>
            <p:nvPr/>
          </p:nvSpPr>
          <p:spPr>
            <a:xfrm>
              <a:off x="3619310" y="1770482"/>
              <a:ext cx="0" cy="11102"/>
            </a:xfrm>
            <a:custGeom>
              <a:avLst/>
              <a:pathLst>
                <a:path w="0" h="11102">
                  <a:moveTo>
                    <a:pt x="0" y="1110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l309"/>
            <p:cNvSpPr/>
            <p:nvPr/>
          </p:nvSpPr>
          <p:spPr>
            <a:xfrm>
              <a:off x="3619310" y="1726071"/>
              <a:ext cx="0" cy="55513"/>
            </a:xfrm>
            <a:custGeom>
              <a:avLst/>
              <a:pathLst>
                <a:path w="0" h="55513">
                  <a:moveTo>
                    <a:pt x="0" y="5551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l310"/>
            <p:cNvSpPr/>
            <p:nvPr/>
          </p:nvSpPr>
          <p:spPr>
            <a:xfrm>
              <a:off x="3824076" y="1615044"/>
              <a:ext cx="0" cy="66616"/>
            </a:xfrm>
            <a:custGeom>
              <a:avLst/>
              <a:pathLst>
                <a:path w="0" h="66616">
                  <a:moveTo>
                    <a:pt x="0" y="0"/>
                  </a:moveTo>
                  <a:lnTo>
                    <a:pt x="0" y="6661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l311"/>
            <p:cNvSpPr/>
            <p:nvPr/>
          </p:nvSpPr>
          <p:spPr>
            <a:xfrm>
              <a:off x="4028842" y="1615044"/>
              <a:ext cx="0" cy="22205"/>
            </a:xfrm>
            <a:custGeom>
              <a:avLst/>
              <a:pathLst>
                <a:path w="0" h="22205">
                  <a:moveTo>
                    <a:pt x="0" y="0"/>
                  </a:moveTo>
                  <a:lnTo>
                    <a:pt x="0" y="222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pl312"/>
            <p:cNvSpPr/>
            <p:nvPr/>
          </p:nvSpPr>
          <p:spPr>
            <a:xfrm>
              <a:off x="4028842" y="1592839"/>
              <a:ext cx="0" cy="22205"/>
            </a:xfrm>
            <a:custGeom>
              <a:avLst/>
              <a:pathLst>
                <a:path w="0" h="22205">
                  <a:moveTo>
                    <a:pt x="0" y="2220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pl313"/>
            <p:cNvSpPr/>
            <p:nvPr/>
          </p:nvSpPr>
          <p:spPr>
            <a:xfrm>
              <a:off x="3824076" y="1548428"/>
              <a:ext cx="0" cy="66616"/>
            </a:xfrm>
            <a:custGeom>
              <a:avLst/>
              <a:pathLst>
                <a:path w="0" h="66616">
                  <a:moveTo>
                    <a:pt x="0" y="6661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l314"/>
            <p:cNvSpPr/>
            <p:nvPr/>
          </p:nvSpPr>
          <p:spPr>
            <a:xfrm>
              <a:off x="4028842" y="1459606"/>
              <a:ext cx="0" cy="44410"/>
            </a:xfrm>
            <a:custGeom>
              <a:avLst/>
              <a:pathLst>
                <a:path w="0" h="44410">
                  <a:moveTo>
                    <a:pt x="0" y="0"/>
                  </a:moveTo>
                  <a:lnTo>
                    <a:pt x="0" y="4441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pl315"/>
            <p:cNvSpPr/>
            <p:nvPr/>
          </p:nvSpPr>
          <p:spPr>
            <a:xfrm>
              <a:off x="4028842" y="1459606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pl316"/>
            <p:cNvSpPr/>
            <p:nvPr/>
          </p:nvSpPr>
          <p:spPr>
            <a:xfrm>
              <a:off x="4028842" y="1415195"/>
              <a:ext cx="0" cy="44410"/>
            </a:xfrm>
            <a:custGeom>
              <a:avLst/>
              <a:pathLst>
                <a:path w="0" h="44410">
                  <a:moveTo>
                    <a:pt x="0" y="4441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" name="pl317"/>
            <p:cNvSpPr/>
            <p:nvPr/>
          </p:nvSpPr>
          <p:spPr>
            <a:xfrm>
              <a:off x="2185949" y="5879310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" name="pl318"/>
            <p:cNvSpPr/>
            <p:nvPr/>
          </p:nvSpPr>
          <p:spPr>
            <a:xfrm>
              <a:off x="2185949" y="5879310"/>
              <a:ext cx="0" cy="1187171"/>
            </a:xfrm>
            <a:custGeom>
              <a:avLst/>
              <a:pathLst>
                <a:path w="0" h="1187171">
                  <a:moveTo>
                    <a:pt x="0" y="0"/>
                  </a:moveTo>
                  <a:lnTo>
                    <a:pt x="0" y="118717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pl319"/>
            <p:cNvSpPr/>
            <p:nvPr/>
          </p:nvSpPr>
          <p:spPr>
            <a:xfrm>
              <a:off x="3619310" y="7066481"/>
              <a:ext cx="0" cy="88821"/>
            </a:xfrm>
            <a:custGeom>
              <a:avLst/>
              <a:pathLst>
                <a:path w="0" h="88821">
                  <a:moveTo>
                    <a:pt x="0" y="0"/>
                  </a:moveTo>
                  <a:lnTo>
                    <a:pt x="0" y="8882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" name="pl320"/>
            <p:cNvSpPr/>
            <p:nvPr/>
          </p:nvSpPr>
          <p:spPr>
            <a:xfrm>
              <a:off x="3824076" y="7121994"/>
              <a:ext cx="0" cy="33308"/>
            </a:xfrm>
            <a:custGeom>
              <a:avLst/>
              <a:pathLst>
                <a:path w="0" h="33308">
                  <a:moveTo>
                    <a:pt x="0" y="3330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pl321"/>
            <p:cNvSpPr/>
            <p:nvPr/>
          </p:nvSpPr>
          <p:spPr>
            <a:xfrm>
              <a:off x="3619310" y="6988761"/>
              <a:ext cx="0" cy="77719"/>
            </a:xfrm>
            <a:custGeom>
              <a:avLst/>
              <a:pathLst>
                <a:path w="0" h="77719">
                  <a:moveTo>
                    <a:pt x="0" y="7771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" name="pl322"/>
            <p:cNvSpPr/>
            <p:nvPr/>
          </p:nvSpPr>
          <p:spPr>
            <a:xfrm>
              <a:off x="2185949" y="4692138"/>
              <a:ext cx="0" cy="1187171"/>
            </a:xfrm>
            <a:custGeom>
              <a:avLst/>
              <a:pathLst>
                <a:path w="0" h="1187171">
                  <a:moveTo>
                    <a:pt x="0" y="118717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" name="pl323"/>
            <p:cNvSpPr/>
            <p:nvPr/>
          </p:nvSpPr>
          <p:spPr>
            <a:xfrm>
              <a:off x="2390715" y="4692138"/>
              <a:ext cx="0" cy="2155988"/>
            </a:xfrm>
            <a:custGeom>
              <a:avLst/>
              <a:pathLst>
                <a:path w="0" h="2155988">
                  <a:moveTo>
                    <a:pt x="0" y="0"/>
                  </a:moveTo>
                  <a:lnTo>
                    <a:pt x="0" y="215598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" name="pl324"/>
            <p:cNvSpPr/>
            <p:nvPr/>
          </p:nvSpPr>
          <p:spPr>
            <a:xfrm>
              <a:off x="3414544" y="6774109"/>
              <a:ext cx="0" cy="74018"/>
            </a:xfrm>
            <a:custGeom>
              <a:avLst/>
              <a:pathLst>
                <a:path w="0" h="74018">
                  <a:moveTo>
                    <a:pt x="0" y="7401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" name="pl325"/>
            <p:cNvSpPr/>
            <p:nvPr/>
          </p:nvSpPr>
          <p:spPr>
            <a:xfrm>
              <a:off x="3619310" y="677410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" name="pl326"/>
            <p:cNvSpPr/>
            <p:nvPr/>
          </p:nvSpPr>
          <p:spPr>
            <a:xfrm>
              <a:off x="3619310" y="6692689"/>
              <a:ext cx="0" cy="81419"/>
            </a:xfrm>
            <a:custGeom>
              <a:avLst/>
              <a:pathLst>
                <a:path w="0" h="81419">
                  <a:moveTo>
                    <a:pt x="0" y="8141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" name="pl327"/>
            <p:cNvSpPr/>
            <p:nvPr/>
          </p:nvSpPr>
          <p:spPr>
            <a:xfrm>
              <a:off x="3824076" y="6692689"/>
              <a:ext cx="0" cy="29607"/>
            </a:xfrm>
            <a:custGeom>
              <a:avLst/>
              <a:pathLst>
                <a:path w="0" h="29607">
                  <a:moveTo>
                    <a:pt x="0" y="0"/>
                  </a:moveTo>
                  <a:lnTo>
                    <a:pt x="0" y="2960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" name="pl328"/>
            <p:cNvSpPr/>
            <p:nvPr/>
          </p:nvSpPr>
          <p:spPr>
            <a:xfrm>
              <a:off x="3824076" y="6566858"/>
              <a:ext cx="0" cy="125830"/>
            </a:xfrm>
            <a:custGeom>
              <a:avLst/>
              <a:pathLst>
                <a:path w="0" h="125830">
                  <a:moveTo>
                    <a:pt x="0" y="12583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" name="pl329"/>
            <p:cNvSpPr/>
            <p:nvPr/>
          </p:nvSpPr>
          <p:spPr>
            <a:xfrm>
              <a:off x="2390715" y="2536150"/>
              <a:ext cx="0" cy="2155988"/>
            </a:xfrm>
            <a:custGeom>
              <a:avLst/>
              <a:pathLst>
                <a:path w="0" h="2155988">
                  <a:moveTo>
                    <a:pt x="0" y="215598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" name="pl330"/>
            <p:cNvSpPr/>
            <p:nvPr/>
          </p:nvSpPr>
          <p:spPr>
            <a:xfrm>
              <a:off x="2595481" y="2536150"/>
              <a:ext cx="0" cy="836447"/>
            </a:xfrm>
            <a:custGeom>
              <a:avLst/>
              <a:pathLst>
                <a:path w="0" h="836447">
                  <a:moveTo>
                    <a:pt x="0" y="0"/>
                  </a:moveTo>
                  <a:lnTo>
                    <a:pt x="0" y="83644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" name="pl331"/>
            <p:cNvSpPr/>
            <p:nvPr/>
          </p:nvSpPr>
          <p:spPr>
            <a:xfrm>
              <a:off x="2800247" y="3372598"/>
              <a:ext cx="0" cy="1269033"/>
            </a:xfrm>
            <a:custGeom>
              <a:avLst/>
              <a:pathLst>
                <a:path w="0" h="1269033">
                  <a:moveTo>
                    <a:pt x="0" y="0"/>
                  </a:moveTo>
                  <a:lnTo>
                    <a:pt x="0" y="126903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" name="pl332"/>
            <p:cNvSpPr/>
            <p:nvPr/>
          </p:nvSpPr>
          <p:spPr>
            <a:xfrm>
              <a:off x="3005013" y="4641632"/>
              <a:ext cx="0" cy="1352382"/>
            </a:xfrm>
            <a:custGeom>
              <a:avLst/>
              <a:pathLst>
                <a:path w="0" h="1352382">
                  <a:moveTo>
                    <a:pt x="0" y="0"/>
                  </a:moveTo>
                  <a:lnTo>
                    <a:pt x="0" y="135238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" name="pl333"/>
            <p:cNvSpPr/>
            <p:nvPr/>
          </p:nvSpPr>
          <p:spPr>
            <a:xfrm>
              <a:off x="3209779" y="5994014"/>
              <a:ext cx="0" cy="184248"/>
            </a:xfrm>
            <a:custGeom>
              <a:avLst/>
              <a:pathLst>
                <a:path w="0" h="184248">
                  <a:moveTo>
                    <a:pt x="0" y="0"/>
                  </a:moveTo>
                  <a:lnTo>
                    <a:pt x="0" y="18424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" name="pl334"/>
            <p:cNvSpPr/>
            <p:nvPr/>
          </p:nvSpPr>
          <p:spPr>
            <a:xfrm>
              <a:off x="3824076" y="6178263"/>
              <a:ext cx="0" cy="144335"/>
            </a:xfrm>
            <a:custGeom>
              <a:avLst/>
              <a:pathLst>
                <a:path w="0" h="144335">
                  <a:moveTo>
                    <a:pt x="0" y="0"/>
                  </a:moveTo>
                  <a:lnTo>
                    <a:pt x="0" y="14433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" name="pl335"/>
            <p:cNvSpPr/>
            <p:nvPr/>
          </p:nvSpPr>
          <p:spPr>
            <a:xfrm>
              <a:off x="3824076" y="6033927"/>
              <a:ext cx="0" cy="144335"/>
            </a:xfrm>
            <a:custGeom>
              <a:avLst/>
              <a:pathLst>
                <a:path w="0" h="144335">
                  <a:moveTo>
                    <a:pt x="0" y="14433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" name="pl336"/>
            <p:cNvSpPr/>
            <p:nvPr/>
          </p:nvSpPr>
          <p:spPr>
            <a:xfrm>
              <a:off x="3209779" y="5370154"/>
              <a:ext cx="0" cy="623859"/>
            </a:xfrm>
            <a:custGeom>
              <a:avLst/>
              <a:pathLst>
                <a:path w="0" h="623859">
                  <a:moveTo>
                    <a:pt x="0" y="62385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" name="pl337"/>
            <p:cNvSpPr/>
            <p:nvPr/>
          </p:nvSpPr>
          <p:spPr>
            <a:xfrm>
              <a:off x="3414544" y="4928436"/>
              <a:ext cx="0" cy="441718"/>
            </a:xfrm>
            <a:custGeom>
              <a:avLst/>
              <a:pathLst>
                <a:path w="0" h="441718">
                  <a:moveTo>
                    <a:pt x="0" y="44171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" name="pl338"/>
            <p:cNvSpPr/>
            <p:nvPr/>
          </p:nvSpPr>
          <p:spPr>
            <a:xfrm>
              <a:off x="3619310" y="4928436"/>
              <a:ext cx="0" cy="816821"/>
            </a:xfrm>
            <a:custGeom>
              <a:avLst/>
              <a:pathLst>
                <a:path w="0" h="816821">
                  <a:moveTo>
                    <a:pt x="0" y="0"/>
                  </a:moveTo>
                  <a:lnTo>
                    <a:pt x="0" y="81682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" name="pl339"/>
            <p:cNvSpPr/>
            <p:nvPr/>
          </p:nvSpPr>
          <p:spPr>
            <a:xfrm>
              <a:off x="3619310" y="4928436"/>
              <a:ext cx="0" cy="572561"/>
            </a:xfrm>
            <a:custGeom>
              <a:avLst/>
              <a:pathLst>
                <a:path w="0" h="572561">
                  <a:moveTo>
                    <a:pt x="0" y="0"/>
                  </a:moveTo>
                  <a:lnTo>
                    <a:pt x="0" y="57256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" name="pl340"/>
            <p:cNvSpPr/>
            <p:nvPr/>
          </p:nvSpPr>
          <p:spPr>
            <a:xfrm>
              <a:off x="3824076" y="5101299"/>
              <a:ext cx="0" cy="399697"/>
            </a:xfrm>
            <a:custGeom>
              <a:avLst/>
              <a:pathLst>
                <a:path w="0" h="399697">
                  <a:moveTo>
                    <a:pt x="0" y="39969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" name="pl341"/>
            <p:cNvSpPr/>
            <p:nvPr/>
          </p:nvSpPr>
          <p:spPr>
            <a:xfrm>
              <a:off x="3619310" y="4504219"/>
              <a:ext cx="0" cy="424216"/>
            </a:xfrm>
            <a:custGeom>
              <a:avLst/>
              <a:pathLst>
                <a:path w="0" h="424216">
                  <a:moveTo>
                    <a:pt x="0" y="42421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" name="pl342"/>
            <p:cNvSpPr/>
            <p:nvPr/>
          </p:nvSpPr>
          <p:spPr>
            <a:xfrm>
              <a:off x="3824076" y="4504219"/>
              <a:ext cx="0" cy="86354"/>
            </a:xfrm>
            <a:custGeom>
              <a:avLst/>
              <a:pathLst>
                <a:path w="0" h="86354">
                  <a:moveTo>
                    <a:pt x="0" y="0"/>
                  </a:moveTo>
                  <a:lnTo>
                    <a:pt x="0" y="8635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" name="pl343"/>
            <p:cNvSpPr/>
            <p:nvPr/>
          </p:nvSpPr>
          <p:spPr>
            <a:xfrm>
              <a:off x="3824076" y="4368519"/>
              <a:ext cx="0" cy="135699"/>
            </a:xfrm>
            <a:custGeom>
              <a:avLst/>
              <a:pathLst>
                <a:path w="0" h="135699">
                  <a:moveTo>
                    <a:pt x="0" y="1356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" name="pl344"/>
            <p:cNvSpPr/>
            <p:nvPr/>
          </p:nvSpPr>
          <p:spPr>
            <a:xfrm>
              <a:off x="3619310" y="3963270"/>
              <a:ext cx="0" cy="965165"/>
            </a:xfrm>
            <a:custGeom>
              <a:avLst/>
              <a:pathLst>
                <a:path w="0" h="965165">
                  <a:moveTo>
                    <a:pt x="0" y="96516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" name="pl345"/>
            <p:cNvSpPr/>
            <p:nvPr/>
          </p:nvSpPr>
          <p:spPr>
            <a:xfrm>
              <a:off x="3824076" y="3963270"/>
              <a:ext cx="0" cy="183194"/>
            </a:xfrm>
            <a:custGeom>
              <a:avLst/>
              <a:pathLst>
                <a:path w="0" h="183194">
                  <a:moveTo>
                    <a:pt x="0" y="0"/>
                  </a:moveTo>
                  <a:lnTo>
                    <a:pt x="0" y="18319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" name="pl346"/>
            <p:cNvSpPr/>
            <p:nvPr/>
          </p:nvSpPr>
          <p:spPr>
            <a:xfrm>
              <a:off x="3824076" y="3963270"/>
              <a:ext cx="0" cy="49962"/>
            </a:xfrm>
            <a:custGeom>
              <a:avLst/>
              <a:pathLst>
                <a:path w="0" h="49962">
                  <a:moveTo>
                    <a:pt x="0" y="0"/>
                  </a:moveTo>
                  <a:lnTo>
                    <a:pt x="0" y="4996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" name="pl347"/>
            <p:cNvSpPr/>
            <p:nvPr/>
          </p:nvSpPr>
          <p:spPr>
            <a:xfrm>
              <a:off x="3824076" y="3879999"/>
              <a:ext cx="0" cy="83270"/>
            </a:xfrm>
            <a:custGeom>
              <a:avLst/>
              <a:pathLst>
                <a:path w="0" h="83270">
                  <a:moveTo>
                    <a:pt x="0" y="8327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" name="pl348"/>
            <p:cNvSpPr/>
            <p:nvPr/>
          </p:nvSpPr>
          <p:spPr>
            <a:xfrm>
              <a:off x="3005013" y="3289249"/>
              <a:ext cx="0" cy="1352382"/>
            </a:xfrm>
            <a:custGeom>
              <a:avLst/>
              <a:pathLst>
                <a:path w="0" h="1352382">
                  <a:moveTo>
                    <a:pt x="0" y="135238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" name="pl349"/>
            <p:cNvSpPr/>
            <p:nvPr/>
          </p:nvSpPr>
          <p:spPr>
            <a:xfrm>
              <a:off x="3414544" y="3289249"/>
              <a:ext cx="0" cy="457517"/>
            </a:xfrm>
            <a:custGeom>
              <a:avLst/>
              <a:pathLst>
                <a:path w="0" h="457517">
                  <a:moveTo>
                    <a:pt x="0" y="0"/>
                  </a:moveTo>
                  <a:lnTo>
                    <a:pt x="0" y="45751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" name="pl350"/>
            <p:cNvSpPr/>
            <p:nvPr/>
          </p:nvSpPr>
          <p:spPr>
            <a:xfrm>
              <a:off x="3414544" y="2831732"/>
              <a:ext cx="0" cy="457517"/>
            </a:xfrm>
            <a:custGeom>
              <a:avLst/>
              <a:pathLst>
                <a:path w="0" h="457517">
                  <a:moveTo>
                    <a:pt x="0" y="45751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" name="pl351"/>
            <p:cNvSpPr/>
            <p:nvPr/>
          </p:nvSpPr>
          <p:spPr>
            <a:xfrm>
              <a:off x="3619310" y="2831732"/>
              <a:ext cx="0" cy="710745"/>
            </a:xfrm>
            <a:custGeom>
              <a:avLst/>
              <a:pathLst>
                <a:path w="0" h="710745">
                  <a:moveTo>
                    <a:pt x="0" y="0"/>
                  </a:moveTo>
                  <a:lnTo>
                    <a:pt x="0" y="71074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" name="pl352"/>
            <p:cNvSpPr/>
            <p:nvPr/>
          </p:nvSpPr>
          <p:spPr>
            <a:xfrm>
              <a:off x="3824076" y="3258247"/>
              <a:ext cx="0" cy="284229"/>
            </a:xfrm>
            <a:custGeom>
              <a:avLst/>
              <a:pathLst>
                <a:path w="0" h="284229">
                  <a:moveTo>
                    <a:pt x="0" y="28422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" name="pl353"/>
            <p:cNvSpPr/>
            <p:nvPr/>
          </p:nvSpPr>
          <p:spPr>
            <a:xfrm>
              <a:off x="3619310" y="2660408"/>
              <a:ext cx="0" cy="171323"/>
            </a:xfrm>
            <a:custGeom>
              <a:avLst/>
              <a:pathLst>
                <a:path w="0" h="171323">
                  <a:moveTo>
                    <a:pt x="0" y="17132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" name="pl354"/>
            <p:cNvSpPr/>
            <p:nvPr/>
          </p:nvSpPr>
          <p:spPr>
            <a:xfrm>
              <a:off x="3824076" y="2660408"/>
              <a:ext cx="0" cy="286962"/>
            </a:xfrm>
            <a:custGeom>
              <a:avLst/>
              <a:pathLst>
                <a:path w="0" h="286962">
                  <a:moveTo>
                    <a:pt x="0" y="0"/>
                  </a:moveTo>
                  <a:lnTo>
                    <a:pt x="0" y="28696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" name="pl355"/>
            <p:cNvSpPr/>
            <p:nvPr/>
          </p:nvSpPr>
          <p:spPr>
            <a:xfrm>
              <a:off x="3619310" y="2292310"/>
              <a:ext cx="0" cy="539421"/>
            </a:xfrm>
            <a:custGeom>
              <a:avLst/>
              <a:pathLst>
                <a:path w="0" h="539421">
                  <a:moveTo>
                    <a:pt x="0" y="53942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" name="pl356"/>
            <p:cNvSpPr/>
            <p:nvPr/>
          </p:nvSpPr>
          <p:spPr>
            <a:xfrm>
              <a:off x="3824076" y="2236796"/>
              <a:ext cx="0" cy="55513"/>
            </a:xfrm>
            <a:custGeom>
              <a:avLst/>
              <a:pathLst>
                <a:path w="0" h="55513">
                  <a:moveTo>
                    <a:pt x="0" y="5551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" name="pl357"/>
            <p:cNvSpPr/>
            <p:nvPr/>
          </p:nvSpPr>
          <p:spPr>
            <a:xfrm>
              <a:off x="2800247" y="2103564"/>
              <a:ext cx="0" cy="1269033"/>
            </a:xfrm>
            <a:custGeom>
              <a:avLst/>
              <a:pathLst>
                <a:path w="0" h="1269033">
                  <a:moveTo>
                    <a:pt x="0" y="126903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" name="pl358"/>
            <p:cNvSpPr/>
            <p:nvPr/>
          </p:nvSpPr>
          <p:spPr>
            <a:xfrm>
              <a:off x="2595481" y="1699702"/>
              <a:ext cx="0" cy="836447"/>
            </a:xfrm>
            <a:custGeom>
              <a:avLst/>
              <a:pathLst>
                <a:path w="0" h="836447">
                  <a:moveTo>
                    <a:pt x="0" y="83644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" name="pl359"/>
            <p:cNvSpPr/>
            <p:nvPr/>
          </p:nvSpPr>
          <p:spPr>
            <a:xfrm>
              <a:off x="3005013" y="1699702"/>
              <a:ext cx="0" cy="240096"/>
            </a:xfrm>
            <a:custGeom>
              <a:avLst/>
              <a:pathLst>
                <a:path w="0" h="240096">
                  <a:moveTo>
                    <a:pt x="0" y="0"/>
                  </a:moveTo>
                  <a:lnTo>
                    <a:pt x="0" y="24009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" name="pl360"/>
            <p:cNvSpPr/>
            <p:nvPr/>
          </p:nvSpPr>
          <p:spPr>
            <a:xfrm>
              <a:off x="3209779" y="1939799"/>
              <a:ext cx="0" cy="74943"/>
            </a:xfrm>
            <a:custGeom>
              <a:avLst/>
              <a:pathLst>
                <a:path w="0" h="74943">
                  <a:moveTo>
                    <a:pt x="0" y="0"/>
                  </a:moveTo>
                  <a:lnTo>
                    <a:pt x="0" y="7494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" name="pl361"/>
            <p:cNvSpPr/>
            <p:nvPr/>
          </p:nvSpPr>
          <p:spPr>
            <a:xfrm>
              <a:off x="3209779" y="1864855"/>
              <a:ext cx="0" cy="74943"/>
            </a:xfrm>
            <a:custGeom>
              <a:avLst/>
              <a:pathLst>
                <a:path w="0" h="74943">
                  <a:moveTo>
                    <a:pt x="0" y="7494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" name="pl362"/>
            <p:cNvSpPr/>
            <p:nvPr/>
          </p:nvSpPr>
          <p:spPr>
            <a:xfrm>
              <a:off x="3414544" y="1781585"/>
              <a:ext cx="0" cy="83270"/>
            </a:xfrm>
            <a:custGeom>
              <a:avLst/>
              <a:pathLst>
                <a:path w="0" h="83270">
                  <a:moveTo>
                    <a:pt x="0" y="8327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" name="pl363"/>
            <p:cNvSpPr/>
            <p:nvPr/>
          </p:nvSpPr>
          <p:spPr>
            <a:xfrm>
              <a:off x="3619310" y="1615044"/>
              <a:ext cx="0" cy="166540"/>
            </a:xfrm>
            <a:custGeom>
              <a:avLst/>
              <a:pathLst>
                <a:path w="0" h="166540">
                  <a:moveTo>
                    <a:pt x="0" y="16654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" name="pl364"/>
            <p:cNvSpPr/>
            <p:nvPr/>
          </p:nvSpPr>
          <p:spPr>
            <a:xfrm>
              <a:off x="3824076" y="1615044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" name="pl365"/>
            <p:cNvSpPr/>
            <p:nvPr/>
          </p:nvSpPr>
          <p:spPr>
            <a:xfrm>
              <a:off x="3005013" y="1459606"/>
              <a:ext cx="0" cy="240096"/>
            </a:xfrm>
            <a:custGeom>
              <a:avLst/>
              <a:pathLst>
                <a:path w="0" h="240096">
                  <a:moveTo>
                    <a:pt x="0" y="24009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" name="rc366"/>
            <p:cNvSpPr/>
            <p:nvPr/>
          </p:nvSpPr>
          <p:spPr>
            <a:xfrm>
              <a:off x="5585063" y="7166405"/>
              <a:ext cx="245719" cy="44410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8" name="rc367"/>
            <p:cNvSpPr/>
            <p:nvPr/>
          </p:nvSpPr>
          <p:spPr>
            <a:xfrm>
              <a:off x="5585063" y="7121994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9" name="rc368"/>
            <p:cNvSpPr/>
            <p:nvPr/>
          </p:nvSpPr>
          <p:spPr>
            <a:xfrm>
              <a:off x="5585063" y="7077583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0" name="rc369"/>
            <p:cNvSpPr/>
            <p:nvPr/>
          </p:nvSpPr>
          <p:spPr>
            <a:xfrm>
              <a:off x="5585063" y="7033172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1" name="rc370"/>
            <p:cNvSpPr/>
            <p:nvPr/>
          </p:nvSpPr>
          <p:spPr>
            <a:xfrm>
              <a:off x="5585063" y="6988761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2" name="rc371"/>
            <p:cNvSpPr/>
            <p:nvPr/>
          </p:nvSpPr>
          <p:spPr>
            <a:xfrm>
              <a:off x="5585063" y="6944351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3" name="rc372"/>
            <p:cNvSpPr/>
            <p:nvPr/>
          </p:nvSpPr>
          <p:spPr>
            <a:xfrm>
              <a:off x="5585063" y="6899940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4" name="rc373"/>
            <p:cNvSpPr/>
            <p:nvPr/>
          </p:nvSpPr>
          <p:spPr>
            <a:xfrm>
              <a:off x="5585063" y="6855529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5" name="rc374"/>
            <p:cNvSpPr/>
            <p:nvPr/>
          </p:nvSpPr>
          <p:spPr>
            <a:xfrm>
              <a:off x="5585063" y="6811118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6" name="rc375"/>
            <p:cNvSpPr/>
            <p:nvPr/>
          </p:nvSpPr>
          <p:spPr>
            <a:xfrm>
              <a:off x="5585063" y="6766707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7" name="rc376"/>
            <p:cNvSpPr/>
            <p:nvPr/>
          </p:nvSpPr>
          <p:spPr>
            <a:xfrm>
              <a:off x="5585063" y="6722296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8" name="rc377"/>
            <p:cNvSpPr/>
            <p:nvPr/>
          </p:nvSpPr>
          <p:spPr>
            <a:xfrm>
              <a:off x="5585063" y="6677885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9" name="rc378"/>
            <p:cNvSpPr/>
            <p:nvPr/>
          </p:nvSpPr>
          <p:spPr>
            <a:xfrm>
              <a:off x="5585063" y="6633474"/>
              <a:ext cx="245719" cy="44410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0" name="rc379"/>
            <p:cNvSpPr/>
            <p:nvPr/>
          </p:nvSpPr>
          <p:spPr>
            <a:xfrm>
              <a:off x="5585063" y="6589063"/>
              <a:ext cx="245719" cy="44410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1" name="rc380"/>
            <p:cNvSpPr/>
            <p:nvPr/>
          </p:nvSpPr>
          <p:spPr>
            <a:xfrm>
              <a:off x="5585063" y="6544653"/>
              <a:ext cx="245719" cy="44410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2" name="rc381"/>
            <p:cNvSpPr/>
            <p:nvPr/>
          </p:nvSpPr>
          <p:spPr>
            <a:xfrm>
              <a:off x="5585063" y="6500242"/>
              <a:ext cx="245719" cy="44410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3" name="rc382"/>
            <p:cNvSpPr/>
            <p:nvPr/>
          </p:nvSpPr>
          <p:spPr>
            <a:xfrm>
              <a:off x="5585063" y="6455831"/>
              <a:ext cx="245719" cy="44410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4" name="rc383"/>
            <p:cNvSpPr/>
            <p:nvPr/>
          </p:nvSpPr>
          <p:spPr>
            <a:xfrm>
              <a:off x="5585063" y="6411420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5" name="rc384"/>
            <p:cNvSpPr/>
            <p:nvPr/>
          </p:nvSpPr>
          <p:spPr>
            <a:xfrm>
              <a:off x="5585063" y="6367009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6" name="rc385"/>
            <p:cNvSpPr/>
            <p:nvPr/>
          </p:nvSpPr>
          <p:spPr>
            <a:xfrm>
              <a:off x="5585063" y="6322598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7" name="rc386"/>
            <p:cNvSpPr/>
            <p:nvPr/>
          </p:nvSpPr>
          <p:spPr>
            <a:xfrm>
              <a:off x="5585063" y="6278187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8" name="rc387"/>
            <p:cNvSpPr/>
            <p:nvPr/>
          </p:nvSpPr>
          <p:spPr>
            <a:xfrm>
              <a:off x="5585063" y="6233776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9" name="rc388"/>
            <p:cNvSpPr/>
            <p:nvPr/>
          </p:nvSpPr>
          <p:spPr>
            <a:xfrm>
              <a:off x="5585063" y="6189366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0" name="rc389"/>
            <p:cNvSpPr/>
            <p:nvPr/>
          </p:nvSpPr>
          <p:spPr>
            <a:xfrm>
              <a:off x="5585063" y="6144955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1" name="rc390"/>
            <p:cNvSpPr/>
            <p:nvPr/>
          </p:nvSpPr>
          <p:spPr>
            <a:xfrm>
              <a:off x="5585063" y="6100544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2" name="rc391"/>
            <p:cNvSpPr/>
            <p:nvPr/>
          </p:nvSpPr>
          <p:spPr>
            <a:xfrm>
              <a:off x="5585063" y="6056133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3" name="rc392"/>
            <p:cNvSpPr/>
            <p:nvPr/>
          </p:nvSpPr>
          <p:spPr>
            <a:xfrm>
              <a:off x="5585063" y="6011722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4" name="rc393"/>
            <p:cNvSpPr/>
            <p:nvPr/>
          </p:nvSpPr>
          <p:spPr>
            <a:xfrm>
              <a:off x="5585063" y="5967311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5" name="rc394"/>
            <p:cNvSpPr/>
            <p:nvPr/>
          </p:nvSpPr>
          <p:spPr>
            <a:xfrm>
              <a:off x="5585063" y="5922900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6" name="rc395"/>
            <p:cNvSpPr/>
            <p:nvPr/>
          </p:nvSpPr>
          <p:spPr>
            <a:xfrm>
              <a:off x="5585063" y="5878489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7" name="rc396"/>
            <p:cNvSpPr/>
            <p:nvPr/>
          </p:nvSpPr>
          <p:spPr>
            <a:xfrm>
              <a:off x="5585063" y="5834078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8" name="rc397"/>
            <p:cNvSpPr/>
            <p:nvPr/>
          </p:nvSpPr>
          <p:spPr>
            <a:xfrm>
              <a:off x="5585063" y="5789668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9" name="rc398"/>
            <p:cNvSpPr/>
            <p:nvPr/>
          </p:nvSpPr>
          <p:spPr>
            <a:xfrm>
              <a:off x="5585063" y="5745257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0" name="rc399"/>
            <p:cNvSpPr/>
            <p:nvPr/>
          </p:nvSpPr>
          <p:spPr>
            <a:xfrm>
              <a:off x="5585063" y="5700846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1" name="rc400"/>
            <p:cNvSpPr/>
            <p:nvPr/>
          </p:nvSpPr>
          <p:spPr>
            <a:xfrm>
              <a:off x="5585063" y="5656435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2" name="rc401"/>
            <p:cNvSpPr/>
            <p:nvPr/>
          </p:nvSpPr>
          <p:spPr>
            <a:xfrm>
              <a:off x="5585063" y="5612024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3" name="rc402"/>
            <p:cNvSpPr/>
            <p:nvPr/>
          </p:nvSpPr>
          <p:spPr>
            <a:xfrm>
              <a:off x="5585063" y="5567613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4" name="rc403"/>
            <p:cNvSpPr/>
            <p:nvPr/>
          </p:nvSpPr>
          <p:spPr>
            <a:xfrm>
              <a:off x="5585063" y="5523202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5" name="rc404"/>
            <p:cNvSpPr/>
            <p:nvPr/>
          </p:nvSpPr>
          <p:spPr>
            <a:xfrm>
              <a:off x="5585063" y="5478791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6" name="rc405"/>
            <p:cNvSpPr/>
            <p:nvPr/>
          </p:nvSpPr>
          <p:spPr>
            <a:xfrm>
              <a:off x="5585063" y="5434380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7" name="rc406"/>
            <p:cNvSpPr/>
            <p:nvPr/>
          </p:nvSpPr>
          <p:spPr>
            <a:xfrm>
              <a:off x="5585063" y="5389970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8" name="rc407"/>
            <p:cNvSpPr/>
            <p:nvPr/>
          </p:nvSpPr>
          <p:spPr>
            <a:xfrm>
              <a:off x="5585063" y="5345559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9" name="rc408"/>
            <p:cNvSpPr/>
            <p:nvPr/>
          </p:nvSpPr>
          <p:spPr>
            <a:xfrm>
              <a:off x="5585063" y="5301148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0" name="rc409"/>
            <p:cNvSpPr/>
            <p:nvPr/>
          </p:nvSpPr>
          <p:spPr>
            <a:xfrm>
              <a:off x="5585063" y="5256737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1" name="rc410"/>
            <p:cNvSpPr/>
            <p:nvPr/>
          </p:nvSpPr>
          <p:spPr>
            <a:xfrm>
              <a:off x="5585063" y="5212326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2" name="rc411"/>
            <p:cNvSpPr/>
            <p:nvPr/>
          </p:nvSpPr>
          <p:spPr>
            <a:xfrm>
              <a:off x="5585063" y="5167915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3" name="rc412"/>
            <p:cNvSpPr/>
            <p:nvPr/>
          </p:nvSpPr>
          <p:spPr>
            <a:xfrm>
              <a:off x="5585063" y="5123504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4" name="rc413"/>
            <p:cNvSpPr/>
            <p:nvPr/>
          </p:nvSpPr>
          <p:spPr>
            <a:xfrm>
              <a:off x="5585063" y="5079093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5" name="rc414"/>
            <p:cNvSpPr/>
            <p:nvPr/>
          </p:nvSpPr>
          <p:spPr>
            <a:xfrm>
              <a:off x="5585063" y="5034682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6" name="rc415"/>
            <p:cNvSpPr/>
            <p:nvPr/>
          </p:nvSpPr>
          <p:spPr>
            <a:xfrm>
              <a:off x="5585063" y="4990272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7" name="rc416"/>
            <p:cNvSpPr/>
            <p:nvPr/>
          </p:nvSpPr>
          <p:spPr>
            <a:xfrm>
              <a:off x="5585063" y="4945861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8" name="rc417"/>
            <p:cNvSpPr/>
            <p:nvPr/>
          </p:nvSpPr>
          <p:spPr>
            <a:xfrm>
              <a:off x="5585063" y="4901450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9" name="rc418"/>
            <p:cNvSpPr/>
            <p:nvPr/>
          </p:nvSpPr>
          <p:spPr>
            <a:xfrm>
              <a:off x="5585063" y="4857039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0" name="rc419"/>
            <p:cNvSpPr/>
            <p:nvPr/>
          </p:nvSpPr>
          <p:spPr>
            <a:xfrm>
              <a:off x="5585063" y="4812628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1" name="rc420"/>
            <p:cNvSpPr/>
            <p:nvPr/>
          </p:nvSpPr>
          <p:spPr>
            <a:xfrm>
              <a:off x="5585063" y="4768217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2" name="rc421"/>
            <p:cNvSpPr/>
            <p:nvPr/>
          </p:nvSpPr>
          <p:spPr>
            <a:xfrm>
              <a:off x="5585063" y="4723806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3" name="rc422"/>
            <p:cNvSpPr/>
            <p:nvPr/>
          </p:nvSpPr>
          <p:spPr>
            <a:xfrm>
              <a:off x="5585063" y="4679395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4" name="rc423"/>
            <p:cNvSpPr/>
            <p:nvPr/>
          </p:nvSpPr>
          <p:spPr>
            <a:xfrm>
              <a:off x="5585063" y="4634984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5" name="rc424"/>
            <p:cNvSpPr/>
            <p:nvPr/>
          </p:nvSpPr>
          <p:spPr>
            <a:xfrm>
              <a:off x="5585063" y="4590574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6" name="rc425"/>
            <p:cNvSpPr/>
            <p:nvPr/>
          </p:nvSpPr>
          <p:spPr>
            <a:xfrm>
              <a:off x="5585063" y="4546163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7" name="rc426"/>
            <p:cNvSpPr/>
            <p:nvPr/>
          </p:nvSpPr>
          <p:spPr>
            <a:xfrm>
              <a:off x="5585063" y="4501752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8" name="rc427"/>
            <p:cNvSpPr/>
            <p:nvPr/>
          </p:nvSpPr>
          <p:spPr>
            <a:xfrm>
              <a:off x="5585063" y="4457341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9" name="rc428"/>
            <p:cNvSpPr/>
            <p:nvPr/>
          </p:nvSpPr>
          <p:spPr>
            <a:xfrm>
              <a:off x="5585063" y="4412930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0" name="rc429"/>
            <p:cNvSpPr/>
            <p:nvPr/>
          </p:nvSpPr>
          <p:spPr>
            <a:xfrm>
              <a:off x="5585063" y="4368519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1" name="rc430"/>
            <p:cNvSpPr/>
            <p:nvPr/>
          </p:nvSpPr>
          <p:spPr>
            <a:xfrm>
              <a:off x="5585063" y="4324108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2" name="rc431"/>
            <p:cNvSpPr/>
            <p:nvPr/>
          </p:nvSpPr>
          <p:spPr>
            <a:xfrm>
              <a:off x="5585063" y="4279697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3" name="rc432"/>
            <p:cNvSpPr/>
            <p:nvPr/>
          </p:nvSpPr>
          <p:spPr>
            <a:xfrm>
              <a:off x="5585063" y="4235286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4" name="rc433"/>
            <p:cNvSpPr/>
            <p:nvPr/>
          </p:nvSpPr>
          <p:spPr>
            <a:xfrm>
              <a:off x="5585063" y="4190876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5" name="rc434"/>
            <p:cNvSpPr/>
            <p:nvPr/>
          </p:nvSpPr>
          <p:spPr>
            <a:xfrm>
              <a:off x="5585063" y="4146465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6" name="rc435"/>
            <p:cNvSpPr/>
            <p:nvPr/>
          </p:nvSpPr>
          <p:spPr>
            <a:xfrm>
              <a:off x="5585063" y="4102054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7" name="rc436"/>
            <p:cNvSpPr/>
            <p:nvPr/>
          </p:nvSpPr>
          <p:spPr>
            <a:xfrm>
              <a:off x="5585063" y="4057643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8" name="rc437"/>
            <p:cNvSpPr/>
            <p:nvPr/>
          </p:nvSpPr>
          <p:spPr>
            <a:xfrm>
              <a:off x="5585063" y="4013232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9" name="rc438"/>
            <p:cNvSpPr/>
            <p:nvPr/>
          </p:nvSpPr>
          <p:spPr>
            <a:xfrm>
              <a:off x="5585063" y="3968821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0" name="rc439"/>
            <p:cNvSpPr/>
            <p:nvPr/>
          </p:nvSpPr>
          <p:spPr>
            <a:xfrm>
              <a:off x="5585063" y="3924410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1" name="rc440"/>
            <p:cNvSpPr/>
            <p:nvPr/>
          </p:nvSpPr>
          <p:spPr>
            <a:xfrm>
              <a:off x="5585063" y="3879999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2" name="rc441"/>
            <p:cNvSpPr/>
            <p:nvPr/>
          </p:nvSpPr>
          <p:spPr>
            <a:xfrm>
              <a:off x="5585063" y="3835588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3" name="rc442"/>
            <p:cNvSpPr/>
            <p:nvPr/>
          </p:nvSpPr>
          <p:spPr>
            <a:xfrm>
              <a:off x="5585063" y="3791178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4" name="rc443"/>
            <p:cNvSpPr/>
            <p:nvPr/>
          </p:nvSpPr>
          <p:spPr>
            <a:xfrm>
              <a:off x="5585063" y="3746767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5" name="rc444"/>
            <p:cNvSpPr/>
            <p:nvPr/>
          </p:nvSpPr>
          <p:spPr>
            <a:xfrm>
              <a:off x="5585063" y="3702356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6" name="rc445"/>
            <p:cNvSpPr/>
            <p:nvPr/>
          </p:nvSpPr>
          <p:spPr>
            <a:xfrm>
              <a:off x="5585063" y="3657945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7" name="rc446"/>
            <p:cNvSpPr/>
            <p:nvPr/>
          </p:nvSpPr>
          <p:spPr>
            <a:xfrm>
              <a:off x="5585063" y="3613534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8" name="rc447"/>
            <p:cNvSpPr/>
            <p:nvPr/>
          </p:nvSpPr>
          <p:spPr>
            <a:xfrm>
              <a:off x="5585063" y="3569123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9" name="rc448"/>
            <p:cNvSpPr/>
            <p:nvPr/>
          </p:nvSpPr>
          <p:spPr>
            <a:xfrm>
              <a:off x="5585063" y="3524712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0" name="rc449"/>
            <p:cNvSpPr/>
            <p:nvPr/>
          </p:nvSpPr>
          <p:spPr>
            <a:xfrm>
              <a:off x="5585063" y="3480301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1" name="rc450"/>
            <p:cNvSpPr/>
            <p:nvPr/>
          </p:nvSpPr>
          <p:spPr>
            <a:xfrm>
              <a:off x="5585063" y="3435890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2" name="rc451"/>
            <p:cNvSpPr/>
            <p:nvPr/>
          </p:nvSpPr>
          <p:spPr>
            <a:xfrm>
              <a:off x="5585063" y="3391480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3" name="rc452"/>
            <p:cNvSpPr/>
            <p:nvPr/>
          </p:nvSpPr>
          <p:spPr>
            <a:xfrm>
              <a:off x="5585063" y="3347069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4" name="rc453"/>
            <p:cNvSpPr/>
            <p:nvPr/>
          </p:nvSpPr>
          <p:spPr>
            <a:xfrm>
              <a:off x="5585063" y="3302658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5" name="rc454"/>
            <p:cNvSpPr/>
            <p:nvPr/>
          </p:nvSpPr>
          <p:spPr>
            <a:xfrm>
              <a:off x="5585063" y="3258247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6" name="rc455"/>
            <p:cNvSpPr/>
            <p:nvPr/>
          </p:nvSpPr>
          <p:spPr>
            <a:xfrm>
              <a:off x="5585063" y="3213836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7" name="rc456"/>
            <p:cNvSpPr/>
            <p:nvPr/>
          </p:nvSpPr>
          <p:spPr>
            <a:xfrm>
              <a:off x="5585063" y="3169425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8" name="rc457"/>
            <p:cNvSpPr/>
            <p:nvPr/>
          </p:nvSpPr>
          <p:spPr>
            <a:xfrm>
              <a:off x="5585063" y="3125014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9" name="rc458"/>
            <p:cNvSpPr/>
            <p:nvPr/>
          </p:nvSpPr>
          <p:spPr>
            <a:xfrm>
              <a:off x="5585063" y="3080603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0" name="rc459"/>
            <p:cNvSpPr/>
            <p:nvPr/>
          </p:nvSpPr>
          <p:spPr>
            <a:xfrm>
              <a:off x="5585063" y="3036192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1" name="rc460"/>
            <p:cNvSpPr/>
            <p:nvPr/>
          </p:nvSpPr>
          <p:spPr>
            <a:xfrm>
              <a:off x="5585063" y="2991782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2" name="rc461"/>
            <p:cNvSpPr/>
            <p:nvPr/>
          </p:nvSpPr>
          <p:spPr>
            <a:xfrm>
              <a:off x="5585063" y="2947371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3" name="rc462"/>
            <p:cNvSpPr/>
            <p:nvPr/>
          </p:nvSpPr>
          <p:spPr>
            <a:xfrm>
              <a:off x="5585063" y="2902960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4" name="rc463"/>
            <p:cNvSpPr/>
            <p:nvPr/>
          </p:nvSpPr>
          <p:spPr>
            <a:xfrm>
              <a:off x="5585063" y="2858549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5" name="rc464"/>
            <p:cNvSpPr/>
            <p:nvPr/>
          </p:nvSpPr>
          <p:spPr>
            <a:xfrm>
              <a:off x="5585063" y="2814138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6" name="rc465"/>
            <p:cNvSpPr/>
            <p:nvPr/>
          </p:nvSpPr>
          <p:spPr>
            <a:xfrm>
              <a:off x="5585063" y="2769727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7" name="rc466"/>
            <p:cNvSpPr/>
            <p:nvPr/>
          </p:nvSpPr>
          <p:spPr>
            <a:xfrm>
              <a:off x="5585063" y="2725316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8" name="rc467"/>
            <p:cNvSpPr/>
            <p:nvPr/>
          </p:nvSpPr>
          <p:spPr>
            <a:xfrm>
              <a:off x="5585063" y="2680905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9" name="rc468"/>
            <p:cNvSpPr/>
            <p:nvPr/>
          </p:nvSpPr>
          <p:spPr>
            <a:xfrm>
              <a:off x="5585063" y="2636494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0" name="rc469"/>
            <p:cNvSpPr/>
            <p:nvPr/>
          </p:nvSpPr>
          <p:spPr>
            <a:xfrm>
              <a:off x="5585063" y="2592084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1" name="rc470"/>
            <p:cNvSpPr/>
            <p:nvPr/>
          </p:nvSpPr>
          <p:spPr>
            <a:xfrm>
              <a:off x="5585063" y="2547673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2" name="rc471"/>
            <p:cNvSpPr/>
            <p:nvPr/>
          </p:nvSpPr>
          <p:spPr>
            <a:xfrm>
              <a:off x="5585063" y="2503262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3" name="rc472"/>
            <p:cNvSpPr/>
            <p:nvPr/>
          </p:nvSpPr>
          <p:spPr>
            <a:xfrm>
              <a:off x="5585063" y="2458851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4" name="rc473"/>
            <p:cNvSpPr/>
            <p:nvPr/>
          </p:nvSpPr>
          <p:spPr>
            <a:xfrm>
              <a:off x="5585063" y="2414440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5" name="rc474"/>
            <p:cNvSpPr/>
            <p:nvPr/>
          </p:nvSpPr>
          <p:spPr>
            <a:xfrm>
              <a:off x="5585063" y="2370029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6" name="rc475"/>
            <p:cNvSpPr/>
            <p:nvPr/>
          </p:nvSpPr>
          <p:spPr>
            <a:xfrm>
              <a:off x="5585063" y="2325618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7" name="rc476"/>
            <p:cNvSpPr/>
            <p:nvPr/>
          </p:nvSpPr>
          <p:spPr>
            <a:xfrm>
              <a:off x="5585063" y="2281207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8" name="rc477"/>
            <p:cNvSpPr/>
            <p:nvPr/>
          </p:nvSpPr>
          <p:spPr>
            <a:xfrm>
              <a:off x="5585063" y="2236796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9" name="rc478"/>
            <p:cNvSpPr/>
            <p:nvPr/>
          </p:nvSpPr>
          <p:spPr>
            <a:xfrm>
              <a:off x="5585063" y="2192386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0" name="rc479"/>
            <p:cNvSpPr/>
            <p:nvPr/>
          </p:nvSpPr>
          <p:spPr>
            <a:xfrm>
              <a:off x="5585063" y="2147975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1" name="rc480"/>
            <p:cNvSpPr/>
            <p:nvPr/>
          </p:nvSpPr>
          <p:spPr>
            <a:xfrm>
              <a:off x="5585063" y="2103564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2" name="rc481"/>
            <p:cNvSpPr/>
            <p:nvPr/>
          </p:nvSpPr>
          <p:spPr>
            <a:xfrm>
              <a:off x="5585063" y="2059153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3" name="rc482"/>
            <p:cNvSpPr/>
            <p:nvPr/>
          </p:nvSpPr>
          <p:spPr>
            <a:xfrm>
              <a:off x="5585063" y="2014742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4" name="rc483"/>
            <p:cNvSpPr/>
            <p:nvPr/>
          </p:nvSpPr>
          <p:spPr>
            <a:xfrm>
              <a:off x="5585063" y="1970331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5" name="rc484"/>
            <p:cNvSpPr/>
            <p:nvPr/>
          </p:nvSpPr>
          <p:spPr>
            <a:xfrm>
              <a:off x="5585063" y="1925920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6" name="rc485"/>
            <p:cNvSpPr/>
            <p:nvPr/>
          </p:nvSpPr>
          <p:spPr>
            <a:xfrm>
              <a:off x="5585063" y="1881509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7" name="rc486"/>
            <p:cNvSpPr/>
            <p:nvPr/>
          </p:nvSpPr>
          <p:spPr>
            <a:xfrm>
              <a:off x="5585063" y="1837098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8" name="rc487"/>
            <p:cNvSpPr/>
            <p:nvPr/>
          </p:nvSpPr>
          <p:spPr>
            <a:xfrm>
              <a:off x="5585063" y="1792688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9" name="rc488"/>
            <p:cNvSpPr/>
            <p:nvPr/>
          </p:nvSpPr>
          <p:spPr>
            <a:xfrm>
              <a:off x="5585063" y="1748277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0" name="rc489"/>
            <p:cNvSpPr/>
            <p:nvPr/>
          </p:nvSpPr>
          <p:spPr>
            <a:xfrm>
              <a:off x="5585063" y="1703866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1" name="rc490"/>
            <p:cNvSpPr/>
            <p:nvPr/>
          </p:nvSpPr>
          <p:spPr>
            <a:xfrm>
              <a:off x="5585063" y="1659455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2" name="rc491"/>
            <p:cNvSpPr/>
            <p:nvPr/>
          </p:nvSpPr>
          <p:spPr>
            <a:xfrm>
              <a:off x="5585063" y="1615044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3" name="rc492"/>
            <p:cNvSpPr/>
            <p:nvPr/>
          </p:nvSpPr>
          <p:spPr>
            <a:xfrm>
              <a:off x="5585063" y="1570633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4" name="rc493"/>
            <p:cNvSpPr/>
            <p:nvPr/>
          </p:nvSpPr>
          <p:spPr>
            <a:xfrm>
              <a:off x="5585063" y="1526222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5" name="rc494"/>
            <p:cNvSpPr/>
            <p:nvPr/>
          </p:nvSpPr>
          <p:spPr>
            <a:xfrm>
              <a:off x="5585063" y="1481811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6" name="rc495"/>
            <p:cNvSpPr/>
            <p:nvPr/>
          </p:nvSpPr>
          <p:spPr>
            <a:xfrm>
              <a:off x="5585063" y="1437400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7" name="rc496"/>
            <p:cNvSpPr/>
            <p:nvPr/>
          </p:nvSpPr>
          <p:spPr>
            <a:xfrm>
              <a:off x="5585063" y="1392990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8" name="rc497"/>
            <p:cNvSpPr/>
            <p:nvPr/>
          </p:nvSpPr>
          <p:spPr>
            <a:xfrm>
              <a:off x="5830783" y="7166405"/>
              <a:ext cx="245719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9" name="rc498"/>
            <p:cNvSpPr/>
            <p:nvPr/>
          </p:nvSpPr>
          <p:spPr>
            <a:xfrm>
              <a:off x="5830783" y="7121994"/>
              <a:ext cx="245719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0" name="rc499"/>
            <p:cNvSpPr/>
            <p:nvPr/>
          </p:nvSpPr>
          <p:spPr>
            <a:xfrm>
              <a:off x="5830783" y="7077583"/>
              <a:ext cx="245719" cy="44410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1" name="rc500"/>
            <p:cNvSpPr/>
            <p:nvPr/>
          </p:nvSpPr>
          <p:spPr>
            <a:xfrm>
              <a:off x="5830783" y="7033172"/>
              <a:ext cx="245719" cy="44410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2" name="rc501"/>
            <p:cNvSpPr/>
            <p:nvPr/>
          </p:nvSpPr>
          <p:spPr>
            <a:xfrm>
              <a:off x="5830783" y="6988761"/>
              <a:ext cx="245719" cy="44410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3" name="rc502"/>
            <p:cNvSpPr/>
            <p:nvPr/>
          </p:nvSpPr>
          <p:spPr>
            <a:xfrm>
              <a:off x="5830783" y="6944351"/>
              <a:ext cx="245719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4" name="rc503"/>
            <p:cNvSpPr/>
            <p:nvPr/>
          </p:nvSpPr>
          <p:spPr>
            <a:xfrm>
              <a:off x="5830783" y="6899940"/>
              <a:ext cx="245719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5" name="rc504"/>
            <p:cNvSpPr/>
            <p:nvPr/>
          </p:nvSpPr>
          <p:spPr>
            <a:xfrm>
              <a:off x="5830783" y="6855529"/>
              <a:ext cx="245719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6" name="rc505"/>
            <p:cNvSpPr/>
            <p:nvPr/>
          </p:nvSpPr>
          <p:spPr>
            <a:xfrm>
              <a:off x="5830783" y="6811118"/>
              <a:ext cx="245719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7" name="rc506"/>
            <p:cNvSpPr/>
            <p:nvPr/>
          </p:nvSpPr>
          <p:spPr>
            <a:xfrm>
              <a:off x="5830783" y="6766707"/>
              <a:ext cx="245719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8" name="rc507"/>
            <p:cNvSpPr/>
            <p:nvPr/>
          </p:nvSpPr>
          <p:spPr>
            <a:xfrm>
              <a:off x="5830783" y="6722296"/>
              <a:ext cx="245719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9" name="rc508"/>
            <p:cNvSpPr/>
            <p:nvPr/>
          </p:nvSpPr>
          <p:spPr>
            <a:xfrm>
              <a:off x="5830783" y="6677885"/>
              <a:ext cx="245719" cy="44410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0" name="rc509"/>
            <p:cNvSpPr/>
            <p:nvPr/>
          </p:nvSpPr>
          <p:spPr>
            <a:xfrm>
              <a:off x="5830783" y="6633474"/>
              <a:ext cx="245719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1" name="rc510"/>
            <p:cNvSpPr/>
            <p:nvPr/>
          </p:nvSpPr>
          <p:spPr>
            <a:xfrm>
              <a:off x="5830783" y="6589063"/>
              <a:ext cx="245719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2" name="rc511"/>
            <p:cNvSpPr/>
            <p:nvPr/>
          </p:nvSpPr>
          <p:spPr>
            <a:xfrm>
              <a:off x="5830783" y="6544653"/>
              <a:ext cx="245719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3" name="rc512"/>
            <p:cNvSpPr/>
            <p:nvPr/>
          </p:nvSpPr>
          <p:spPr>
            <a:xfrm>
              <a:off x="5830783" y="6500242"/>
              <a:ext cx="245719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4" name="rc513"/>
            <p:cNvSpPr/>
            <p:nvPr/>
          </p:nvSpPr>
          <p:spPr>
            <a:xfrm>
              <a:off x="5830783" y="6455831"/>
              <a:ext cx="245719" cy="44410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5" name="rc514"/>
            <p:cNvSpPr/>
            <p:nvPr/>
          </p:nvSpPr>
          <p:spPr>
            <a:xfrm>
              <a:off x="5830783" y="6411420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6" name="rc515"/>
            <p:cNvSpPr/>
            <p:nvPr/>
          </p:nvSpPr>
          <p:spPr>
            <a:xfrm>
              <a:off x="5830783" y="6367009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7" name="rc516"/>
            <p:cNvSpPr/>
            <p:nvPr/>
          </p:nvSpPr>
          <p:spPr>
            <a:xfrm>
              <a:off x="5830783" y="6322598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8" name="rc517"/>
            <p:cNvSpPr/>
            <p:nvPr/>
          </p:nvSpPr>
          <p:spPr>
            <a:xfrm>
              <a:off x="5830783" y="6278187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9" name="rc518"/>
            <p:cNvSpPr/>
            <p:nvPr/>
          </p:nvSpPr>
          <p:spPr>
            <a:xfrm>
              <a:off x="5830783" y="6233776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0" name="rc519"/>
            <p:cNvSpPr/>
            <p:nvPr/>
          </p:nvSpPr>
          <p:spPr>
            <a:xfrm>
              <a:off x="5830783" y="6189366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1" name="rc520"/>
            <p:cNvSpPr/>
            <p:nvPr/>
          </p:nvSpPr>
          <p:spPr>
            <a:xfrm>
              <a:off x="5830783" y="6144955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2" name="rc521"/>
            <p:cNvSpPr/>
            <p:nvPr/>
          </p:nvSpPr>
          <p:spPr>
            <a:xfrm>
              <a:off x="5830783" y="6100544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3" name="rc522"/>
            <p:cNvSpPr/>
            <p:nvPr/>
          </p:nvSpPr>
          <p:spPr>
            <a:xfrm>
              <a:off x="5830783" y="6056133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4" name="rc523"/>
            <p:cNvSpPr/>
            <p:nvPr/>
          </p:nvSpPr>
          <p:spPr>
            <a:xfrm>
              <a:off x="5830783" y="6011722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5" name="rc524"/>
            <p:cNvSpPr/>
            <p:nvPr/>
          </p:nvSpPr>
          <p:spPr>
            <a:xfrm>
              <a:off x="5830783" y="5967311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6" name="rc525"/>
            <p:cNvSpPr/>
            <p:nvPr/>
          </p:nvSpPr>
          <p:spPr>
            <a:xfrm>
              <a:off x="5830783" y="5922900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7" name="rc526"/>
            <p:cNvSpPr/>
            <p:nvPr/>
          </p:nvSpPr>
          <p:spPr>
            <a:xfrm>
              <a:off x="5830783" y="5878489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8" name="rc527"/>
            <p:cNvSpPr/>
            <p:nvPr/>
          </p:nvSpPr>
          <p:spPr>
            <a:xfrm>
              <a:off x="5830783" y="5834078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9" name="rc528"/>
            <p:cNvSpPr/>
            <p:nvPr/>
          </p:nvSpPr>
          <p:spPr>
            <a:xfrm>
              <a:off x="5830783" y="5789668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0" name="rc529"/>
            <p:cNvSpPr/>
            <p:nvPr/>
          </p:nvSpPr>
          <p:spPr>
            <a:xfrm>
              <a:off x="5830783" y="5745257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1" name="rc530"/>
            <p:cNvSpPr/>
            <p:nvPr/>
          </p:nvSpPr>
          <p:spPr>
            <a:xfrm>
              <a:off x="5830783" y="5700846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2" name="rc531"/>
            <p:cNvSpPr/>
            <p:nvPr/>
          </p:nvSpPr>
          <p:spPr>
            <a:xfrm>
              <a:off x="5830783" y="5656435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3" name="rc532"/>
            <p:cNvSpPr/>
            <p:nvPr/>
          </p:nvSpPr>
          <p:spPr>
            <a:xfrm>
              <a:off x="5830783" y="5612024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4" name="rc533"/>
            <p:cNvSpPr/>
            <p:nvPr/>
          </p:nvSpPr>
          <p:spPr>
            <a:xfrm>
              <a:off x="5830783" y="5567613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5" name="rc534"/>
            <p:cNvSpPr/>
            <p:nvPr/>
          </p:nvSpPr>
          <p:spPr>
            <a:xfrm>
              <a:off x="5830783" y="5523202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6" name="rc535"/>
            <p:cNvSpPr/>
            <p:nvPr/>
          </p:nvSpPr>
          <p:spPr>
            <a:xfrm>
              <a:off x="5830783" y="5478791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7" name="rc536"/>
            <p:cNvSpPr/>
            <p:nvPr/>
          </p:nvSpPr>
          <p:spPr>
            <a:xfrm>
              <a:off x="5830783" y="5434380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8" name="rc537"/>
            <p:cNvSpPr/>
            <p:nvPr/>
          </p:nvSpPr>
          <p:spPr>
            <a:xfrm>
              <a:off x="5830783" y="5389970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9" name="rc538"/>
            <p:cNvSpPr/>
            <p:nvPr/>
          </p:nvSpPr>
          <p:spPr>
            <a:xfrm>
              <a:off x="5830783" y="5345559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0" name="rc539"/>
            <p:cNvSpPr/>
            <p:nvPr/>
          </p:nvSpPr>
          <p:spPr>
            <a:xfrm>
              <a:off x="5830783" y="5301148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1" name="rc540"/>
            <p:cNvSpPr/>
            <p:nvPr/>
          </p:nvSpPr>
          <p:spPr>
            <a:xfrm>
              <a:off x="5830783" y="5256737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2" name="rc541"/>
            <p:cNvSpPr/>
            <p:nvPr/>
          </p:nvSpPr>
          <p:spPr>
            <a:xfrm>
              <a:off x="5830783" y="5212326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3" name="rc542"/>
            <p:cNvSpPr/>
            <p:nvPr/>
          </p:nvSpPr>
          <p:spPr>
            <a:xfrm>
              <a:off x="5830783" y="5167915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4" name="rc543"/>
            <p:cNvSpPr/>
            <p:nvPr/>
          </p:nvSpPr>
          <p:spPr>
            <a:xfrm>
              <a:off x="5830783" y="5123504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5" name="rc544"/>
            <p:cNvSpPr/>
            <p:nvPr/>
          </p:nvSpPr>
          <p:spPr>
            <a:xfrm>
              <a:off x="5830783" y="5079093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6" name="rc545"/>
            <p:cNvSpPr/>
            <p:nvPr/>
          </p:nvSpPr>
          <p:spPr>
            <a:xfrm>
              <a:off x="5830783" y="5034682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7" name="rc546"/>
            <p:cNvSpPr/>
            <p:nvPr/>
          </p:nvSpPr>
          <p:spPr>
            <a:xfrm>
              <a:off x="5830783" y="4990272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8" name="rc547"/>
            <p:cNvSpPr/>
            <p:nvPr/>
          </p:nvSpPr>
          <p:spPr>
            <a:xfrm>
              <a:off x="5830783" y="4945861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9" name="rc548"/>
            <p:cNvSpPr/>
            <p:nvPr/>
          </p:nvSpPr>
          <p:spPr>
            <a:xfrm>
              <a:off x="5830783" y="4901450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0" name="rc549"/>
            <p:cNvSpPr/>
            <p:nvPr/>
          </p:nvSpPr>
          <p:spPr>
            <a:xfrm>
              <a:off x="5830783" y="4857039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1" name="rc550"/>
            <p:cNvSpPr/>
            <p:nvPr/>
          </p:nvSpPr>
          <p:spPr>
            <a:xfrm>
              <a:off x="5830783" y="4812628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2" name="rc551"/>
            <p:cNvSpPr/>
            <p:nvPr/>
          </p:nvSpPr>
          <p:spPr>
            <a:xfrm>
              <a:off x="5830783" y="4768217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3" name="rc552"/>
            <p:cNvSpPr/>
            <p:nvPr/>
          </p:nvSpPr>
          <p:spPr>
            <a:xfrm>
              <a:off x="5830783" y="4723806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4" name="rc553"/>
            <p:cNvSpPr/>
            <p:nvPr/>
          </p:nvSpPr>
          <p:spPr>
            <a:xfrm>
              <a:off x="5830783" y="4679395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5" name="rc554"/>
            <p:cNvSpPr/>
            <p:nvPr/>
          </p:nvSpPr>
          <p:spPr>
            <a:xfrm>
              <a:off x="5830783" y="4634984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6" name="rc555"/>
            <p:cNvSpPr/>
            <p:nvPr/>
          </p:nvSpPr>
          <p:spPr>
            <a:xfrm>
              <a:off x="5830783" y="4590574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7" name="rc556"/>
            <p:cNvSpPr/>
            <p:nvPr/>
          </p:nvSpPr>
          <p:spPr>
            <a:xfrm>
              <a:off x="5830783" y="4546163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8" name="rc557"/>
            <p:cNvSpPr/>
            <p:nvPr/>
          </p:nvSpPr>
          <p:spPr>
            <a:xfrm>
              <a:off x="5830783" y="4501752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9" name="rc558"/>
            <p:cNvSpPr/>
            <p:nvPr/>
          </p:nvSpPr>
          <p:spPr>
            <a:xfrm>
              <a:off x="5830783" y="4457341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0" name="rc559"/>
            <p:cNvSpPr/>
            <p:nvPr/>
          </p:nvSpPr>
          <p:spPr>
            <a:xfrm>
              <a:off x="5830783" y="4412930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1" name="rc560"/>
            <p:cNvSpPr/>
            <p:nvPr/>
          </p:nvSpPr>
          <p:spPr>
            <a:xfrm>
              <a:off x="5830783" y="4368519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2" name="rc561"/>
            <p:cNvSpPr/>
            <p:nvPr/>
          </p:nvSpPr>
          <p:spPr>
            <a:xfrm>
              <a:off x="5830783" y="4324108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3" name="rc562"/>
            <p:cNvSpPr/>
            <p:nvPr/>
          </p:nvSpPr>
          <p:spPr>
            <a:xfrm>
              <a:off x="5830783" y="4279697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4" name="rc563"/>
            <p:cNvSpPr/>
            <p:nvPr/>
          </p:nvSpPr>
          <p:spPr>
            <a:xfrm>
              <a:off x="5830783" y="4235286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5" name="rc564"/>
            <p:cNvSpPr/>
            <p:nvPr/>
          </p:nvSpPr>
          <p:spPr>
            <a:xfrm>
              <a:off x="5830783" y="4190876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6" name="rc565"/>
            <p:cNvSpPr/>
            <p:nvPr/>
          </p:nvSpPr>
          <p:spPr>
            <a:xfrm>
              <a:off x="5830783" y="4146465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7" name="rc566"/>
            <p:cNvSpPr/>
            <p:nvPr/>
          </p:nvSpPr>
          <p:spPr>
            <a:xfrm>
              <a:off x="5830783" y="4102054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8" name="rc567"/>
            <p:cNvSpPr/>
            <p:nvPr/>
          </p:nvSpPr>
          <p:spPr>
            <a:xfrm>
              <a:off x="5830783" y="4057643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9" name="rc568"/>
            <p:cNvSpPr/>
            <p:nvPr/>
          </p:nvSpPr>
          <p:spPr>
            <a:xfrm>
              <a:off x="5830783" y="4013232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0" name="rc569"/>
            <p:cNvSpPr/>
            <p:nvPr/>
          </p:nvSpPr>
          <p:spPr>
            <a:xfrm>
              <a:off x="5830783" y="3968821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1" name="rc570"/>
            <p:cNvSpPr/>
            <p:nvPr/>
          </p:nvSpPr>
          <p:spPr>
            <a:xfrm>
              <a:off x="5830783" y="3924410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2" name="rc571"/>
            <p:cNvSpPr/>
            <p:nvPr/>
          </p:nvSpPr>
          <p:spPr>
            <a:xfrm>
              <a:off x="5830783" y="3879999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3" name="rc572"/>
            <p:cNvSpPr/>
            <p:nvPr/>
          </p:nvSpPr>
          <p:spPr>
            <a:xfrm>
              <a:off x="5830783" y="3835588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4" name="rc573"/>
            <p:cNvSpPr/>
            <p:nvPr/>
          </p:nvSpPr>
          <p:spPr>
            <a:xfrm>
              <a:off x="5830783" y="3791178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5" name="rc574"/>
            <p:cNvSpPr/>
            <p:nvPr/>
          </p:nvSpPr>
          <p:spPr>
            <a:xfrm>
              <a:off x="5830783" y="3746767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6" name="rc575"/>
            <p:cNvSpPr/>
            <p:nvPr/>
          </p:nvSpPr>
          <p:spPr>
            <a:xfrm>
              <a:off x="5830783" y="3702356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7" name="rc576"/>
            <p:cNvSpPr/>
            <p:nvPr/>
          </p:nvSpPr>
          <p:spPr>
            <a:xfrm>
              <a:off x="5830783" y="3657945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8" name="rc577"/>
            <p:cNvSpPr/>
            <p:nvPr/>
          </p:nvSpPr>
          <p:spPr>
            <a:xfrm>
              <a:off x="5830783" y="3613534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9" name="rc578"/>
            <p:cNvSpPr/>
            <p:nvPr/>
          </p:nvSpPr>
          <p:spPr>
            <a:xfrm>
              <a:off x="5830783" y="3569123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0" name="rc579"/>
            <p:cNvSpPr/>
            <p:nvPr/>
          </p:nvSpPr>
          <p:spPr>
            <a:xfrm>
              <a:off x="5830783" y="3524712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1" name="rc580"/>
            <p:cNvSpPr/>
            <p:nvPr/>
          </p:nvSpPr>
          <p:spPr>
            <a:xfrm>
              <a:off x="5830783" y="3480301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2" name="rc581"/>
            <p:cNvSpPr/>
            <p:nvPr/>
          </p:nvSpPr>
          <p:spPr>
            <a:xfrm>
              <a:off x="5830783" y="3435890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3" name="rc582"/>
            <p:cNvSpPr/>
            <p:nvPr/>
          </p:nvSpPr>
          <p:spPr>
            <a:xfrm>
              <a:off x="5830783" y="3391480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4" name="rc583"/>
            <p:cNvSpPr/>
            <p:nvPr/>
          </p:nvSpPr>
          <p:spPr>
            <a:xfrm>
              <a:off x="5830783" y="3347069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5" name="rc584"/>
            <p:cNvSpPr/>
            <p:nvPr/>
          </p:nvSpPr>
          <p:spPr>
            <a:xfrm>
              <a:off x="5830783" y="3302658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6" name="rc585"/>
            <p:cNvSpPr/>
            <p:nvPr/>
          </p:nvSpPr>
          <p:spPr>
            <a:xfrm>
              <a:off x="5830783" y="3258247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7" name="rc586"/>
            <p:cNvSpPr/>
            <p:nvPr/>
          </p:nvSpPr>
          <p:spPr>
            <a:xfrm>
              <a:off x="5830783" y="3213836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8" name="rc587"/>
            <p:cNvSpPr/>
            <p:nvPr/>
          </p:nvSpPr>
          <p:spPr>
            <a:xfrm>
              <a:off x="5830783" y="3169425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9" name="rc588"/>
            <p:cNvSpPr/>
            <p:nvPr/>
          </p:nvSpPr>
          <p:spPr>
            <a:xfrm>
              <a:off x="5830783" y="3125014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0" name="rc589"/>
            <p:cNvSpPr/>
            <p:nvPr/>
          </p:nvSpPr>
          <p:spPr>
            <a:xfrm>
              <a:off x="5830783" y="3080603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1" name="rc590"/>
            <p:cNvSpPr/>
            <p:nvPr/>
          </p:nvSpPr>
          <p:spPr>
            <a:xfrm>
              <a:off x="5830783" y="3036192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2" name="rc591"/>
            <p:cNvSpPr/>
            <p:nvPr/>
          </p:nvSpPr>
          <p:spPr>
            <a:xfrm>
              <a:off x="5830783" y="2991782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3" name="rc592"/>
            <p:cNvSpPr/>
            <p:nvPr/>
          </p:nvSpPr>
          <p:spPr>
            <a:xfrm>
              <a:off x="5830783" y="2947371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4" name="rc593"/>
            <p:cNvSpPr/>
            <p:nvPr/>
          </p:nvSpPr>
          <p:spPr>
            <a:xfrm>
              <a:off x="5830783" y="2902960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5" name="rc594"/>
            <p:cNvSpPr/>
            <p:nvPr/>
          </p:nvSpPr>
          <p:spPr>
            <a:xfrm>
              <a:off x="5830783" y="2858549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6" name="rc595"/>
            <p:cNvSpPr/>
            <p:nvPr/>
          </p:nvSpPr>
          <p:spPr>
            <a:xfrm>
              <a:off x="5830783" y="2814138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7" name="rc596"/>
            <p:cNvSpPr/>
            <p:nvPr/>
          </p:nvSpPr>
          <p:spPr>
            <a:xfrm>
              <a:off x="5830783" y="2769727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8" name="rc597"/>
            <p:cNvSpPr/>
            <p:nvPr/>
          </p:nvSpPr>
          <p:spPr>
            <a:xfrm>
              <a:off x="5830783" y="2725316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9" name="rc598"/>
            <p:cNvSpPr/>
            <p:nvPr/>
          </p:nvSpPr>
          <p:spPr>
            <a:xfrm>
              <a:off x="5830783" y="2680905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0" name="rc599"/>
            <p:cNvSpPr/>
            <p:nvPr/>
          </p:nvSpPr>
          <p:spPr>
            <a:xfrm>
              <a:off x="5830783" y="2636494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1" name="rc600"/>
            <p:cNvSpPr/>
            <p:nvPr/>
          </p:nvSpPr>
          <p:spPr>
            <a:xfrm>
              <a:off x="5830783" y="2592084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2" name="rc601"/>
            <p:cNvSpPr/>
            <p:nvPr/>
          </p:nvSpPr>
          <p:spPr>
            <a:xfrm>
              <a:off x="5830783" y="2547673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3" name="rc602"/>
            <p:cNvSpPr/>
            <p:nvPr/>
          </p:nvSpPr>
          <p:spPr>
            <a:xfrm>
              <a:off x="5830783" y="2503262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4" name="rc603"/>
            <p:cNvSpPr/>
            <p:nvPr/>
          </p:nvSpPr>
          <p:spPr>
            <a:xfrm>
              <a:off x="5830783" y="2458851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5" name="rc604"/>
            <p:cNvSpPr/>
            <p:nvPr/>
          </p:nvSpPr>
          <p:spPr>
            <a:xfrm>
              <a:off x="5830783" y="2414440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6" name="rc605"/>
            <p:cNvSpPr/>
            <p:nvPr/>
          </p:nvSpPr>
          <p:spPr>
            <a:xfrm>
              <a:off x="5830783" y="2370029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7" name="rc606"/>
            <p:cNvSpPr/>
            <p:nvPr/>
          </p:nvSpPr>
          <p:spPr>
            <a:xfrm>
              <a:off x="5830783" y="2325618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8" name="rc607"/>
            <p:cNvSpPr/>
            <p:nvPr/>
          </p:nvSpPr>
          <p:spPr>
            <a:xfrm>
              <a:off x="5830783" y="2281207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9" name="rc608"/>
            <p:cNvSpPr/>
            <p:nvPr/>
          </p:nvSpPr>
          <p:spPr>
            <a:xfrm>
              <a:off x="5830783" y="2236796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0" name="rc609"/>
            <p:cNvSpPr/>
            <p:nvPr/>
          </p:nvSpPr>
          <p:spPr>
            <a:xfrm>
              <a:off x="5830783" y="2192386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1" name="rc610"/>
            <p:cNvSpPr/>
            <p:nvPr/>
          </p:nvSpPr>
          <p:spPr>
            <a:xfrm>
              <a:off x="5830783" y="2147975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2" name="rc611"/>
            <p:cNvSpPr/>
            <p:nvPr/>
          </p:nvSpPr>
          <p:spPr>
            <a:xfrm>
              <a:off x="5830783" y="2103564"/>
              <a:ext cx="245719" cy="44410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3" name="rc612"/>
            <p:cNvSpPr/>
            <p:nvPr/>
          </p:nvSpPr>
          <p:spPr>
            <a:xfrm>
              <a:off x="5830783" y="2059153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4" name="rc613"/>
            <p:cNvSpPr/>
            <p:nvPr/>
          </p:nvSpPr>
          <p:spPr>
            <a:xfrm>
              <a:off x="5830783" y="2014742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5" name="rc614"/>
            <p:cNvSpPr/>
            <p:nvPr/>
          </p:nvSpPr>
          <p:spPr>
            <a:xfrm>
              <a:off x="5830783" y="1970331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6" name="rc615"/>
            <p:cNvSpPr/>
            <p:nvPr/>
          </p:nvSpPr>
          <p:spPr>
            <a:xfrm>
              <a:off x="5830783" y="1925920"/>
              <a:ext cx="245719" cy="44410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7" name="rc616"/>
            <p:cNvSpPr/>
            <p:nvPr/>
          </p:nvSpPr>
          <p:spPr>
            <a:xfrm>
              <a:off x="5830783" y="1881509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8" name="rc617"/>
            <p:cNvSpPr/>
            <p:nvPr/>
          </p:nvSpPr>
          <p:spPr>
            <a:xfrm>
              <a:off x="5830783" y="1837098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9" name="rc618"/>
            <p:cNvSpPr/>
            <p:nvPr/>
          </p:nvSpPr>
          <p:spPr>
            <a:xfrm>
              <a:off x="5830783" y="1792688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0" name="rc619"/>
            <p:cNvSpPr/>
            <p:nvPr/>
          </p:nvSpPr>
          <p:spPr>
            <a:xfrm>
              <a:off x="5830783" y="1748277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1" name="rc620"/>
            <p:cNvSpPr/>
            <p:nvPr/>
          </p:nvSpPr>
          <p:spPr>
            <a:xfrm>
              <a:off x="5830783" y="1703866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2" name="rc621"/>
            <p:cNvSpPr/>
            <p:nvPr/>
          </p:nvSpPr>
          <p:spPr>
            <a:xfrm>
              <a:off x="5830783" y="1659455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3" name="rc622"/>
            <p:cNvSpPr/>
            <p:nvPr/>
          </p:nvSpPr>
          <p:spPr>
            <a:xfrm>
              <a:off x="5830783" y="1615044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4" name="rc623"/>
            <p:cNvSpPr/>
            <p:nvPr/>
          </p:nvSpPr>
          <p:spPr>
            <a:xfrm>
              <a:off x="5830783" y="1570633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5" name="rc624"/>
            <p:cNvSpPr/>
            <p:nvPr/>
          </p:nvSpPr>
          <p:spPr>
            <a:xfrm>
              <a:off x="5830783" y="1526222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6" name="rc625"/>
            <p:cNvSpPr/>
            <p:nvPr/>
          </p:nvSpPr>
          <p:spPr>
            <a:xfrm>
              <a:off x="5830783" y="1481811"/>
              <a:ext cx="245719" cy="44410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7" name="rc626"/>
            <p:cNvSpPr/>
            <p:nvPr/>
          </p:nvSpPr>
          <p:spPr>
            <a:xfrm>
              <a:off x="5830783" y="1437400"/>
              <a:ext cx="245719" cy="44410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8" name="rc627"/>
            <p:cNvSpPr/>
            <p:nvPr/>
          </p:nvSpPr>
          <p:spPr>
            <a:xfrm>
              <a:off x="5830783" y="1392990"/>
              <a:ext cx="245719" cy="44410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9" name="rc628"/>
            <p:cNvSpPr/>
            <p:nvPr/>
          </p:nvSpPr>
          <p:spPr>
            <a:xfrm>
              <a:off x="6076502" y="7166405"/>
              <a:ext cx="245719" cy="44410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0" name="rc629"/>
            <p:cNvSpPr/>
            <p:nvPr/>
          </p:nvSpPr>
          <p:spPr>
            <a:xfrm>
              <a:off x="6076502" y="7121994"/>
              <a:ext cx="245719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1" name="rc630"/>
            <p:cNvSpPr/>
            <p:nvPr/>
          </p:nvSpPr>
          <p:spPr>
            <a:xfrm>
              <a:off x="6076502" y="7077583"/>
              <a:ext cx="245719" cy="44410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2" name="rc631"/>
            <p:cNvSpPr/>
            <p:nvPr/>
          </p:nvSpPr>
          <p:spPr>
            <a:xfrm>
              <a:off x="6076502" y="7033172"/>
              <a:ext cx="245719" cy="44410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3" name="rc632"/>
            <p:cNvSpPr/>
            <p:nvPr/>
          </p:nvSpPr>
          <p:spPr>
            <a:xfrm>
              <a:off x="6076502" y="6988761"/>
              <a:ext cx="245719" cy="44410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4" name="rc633"/>
            <p:cNvSpPr/>
            <p:nvPr/>
          </p:nvSpPr>
          <p:spPr>
            <a:xfrm>
              <a:off x="6076502" y="6944351"/>
              <a:ext cx="245719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5" name="rc634"/>
            <p:cNvSpPr/>
            <p:nvPr/>
          </p:nvSpPr>
          <p:spPr>
            <a:xfrm>
              <a:off x="6076502" y="6899940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6" name="rc635"/>
            <p:cNvSpPr/>
            <p:nvPr/>
          </p:nvSpPr>
          <p:spPr>
            <a:xfrm>
              <a:off x="6076502" y="6855529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7" name="rc636"/>
            <p:cNvSpPr/>
            <p:nvPr/>
          </p:nvSpPr>
          <p:spPr>
            <a:xfrm>
              <a:off x="6076502" y="6811118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8" name="rc637"/>
            <p:cNvSpPr/>
            <p:nvPr/>
          </p:nvSpPr>
          <p:spPr>
            <a:xfrm>
              <a:off x="6076502" y="6766707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9" name="rc638"/>
            <p:cNvSpPr/>
            <p:nvPr/>
          </p:nvSpPr>
          <p:spPr>
            <a:xfrm>
              <a:off x="6076502" y="6722296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0" name="rc639"/>
            <p:cNvSpPr/>
            <p:nvPr/>
          </p:nvSpPr>
          <p:spPr>
            <a:xfrm>
              <a:off x="6076502" y="6677885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1" name="rc640"/>
            <p:cNvSpPr/>
            <p:nvPr/>
          </p:nvSpPr>
          <p:spPr>
            <a:xfrm>
              <a:off x="6076502" y="6633474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2" name="rc641"/>
            <p:cNvSpPr/>
            <p:nvPr/>
          </p:nvSpPr>
          <p:spPr>
            <a:xfrm>
              <a:off x="6076502" y="6589063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3" name="rc642"/>
            <p:cNvSpPr/>
            <p:nvPr/>
          </p:nvSpPr>
          <p:spPr>
            <a:xfrm>
              <a:off x="6076502" y="6544653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4" name="rc643"/>
            <p:cNvSpPr/>
            <p:nvPr/>
          </p:nvSpPr>
          <p:spPr>
            <a:xfrm>
              <a:off x="6076502" y="6500242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5" name="rc644"/>
            <p:cNvSpPr/>
            <p:nvPr/>
          </p:nvSpPr>
          <p:spPr>
            <a:xfrm>
              <a:off x="6076502" y="6455831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6" name="rc645"/>
            <p:cNvSpPr/>
            <p:nvPr/>
          </p:nvSpPr>
          <p:spPr>
            <a:xfrm>
              <a:off x="6076502" y="6411420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7" name="rc646"/>
            <p:cNvSpPr/>
            <p:nvPr/>
          </p:nvSpPr>
          <p:spPr>
            <a:xfrm>
              <a:off x="6076502" y="6367009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8" name="rc647"/>
            <p:cNvSpPr/>
            <p:nvPr/>
          </p:nvSpPr>
          <p:spPr>
            <a:xfrm>
              <a:off x="6076502" y="6322598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9" name="rc648"/>
            <p:cNvSpPr/>
            <p:nvPr/>
          </p:nvSpPr>
          <p:spPr>
            <a:xfrm>
              <a:off x="6076502" y="6278187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0" name="rc649"/>
            <p:cNvSpPr/>
            <p:nvPr/>
          </p:nvSpPr>
          <p:spPr>
            <a:xfrm>
              <a:off x="6076502" y="6233776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1" name="rc650"/>
            <p:cNvSpPr/>
            <p:nvPr/>
          </p:nvSpPr>
          <p:spPr>
            <a:xfrm>
              <a:off x="6076502" y="6189366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2" name="rc651"/>
            <p:cNvSpPr/>
            <p:nvPr/>
          </p:nvSpPr>
          <p:spPr>
            <a:xfrm>
              <a:off x="6076502" y="6144955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3" name="rc652"/>
            <p:cNvSpPr/>
            <p:nvPr/>
          </p:nvSpPr>
          <p:spPr>
            <a:xfrm>
              <a:off x="6076502" y="6100544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4" name="rc653"/>
            <p:cNvSpPr/>
            <p:nvPr/>
          </p:nvSpPr>
          <p:spPr>
            <a:xfrm>
              <a:off x="6076502" y="6056133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5" name="rc654"/>
            <p:cNvSpPr/>
            <p:nvPr/>
          </p:nvSpPr>
          <p:spPr>
            <a:xfrm>
              <a:off x="6076502" y="6011722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6" name="rc655"/>
            <p:cNvSpPr/>
            <p:nvPr/>
          </p:nvSpPr>
          <p:spPr>
            <a:xfrm>
              <a:off x="6076502" y="5967311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7" name="rc656"/>
            <p:cNvSpPr/>
            <p:nvPr/>
          </p:nvSpPr>
          <p:spPr>
            <a:xfrm>
              <a:off x="6076502" y="5922900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8" name="rc657"/>
            <p:cNvSpPr/>
            <p:nvPr/>
          </p:nvSpPr>
          <p:spPr>
            <a:xfrm>
              <a:off x="6076502" y="5878489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9" name="rc658"/>
            <p:cNvSpPr/>
            <p:nvPr/>
          </p:nvSpPr>
          <p:spPr>
            <a:xfrm>
              <a:off x="6076502" y="5834078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0" name="rc659"/>
            <p:cNvSpPr/>
            <p:nvPr/>
          </p:nvSpPr>
          <p:spPr>
            <a:xfrm>
              <a:off x="6076502" y="5789668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1" name="rc660"/>
            <p:cNvSpPr/>
            <p:nvPr/>
          </p:nvSpPr>
          <p:spPr>
            <a:xfrm>
              <a:off x="6076502" y="5745257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2" name="rc661"/>
            <p:cNvSpPr/>
            <p:nvPr/>
          </p:nvSpPr>
          <p:spPr>
            <a:xfrm>
              <a:off x="6076502" y="5700846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3" name="rc662"/>
            <p:cNvSpPr/>
            <p:nvPr/>
          </p:nvSpPr>
          <p:spPr>
            <a:xfrm>
              <a:off x="6076502" y="5656435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4" name="rc663"/>
            <p:cNvSpPr/>
            <p:nvPr/>
          </p:nvSpPr>
          <p:spPr>
            <a:xfrm>
              <a:off x="6076502" y="5612024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5" name="rc664"/>
            <p:cNvSpPr/>
            <p:nvPr/>
          </p:nvSpPr>
          <p:spPr>
            <a:xfrm>
              <a:off x="6076502" y="5567613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6" name="rc665"/>
            <p:cNvSpPr/>
            <p:nvPr/>
          </p:nvSpPr>
          <p:spPr>
            <a:xfrm>
              <a:off x="6076502" y="5523202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7" name="rc666"/>
            <p:cNvSpPr/>
            <p:nvPr/>
          </p:nvSpPr>
          <p:spPr>
            <a:xfrm>
              <a:off x="6076502" y="5478791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8" name="rc667"/>
            <p:cNvSpPr/>
            <p:nvPr/>
          </p:nvSpPr>
          <p:spPr>
            <a:xfrm>
              <a:off x="6076502" y="5434380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9" name="rc668"/>
            <p:cNvSpPr/>
            <p:nvPr/>
          </p:nvSpPr>
          <p:spPr>
            <a:xfrm>
              <a:off x="6076502" y="5389970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0" name="rc669"/>
            <p:cNvSpPr/>
            <p:nvPr/>
          </p:nvSpPr>
          <p:spPr>
            <a:xfrm>
              <a:off x="6076502" y="5345559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1" name="rc670"/>
            <p:cNvSpPr/>
            <p:nvPr/>
          </p:nvSpPr>
          <p:spPr>
            <a:xfrm>
              <a:off x="6076502" y="5301148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2" name="rc671"/>
            <p:cNvSpPr/>
            <p:nvPr/>
          </p:nvSpPr>
          <p:spPr>
            <a:xfrm>
              <a:off x="6076502" y="5256737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3" name="rc672"/>
            <p:cNvSpPr/>
            <p:nvPr/>
          </p:nvSpPr>
          <p:spPr>
            <a:xfrm>
              <a:off x="6076502" y="5212326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4" name="rc673"/>
            <p:cNvSpPr/>
            <p:nvPr/>
          </p:nvSpPr>
          <p:spPr>
            <a:xfrm>
              <a:off x="6076502" y="5167915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5" name="rc674"/>
            <p:cNvSpPr/>
            <p:nvPr/>
          </p:nvSpPr>
          <p:spPr>
            <a:xfrm>
              <a:off x="6076502" y="5123504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6" name="rc675"/>
            <p:cNvSpPr/>
            <p:nvPr/>
          </p:nvSpPr>
          <p:spPr>
            <a:xfrm>
              <a:off x="6076502" y="5079093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7" name="rc676"/>
            <p:cNvSpPr/>
            <p:nvPr/>
          </p:nvSpPr>
          <p:spPr>
            <a:xfrm>
              <a:off x="6076502" y="5034682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8" name="rc677"/>
            <p:cNvSpPr/>
            <p:nvPr/>
          </p:nvSpPr>
          <p:spPr>
            <a:xfrm>
              <a:off x="6076502" y="4990272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9" name="rc678"/>
            <p:cNvSpPr/>
            <p:nvPr/>
          </p:nvSpPr>
          <p:spPr>
            <a:xfrm>
              <a:off x="6076502" y="4945861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0" name="rc679"/>
            <p:cNvSpPr/>
            <p:nvPr/>
          </p:nvSpPr>
          <p:spPr>
            <a:xfrm>
              <a:off x="6076502" y="4901450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1" name="rc680"/>
            <p:cNvSpPr/>
            <p:nvPr/>
          </p:nvSpPr>
          <p:spPr>
            <a:xfrm>
              <a:off x="6076502" y="4857039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2" name="rc681"/>
            <p:cNvSpPr/>
            <p:nvPr/>
          </p:nvSpPr>
          <p:spPr>
            <a:xfrm>
              <a:off x="6076502" y="4812628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3" name="rc682"/>
            <p:cNvSpPr/>
            <p:nvPr/>
          </p:nvSpPr>
          <p:spPr>
            <a:xfrm>
              <a:off x="6076502" y="4768217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4" name="rc683"/>
            <p:cNvSpPr/>
            <p:nvPr/>
          </p:nvSpPr>
          <p:spPr>
            <a:xfrm>
              <a:off x="6076502" y="4723806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5" name="rc684"/>
            <p:cNvSpPr/>
            <p:nvPr/>
          </p:nvSpPr>
          <p:spPr>
            <a:xfrm>
              <a:off x="6076502" y="4679395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6" name="rc685"/>
            <p:cNvSpPr/>
            <p:nvPr/>
          </p:nvSpPr>
          <p:spPr>
            <a:xfrm>
              <a:off x="6076502" y="4634984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7" name="rc686"/>
            <p:cNvSpPr/>
            <p:nvPr/>
          </p:nvSpPr>
          <p:spPr>
            <a:xfrm>
              <a:off x="6076502" y="4590574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8" name="rc687"/>
            <p:cNvSpPr/>
            <p:nvPr/>
          </p:nvSpPr>
          <p:spPr>
            <a:xfrm>
              <a:off x="6076502" y="4546163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9" name="rc688"/>
            <p:cNvSpPr/>
            <p:nvPr/>
          </p:nvSpPr>
          <p:spPr>
            <a:xfrm>
              <a:off x="6076502" y="4501752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0" name="rc689"/>
            <p:cNvSpPr/>
            <p:nvPr/>
          </p:nvSpPr>
          <p:spPr>
            <a:xfrm>
              <a:off x="6076502" y="4457341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1" name="rc690"/>
            <p:cNvSpPr/>
            <p:nvPr/>
          </p:nvSpPr>
          <p:spPr>
            <a:xfrm>
              <a:off x="6076502" y="4412930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2" name="rc691"/>
            <p:cNvSpPr/>
            <p:nvPr/>
          </p:nvSpPr>
          <p:spPr>
            <a:xfrm>
              <a:off x="6076502" y="4368519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3" name="rc692"/>
            <p:cNvSpPr/>
            <p:nvPr/>
          </p:nvSpPr>
          <p:spPr>
            <a:xfrm>
              <a:off x="6076502" y="4324108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4" name="rc693"/>
            <p:cNvSpPr/>
            <p:nvPr/>
          </p:nvSpPr>
          <p:spPr>
            <a:xfrm>
              <a:off x="6076502" y="4279697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5" name="rc694"/>
            <p:cNvSpPr/>
            <p:nvPr/>
          </p:nvSpPr>
          <p:spPr>
            <a:xfrm>
              <a:off x="6076502" y="4235286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6" name="rc695"/>
            <p:cNvSpPr/>
            <p:nvPr/>
          </p:nvSpPr>
          <p:spPr>
            <a:xfrm>
              <a:off x="6076502" y="4190876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7" name="rc696"/>
            <p:cNvSpPr/>
            <p:nvPr/>
          </p:nvSpPr>
          <p:spPr>
            <a:xfrm>
              <a:off x="6076502" y="4146465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8" name="rc697"/>
            <p:cNvSpPr/>
            <p:nvPr/>
          </p:nvSpPr>
          <p:spPr>
            <a:xfrm>
              <a:off x="6076502" y="4102054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9" name="rc698"/>
            <p:cNvSpPr/>
            <p:nvPr/>
          </p:nvSpPr>
          <p:spPr>
            <a:xfrm>
              <a:off x="6076502" y="4057643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0" name="rc699"/>
            <p:cNvSpPr/>
            <p:nvPr/>
          </p:nvSpPr>
          <p:spPr>
            <a:xfrm>
              <a:off x="6076502" y="4013232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1" name="rc700"/>
            <p:cNvSpPr/>
            <p:nvPr/>
          </p:nvSpPr>
          <p:spPr>
            <a:xfrm>
              <a:off x="6076502" y="3968821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2" name="rc701"/>
            <p:cNvSpPr/>
            <p:nvPr/>
          </p:nvSpPr>
          <p:spPr>
            <a:xfrm>
              <a:off x="6076502" y="3924410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3" name="rc702"/>
            <p:cNvSpPr/>
            <p:nvPr/>
          </p:nvSpPr>
          <p:spPr>
            <a:xfrm>
              <a:off x="6076502" y="3879999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4" name="rc703"/>
            <p:cNvSpPr/>
            <p:nvPr/>
          </p:nvSpPr>
          <p:spPr>
            <a:xfrm>
              <a:off x="6076502" y="3835588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5" name="rc704"/>
            <p:cNvSpPr/>
            <p:nvPr/>
          </p:nvSpPr>
          <p:spPr>
            <a:xfrm>
              <a:off x="6076502" y="3791178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6" name="rc705"/>
            <p:cNvSpPr/>
            <p:nvPr/>
          </p:nvSpPr>
          <p:spPr>
            <a:xfrm>
              <a:off x="6076502" y="3746767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7" name="rc706"/>
            <p:cNvSpPr/>
            <p:nvPr/>
          </p:nvSpPr>
          <p:spPr>
            <a:xfrm>
              <a:off x="6076502" y="3702356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8" name="rc707"/>
            <p:cNvSpPr/>
            <p:nvPr/>
          </p:nvSpPr>
          <p:spPr>
            <a:xfrm>
              <a:off x="6076502" y="3657945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9" name="rc708"/>
            <p:cNvSpPr/>
            <p:nvPr/>
          </p:nvSpPr>
          <p:spPr>
            <a:xfrm>
              <a:off x="6076502" y="3613534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0" name="rc709"/>
            <p:cNvSpPr/>
            <p:nvPr/>
          </p:nvSpPr>
          <p:spPr>
            <a:xfrm>
              <a:off x="6076502" y="3569123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1" name="rc710"/>
            <p:cNvSpPr/>
            <p:nvPr/>
          </p:nvSpPr>
          <p:spPr>
            <a:xfrm>
              <a:off x="6076502" y="3524712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2" name="rc711"/>
            <p:cNvSpPr/>
            <p:nvPr/>
          </p:nvSpPr>
          <p:spPr>
            <a:xfrm>
              <a:off x="6076502" y="3480301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3" name="rc712"/>
            <p:cNvSpPr/>
            <p:nvPr/>
          </p:nvSpPr>
          <p:spPr>
            <a:xfrm>
              <a:off x="6076502" y="3435890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4" name="rc713"/>
            <p:cNvSpPr/>
            <p:nvPr/>
          </p:nvSpPr>
          <p:spPr>
            <a:xfrm>
              <a:off x="6076502" y="3391480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5" name="rc714"/>
            <p:cNvSpPr/>
            <p:nvPr/>
          </p:nvSpPr>
          <p:spPr>
            <a:xfrm>
              <a:off x="6076502" y="3347069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6" name="rc715"/>
            <p:cNvSpPr/>
            <p:nvPr/>
          </p:nvSpPr>
          <p:spPr>
            <a:xfrm>
              <a:off x="6076502" y="3302658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7" name="rc716"/>
            <p:cNvSpPr/>
            <p:nvPr/>
          </p:nvSpPr>
          <p:spPr>
            <a:xfrm>
              <a:off x="6076502" y="3258247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8" name="rc717"/>
            <p:cNvSpPr/>
            <p:nvPr/>
          </p:nvSpPr>
          <p:spPr>
            <a:xfrm>
              <a:off x="6076502" y="3213836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9" name="rc718"/>
            <p:cNvSpPr/>
            <p:nvPr/>
          </p:nvSpPr>
          <p:spPr>
            <a:xfrm>
              <a:off x="6076502" y="3169425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0" name="rc719"/>
            <p:cNvSpPr/>
            <p:nvPr/>
          </p:nvSpPr>
          <p:spPr>
            <a:xfrm>
              <a:off x="6076502" y="3125014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1" name="rc720"/>
            <p:cNvSpPr/>
            <p:nvPr/>
          </p:nvSpPr>
          <p:spPr>
            <a:xfrm>
              <a:off x="6076502" y="3080603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2" name="rc721"/>
            <p:cNvSpPr/>
            <p:nvPr/>
          </p:nvSpPr>
          <p:spPr>
            <a:xfrm>
              <a:off x="6076502" y="3036192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3" name="rc722"/>
            <p:cNvSpPr/>
            <p:nvPr/>
          </p:nvSpPr>
          <p:spPr>
            <a:xfrm>
              <a:off x="6076502" y="2991782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4" name="rc723"/>
            <p:cNvSpPr/>
            <p:nvPr/>
          </p:nvSpPr>
          <p:spPr>
            <a:xfrm>
              <a:off x="6076502" y="2947371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5" name="rc724"/>
            <p:cNvSpPr/>
            <p:nvPr/>
          </p:nvSpPr>
          <p:spPr>
            <a:xfrm>
              <a:off x="6076502" y="2902960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6" name="rc725"/>
            <p:cNvSpPr/>
            <p:nvPr/>
          </p:nvSpPr>
          <p:spPr>
            <a:xfrm>
              <a:off x="6076502" y="2858549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7" name="rc726"/>
            <p:cNvSpPr/>
            <p:nvPr/>
          </p:nvSpPr>
          <p:spPr>
            <a:xfrm>
              <a:off x="6076502" y="2814138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8" name="rc727"/>
            <p:cNvSpPr/>
            <p:nvPr/>
          </p:nvSpPr>
          <p:spPr>
            <a:xfrm>
              <a:off x="6076502" y="2769727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9" name="rc728"/>
            <p:cNvSpPr/>
            <p:nvPr/>
          </p:nvSpPr>
          <p:spPr>
            <a:xfrm>
              <a:off x="6076502" y="2725316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0" name="rc729"/>
            <p:cNvSpPr/>
            <p:nvPr/>
          </p:nvSpPr>
          <p:spPr>
            <a:xfrm>
              <a:off x="6076502" y="2680905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1" name="rc730"/>
            <p:cNvSpPr/>
            <p:nvPr/>
          </p:nvSpPr>
          <p:spPr>
            <a:xfrm>
              <a:off x="6076502" y="2636494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2" name="rc731"/>
            <p:cNvSpPr/>
            <p:nvPr/>
          </p:nvSpPr>
          <p:spPr>
            <a:xfrm>
              <a:off x="6076502" y="2592084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3" name="rc732"/>
            <p:cNvSpPr/>
            <p:nvPr/>
          </p:nvSpPr>
          <p:spPr>
            <a:xfrm>
              <a:off x="6076502" y="2547673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4" name="rc733"/>
            <p:cNvSpPr/>
            <p:nvPr/>
          </p:nvSpPr>
          <p:spPr>
            <a:xfrm>
              <a:off x="6076502" y="2503262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5" name="rc734"/>
            <p:cNvSpPr/>
            <p:nvPr/>
          </p:nvSpPr>
          <p:spPr>
            <a:xfrm>
              <a:off x="6076502" y="2458851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6" name="rc735"/>
            <p:cNvSpPr/>
            <p:nvPr/>
          </p:nvSpPr>
          <p:spPr>
            <a:xfrm>
              <a:off x="6076502" y="2414440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7" name="rc736"/>
            <p:cNvSpPr/>
            <p:nvPr/>
          </p:nvSpPr>
          <p:spPr>
            <a:xfrm>
              <a:off x="6076502" y="2370029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8" name="rc737"/>
            <p:cNvSpPr/>
            <p:nvPr/>
          </p:nvSpPr>
          <p:spPr>
            <a:xfrm>
              <a:off x="6076502" y="2325618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9" name="rc738"/>
            <p:cNvSpPr/>
            <p:nvPr/>
          </p:nvSpPr>
          <p:spPr>
            <a:xfrm>
              <a:off x="6076502" y="2281207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0" name="rc739"/>
            <p:cNvSpPr/>
            <p:nvPr/>
          </p:nvSpPr>
          <p:spPr>
            <a:xfrm>
              <a:off x="6076502" y="2236796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1" name="rc740"/>
            <p:cNvSpPr/>
            <p:nvPr/>
          </p:nvSpPr>
          <p:spPr>
            <a:xfrm>
              <a:off x="6076502" y="2192386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2" name="rc741"/>
            <p:cNvSpPr/>
            <p:nvPr/>
          </p:nvSpPr>
          <p:spPr>
            <a:xfrm>
              <a:off x="6076502" y="2147975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3" name="rc742"/>
            <p:cNvSpPr/>
            <p:nvPr/>
          </p:nvSpPr>
          <p:spPr>
            <a:xfrm>
              <a:off x="6076502" y="2103564"/>
              <a:ext cx="245719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4" name="rc743"/>
            <p:cNvSpPr/>
            <p:nvPr/>
          </p:nvSpPr>
          <p:spPr>
            <a:xfrm>
              <a:off x="6076502" y="2059153"/>
              <a:ext cx="245719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5" name="rc744"/>
            <p:cNvSpPr/>
            <p:nvPr/>
          </p:nvSpPr>
          <p:spPr>
            <a:xfrm>
              <a:off x="6076502" y="2014742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6" name="rc745"/>
            <p:cNvSpPr/>
            <p:nvPr/>
          </p:nvSpPr>
          <p:spPr>
            <a:xfrm>
              <a:off x="6076502" y="1970331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7" name="rc746"/>
            <p:cNvSpPr/>
            <p:nvPr/>
          </p:nvSpPr>
          <p:spPr>
            <a:xfrm>
              <a:off x="6076502" y="1925920"/>
              <a:ext cx="245719" cy="44410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8" name="rc747"/>
            <p:cNvSpPr/>
            <p:nvPr/>
          </p:nvSpPr>
          <p:spPr>
            <a:xfrm>
              <a:off x="6076502" y="1881509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9" name="rc748"/>
            <p:cNvSpPr/>
            <p:nvPr/>
          </p:nvSpPr>
          <p:spPr>
            <a:xfrm>
              <a:off x="6076502" y="1837098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0" name="rc749"/>
            <p:cNvSpPr/>
            <p:nvPr/>
          </p:nvSpPr>
          <p:spPr>
            <a:xfrm>
              <a:off x="6076502" y="1792688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1" name="rc750"/>
            <p:cNvSpPr/>
            <p:nvPr/>
          </p:nvSpPr>
          <p:spPr>
            <a:xfrm>
              <a:off x="6076502" y="1748277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2" name="rc751"/>
            <p:cNvSpPr/>
            <p:nvPr/>
          </p:nvSpPr>
          <p:spPr>
            <a:xfrm>
              <a:off x="6076502" y="1703866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3" name="rc752"/>
            <p:cNvSpPr/>
            <p:nvPr/>
          </p:nvSpPr>
          <p:spPr>
            <a:xfrm>
              <a:off x="6076502" y="1659455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4" name="rc753"/>
            <p:cNvSpPr/>
            <p:nvPr/>
          </p:nvSpPr>
          <p:spPr>
            <a:xfrm>
              <a:off x="6076502" y="1615044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5" name="rc754"/>
            <p:cNvSpPr/>
            <p:nvPr/>
          </p:nvSpPr>
          <p:spPr>
            <a:xfrm>
              <a:off x="6076502" y="1570633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6" name="rc755"/>
            <p:cNvSpPr/>
            <p:nvPr/>
          </p:nvSpPr>
          <p:spPr>
            <a:xfrm>
              <a:off x="6076502" y="1526222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7" name="rc756"/>
            <p:cNvSpPr/>
            <p:nvPr/>
          </p:nvSpPr>
          <p:spPr>
            <a:xfrm>
              <a:off x="6076502" y="1481811"/>
              <a:ext cx="245719" cy="44410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8" name="rc757"/>
            <p:cNvSpPr/>
            <p:nvPr/>
          </p:nvSpPr>
          <p:spPr>
            <a:xfrm>
              <a:off x="6076502" y="1437400"/>
              <a:ext cx="245719" cy="44410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9" name="rc758"/>
            <p:cNvSpPr/>
            <p:nvPr/>
          </p:nvSpPr>
          <p:spPr>
            <a:xfrm>
              <a:off x="6076502" y="1392990"/>
              <a:ext cx="245719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0" name="rc759"/>
            <p:cNvSpPr/>
            <p:nvPr/>
          </p:nvSpPr>
          <p:spPr>
            <a:xfrm>
              <a:off x="6322221" y="7166405"/>
              <a:ext cx="245719" cy="44410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1" name="rc760"/>
            <p:cNvSpPr/>
            <p:nvPr/>
          </p:nvSpPr>
          <p:spPr>
            <a:xfrm>
              <a:off x="6322221" y="7121994"/>
              <a:ext cx="245719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2" name="rc761"/>
            <p:cNvSpPr/>
            <p:nvPr/>
          </p:nvSpPr>
          <p:spPr>
            <a:xfrm>
              <a:off x="6322221" y="7077583"/>
              <a:ext cx="245719" cy="44410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3" name="rc762"/>
            <p:cNvSpPr/>
            <p:nvPr/>
          </p:nvSpPr>
          <p:spPr>
            <a:xfrm>
              <a:off x="6322221" y="7033172"/>
              <a:ext cx="245719" cy="44410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4" name="rc763"/>
            <p:cNvSpPr/>
            <p:nvPr/>
          </p:nvSpPr>
          <p:spPr>
            <a:xfrm>
              <a:off x="6322221" y="6988761"/>
              <a:ext cx="245719" cy="44410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5" name="rc764"/>
            <p:cNvSpPr/>
            <p:nvPr/>
          </p:nvSpPr>
          <p:spPr>
            <a:xfrm>
              <a:off x="6322221" y="6944351"/>
              <a:ext cx="245719" cy="44410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6" name="rc765"/>
            <p:cNvSpPr/>
            <p:nvPr/>
          </p:nvSpPr>
          <p:spPr>
            <a:xfrm>
              <a:off x="6322221" y="6899940"/>
              <a:ext cx="245719" cy="44410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7" name="rc766"/>
            <p:cNvSpPr/>
            <p:nvPr/>
          </p:nvSpPr>
          <p:spPr>
            <a:xfrm>
              <a:off x="6322221" y="6855529"/>
              <a:ext cx="245719" cy="44410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8" name="rc767"/>
            <p:cNvSpPr/>
            <p:nvPr/>
          </p:nvSpPr>
          <p:spPr>
            <a:xfrm>
              <a:off x="6322221" y="6811118"/>
              <a:ext cx="245719" cy="44410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9" name="rc768"/>
            <p:cNvSpPr/>
            <p:nvPr/>
          </p:nvSpPr>
          <p:spPr>
            <a:xfrm>
              <a:off x="6322221" y="6766707"/>
              <a:ext cx="245719" cy="44410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0" name="rc769"/>
            <p:cNvSpPr/>
            <p:nvPr/>
          </p:nvSpPr>
          <p:spPr>
            <a:xfrm>
              <a:off x="6322221" y="6722296"/>
              <a:ext cx="245719" cy="44410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1" name="rc770"/>
            <p:cNvSpPr/>
            <p:nvPr/>
          </p:nvSpPr>
          <p:spPr>
            <a:xfrm>
              <a:off x="6322221" y="6677885"/>
              <a:ext cx="245719" cy="44410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2" name="rc771"/>
            <p:cNvSpPr/>
            <p:nvPr/>
          </p:nvSpPr>
          <p:spPr>
            <a:xfrm>
              <a:off x="6322221" y="6633474"/>
              <a:ext cx="245719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3" name="rc772"/>
            <p:cNvSpPr/>
            <p:nvPr/>
          </p:nvSpPr>
          <p:spPr>
            <a:xfrm>
              <a:off x="6322221" y="6589063"/>
              <a:ext cx="245719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4" name="rc773"/>
            <p:cNvSpPr/>
            <p:nvPr/>
          </p:nvSpPr>
          <p:spPr>
            <a:xfrm>
              <a:off x="6322221" y="6544653"/>
              <a:ext cx="245719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5" name="rc774"/>
            <p:cNvSpPr/>
            <p:nvPr/>
          </p:nvSpPr>
          <p:spPr>
            <a:xfrm>
              <a:off x="6322221" y="6500242"/>
              <a:ext cx="245719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6" name="rc775"/>
            <p:cNvSpPr/>
            <p:nvPr/>
          </p:nvSpPr>
          <p:spPr>
            <a:xfrm>
              <a:off x="6322221" y="6455831"/>
              <a:ext cx="245719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7" name="rc776"/>
            <p:cNvSpPr/>
            <p:nvPr/>
          </p:nvSpPr>
          <p:spPr>
            <a:xfrm>
              <a:off x="6322221" y="6411420"/>
              <a:ext cx="245719" cy="44410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8" name="rc777"/>
            <p:cNvSpPr/>
            <p:nvPr/>
          </p:nvSpPr>
          <p:spPr>
            <a:xfrm>
              <a:off x="6322221" y="6367009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9" name="rc778"/>
            <p:cNvSpPr/>
            <p:nvPr/>
          </p:nvSpPr>
          <p:spPr>
            <a:xfrm>
              <a:off x="6322221" y="6322598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0" name="rc779"/>
            <p:cNvSpPr/>
            <p:nvPr/>
          </p:nvSpPr>
          <p:spPr>
            <a:xfrm>
              <a:off x="6322221" y="6278187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1" name="rc780"/>
            <p:cNvSpPr/>
            <p:nvPr/>
          </p:nvSpPr>
          <p:spPr>
            <a:xfrm>
              <a:off x="6322221" y="6233776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2" name="rc781"/>
            <p:cNvSpPr/>
            <p:nvPr/>
          </p:nvSpPr>
          <p:spPr>
            <a:xfrm>
              <a:off x="6322221" y="6189366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3" name="rc782"/>
            <p:cNvSpPr/>
            <p:nvPr/>
          </p:nvSpPr>
          <p:spPr>
            <a:xfrm>
              <a:off x="6322221" y="6144955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4" name="rc783"/>
            <p:cNvSpPr/>
            <p:nvPr/>
          </p:nvSpPr>
          <p:spPr>
            <a:xfrm>
              <a:off x="6322221" y="6100544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5" name="rc784"/>
            <p:cNvSpPr/>
            <p:nvPr/>
          </p:nvSpPr>
          <p:spPr>
            <a:xfrm>
              <a:off x="6322221" y="6056133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6" name="rc785"/>
            <p:cNvSpPr/>
            <p:nvPr/>
          </p:nvSpPr>
          <p:spPr>
            <a:xfrm>
              <a:off x="6322221" y="6011722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7" name="rc786"/>
            <p:cNvSpPr/>
            <p:nvPr/>
          </p:nvSpPr>
          <p:spPr>
            <a:xfrm>
              <a:off x="6322221" y="5967311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8" name="rc787"/>
            <p:cNvSpPr/>
            <p:nvPr/>
          </p:nvSpPr>
          <p:spPr>
            <a:xfrm>
              <a:off x="6322221" y="5922900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9" name="rc788"/>
            <p:cNvSpPr/>
            <p:nvPr/>
          </p:nvSpPr>
          <p:spPr>
            <a:xfrm>
              <a:off x="6322221" y="5878489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0" name="rc789"/>
            <p:cNvSpPr/>
            <p:nvPr/>
          </p:nvSpPr>
          <p:spPr>
            <a:xfrm>
              <a:off x="6322221" y="5834078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1" name="rc790"/>
            <p:cNvSpPr/>
            <p:nvPr/>
          </p:nvSpPr>
          <p:spPr>
            <a:xfrm>
              <a:off x="6322221" y="5789668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2" name="rc791"/>
            <p:cNvSpPr/>
            <p:nvPr/>
          </p:nvSpPr>
          <p:spPr>
            <a:xfrm>
              <a:off x="6322221" y="5745257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3" name="rc792"/>
            <p:cNvSpPr/>
            <p:nvPr/>
          </p:nvSpPr>
          <p:spPr>
            <a:xfrm>
              <a:off x="6322221" y="5700846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4" name="rc793"/>
            <p:cNvSpPr/>
            <p:nvPr/>
          </p:nvSpPr>
          <p:spPr>
            <a:xfrm>
              <a:off x="6322221" y="5656435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5" name="rc794"/>
            <p:cNvSpPr/>
            <p:nvPr/>
          </p:nvSpPr>
          <p:spPr>
            <a:xfrm>
              <a:off x="6322221" y="5612024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6" name="rc795"/>
            <p:cNvSpPr/>
            <p:nvPr/>
          </p:nvSpPr>
          <p:spPr>
            <a:xfrm>
              <a:off x="6322221" y="5567613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7" name="rc796"/>
            <p:cNvSpPr/>
            <p:nvPr/>
          </p:nvSpPr>
          <p:spPr>
            <a:xfrm>
              <a:off x="6322221" y="5523202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8" name="rc797"/>
            <p:cNvSpPr/>
            <p:nvPr/>
          </p:nvSpPr>
          <p:spPr>
            <a:xfrm>
              <a:off x="6322221" y="5478791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9" name="rc798"/>
            <p:cNvSpPr/>
            <p:nvPr/>
          </p:nvSpPr>
          <p:spPr>
            <a:xfrm>
              <a:off x="6322221" y="5434380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0" name="rc799"/>
            <p:cNvSpPr/>
            <p:nvPr/>
          </p:nvSpPr>
          <p:spPr>
            <a:xfrm>
              <a:off x="6322221" y="5389970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1" name="rc800"/>
            <p:cNvSpPr/>
            <p:nvPr/>
          </p:nvSpPr>
          <p:spPr>
            <a:xfrm>
              <a:off x="6322221" y="5345559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2" name="rc801"/>
            <p:cNvSpPr/>
            <p:nvPr/>
          </p:nvSpPr>
          <p:spPr>
            <a:xfrm>
              <a:off x="6322221" y="5301148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3" name="rc802"/>
            <p:cNvSpPr/>
            <p:nvPr/>
          </p:nvSpPr>
          <p:spPr>
            <a:xfrm>
              <a:off x="6322221" y="5256737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4" name="rc803"/>
            <p:cNvSpPr/>
            <p:nvPr/>
          </p:nvSpPr>
          <p:spPr>
            <a:xfrm>
              <a:off x="6322221" y="5212326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5" name="rc804"/>
            <p:cNvSpPr/>
            <p:nvPr/>
          </p:nvSpPr>
          <p:spPr>
            <a:xfrm>
              <a:off x="6322221" y="5167915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6" name="rc805"/>
            <p:cNvSpPr/>
            <p:nvPr/>
          </p:nvSpPr>
          <p:spPr>
            <a:xfrm>
              <a:off x="6322221" y="5123504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7" name="rc806"/>
            <p:cNvSpPr/>
            <p:nvPr/>
          </p:nvSpPr>
          <p:spPr>
            <a:xfrm>
              <a:off x="6322221" y="5079093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8" name="rc807"/>
            <p:cNvSpPr/>
            <p:nvPr/>
          </p:nvSpPr>
          <p:spPr>
            <a:xfrm>
              <a:off x="6322221" y="5034682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9" name="rc808"/>
            <p:cNvSpPr/>
            <p:nvPr/>
          </p:nvSpPr>
          <p:spPr>
            <a:xfrm>
              <a:off x="6322221" y="4990272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0" name="rc809"/>
            <p:cNvSpPr/>
            <p:nvPr/>
          </p:nvSpPr>
          <p:spPr>
            <a:xfrm>
              <a:off x="6322221" y="4945861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1" name="rc810"/>
            <p:cNvSpPr/>
            <p:nvPr/>
          </p:nvSpPr>
          <p:spPr>
            <a:xfrm>
              <a:off x="6322221" y="4901450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2" name="rc811"/>
            <p:cNvSpPr/>
            <p:nvPr/>
          </p:nvSpPr>
          <p:spPr>
            <a:xfrm>
              <a:off x="6322221" y="4857039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3" name="rc812"/>
            <p:cNvSpPr/>
            <p:nvPr/>
          </p:nvSpPr>
          <p:spPr>
            <a:xfrm>
              <a:off x="6322221" y="4812628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4" name="rc813"/>
            <p:cNvSpPr/>
            <p:nvPr/>
          </p:nvSpPr>
          <p:spPr>
            <a:xfrm>
              <a:off x="6322221" y="4768217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5" name="rc814"/>
            <p:cNvSpPr/>
            <p:nvPr/>
          </p:nvSpPr>
          <p:spPr>
            <a:xfrm>
              <a:off x="6322221" y="4723806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6" name="rc815"/>
            <p:cNvSpPr/>
            <p:nvPr/>
          </p:nvSpPr>
          <p:spPr>
            <a:xfrm>
              <a:off x="6322221" y="4679395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7" name="rc816"/>
            <p:cNvSpPr/>
            <p:nvPr/>
          </p:nvSpPr>
          <p:spPr>
            <a:xfrm>
              <a:off x="6322221" y="4634984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8" name="rc817"/>
            <p:cNvSpPr/>
            <p:nvPr/>
          </p:nvSpPr>
          <p:spPr>
            <a:xfrm>
              <a:off x="6322221" y="4590574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9" name="rc818"/>
            <p:cNvSpPr/>
            <p:nvPr/>
          </p:nvSpPr>
          <p:spPr>
            <a:xfrm>
              <a:off x="6322221" y="4546163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0" name="rc819"/>
            <p:cNvSpPr/>
            <p:nvPr/>
          </p:nvSpPr>
          <p:spPr>
            <a:xfrm>
              <a:off x="6322221" y="4501752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1" name="rc820"/>
            <p:cNvSpPr/>
            <p:nvPr/>
          </p:nvSpPr>
          <p:spPr>
            <a:xfrm>
              <a:off x="6322221" y="4457341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2" name="rc821"/>
            <p:cNvSpPr/>
            <p:nvPr/>
          </p:nvSpPr>
          <p:spPr>
            <a:xfrm>
              <a:off x="6322221" y="4412930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3" name="rc822"/>
            <p:cNvSpPr/>
            <p:nvPr/>
          </p:nvSpPr>
          <p:spPr>
            <a:xfrm>
              <a:off x="6322221" y="4368519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4" name="rc823"/>
            <p:cNvSpPr/>
            <p:nvPr/>
          </p:nvSpPr>
          <p:spPr>
            <a:xfrm>
              <a:off x="6322221" y="4324108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5" name="rc824"/>
            <p:cNvSpPr/>
            <p:nvPr/>
          </p:nvSpPr>
          <p:spPr>
            <a:xfrm>
              <a:off x="6322221" y="4279697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6" name="rc825"/>
            <p:cNvSpPr/>
            <p:nvPr/>
          </p:nvSpPr>
          <p:spPr>
            <a:xfrm>
              <a:off x="6322221" y="4235286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7" name="rc826"/>
            <p:cNvSpPr/>
            <p:nvPr/>
          </p:nvSpPr>
          <p:spPr>
            <a:xfrm>
              <a:off x="6322221" y="4190876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8" name="rc827"/>
            <p:cNvSpPr/>
            <p:nvPr/>
          </p:nvSpPr>
          <p:spPr>
            <a:xfrm>
              <a:off x="6322221" y="4146465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9" name="rc828"/>
            <p:cNvSpPr/>
            <p:nvPr/>
          </p:nvSpPr>
          <p:spPr>
            <a:xfrm>
              <a:off x="6322221" y="4102054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0" name="rc829"/>
            <p:cNvSpPr/>
            <p:nvPr/>
          </p:nvSpPr>
          <p:spPr>
            <a:xfrm>
              <a:off x="6322221" y="4057643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1" name="rc830"/>
            <p:cNvSpPr/>
            <p:nvPr/>
          </p:nvSpPr>
          <p:spPr>
            <a:xfrm>
              <a:off x="6322221" y="4013232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2" name="rc831"/>
            <p:cNvSpPr/>
            <p:nvPr/>
          </p:nvSpPr>
          <p:spPr>
            <a:xfrm>
              <a:off x="6322221" y="3968821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3" name="rc832"/>
            <p:cNvSpPr/>
            <p:nvPr/>
          </p:nvSpPr>
          <p:spPr>
            <a:xfrm>
              <a:off x="6322221" y="3924410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4" name="rc833"/>
            <p:cNvSpPr/>
            <p:nvPr/>
          </p:nvSpPr>
          <p:spPr>
            <a:xfrm>
              <a:off x="6322221" y="3879999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5" name="rc834"/>
            <p:cNvSpPr/>
            <p:nvPr/>
          </p:nvSpPr>
          <p:spPr>
            <a:xfrm>
              <a:off x="6322221" y="3835588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6" name="rc835"/>
            <p:cNvSpPr/>
            <p:nvPr/>
          </p:nvSpPr>
          <p:spPr>
            <a:xfrm>
              <a:off x="6322221" y="3791178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7" name="rc836"/>
            <p:cNvSpPr/>
            <p:nvPr/>
          </p:nvSpPr>
          <p:spPr>
            <a:xfrm>
              <a:off x="6322221" y="3746767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8" name="rc837"/>
            <p:cNvSpPr/>
            <p:nvPr/>
          </p:nvSpPr>
          <p:spPr>
            <a:xfrm>
              <a:off x="6322221" y="3702356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9" name="rc838"/>
            <p:cNvSpPr/>
            <p:nvPr/>
          </p:nvSpPr>
          <p:spPr>
            <a:xfrm>
              <a:off x="6322221" y="3657945"/>
              <a:ext cx="245719" cy="44410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0" name="rc839"/>
            <p:cNvSpPr/>
            <p:nvPr/>
          </p:nvSpPr>
          <p:spPr>
            <a:xfrm>
              <a:off x="6322221" y="3613534"/>
              <a:ext cx="245719" cy="44410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1" name="rc840"/>
            <p:cNvSpPr/>
            <p:nvPr/>
          </p:nvSpPr>
          <p:spPr>
            <a:xfrm>
              <a:off x="6322221" y="3569123"/>
              <a:ext cx="245719" cy="44410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2" name="rc841"/>
            <p:cNvSpPr/>
            <p:nvPr/>
          </p:nvSpPr>
          <p:spPr>
            <a:xfrm>
              <a:off x="6322221" y="3524712"/>
              <a:ext cx="245719" cy="44410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3" name="rc842"/>
            <p:cNvSpPr/>
            <p:nvPr/>
          </p:nvSpPr>
          <p:spPr>
            <a:xfrm>
              <a:off x="6322221" y="3480301"/>
              <a:ext cx="245719" cy="44410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4" name="rc843"/>
            <p:cNvSpPr/>
            <p:nvPr/>
          </p:nvSpPr>
          <p:spPr>
            <a:xfrm>
              <a:off x="6322221" y="3435890"/>
              <a:ext cx="245719" cy="44410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5" name="rc844"/>
            <p:cNvSpPr/>
            <p:nvPr/>
          </p:nvSpPr>
          <p:spPr>
            <a:xfrm>
              <a:off x="6322221" y="3391480"/>
              <a:ext cx="245719" cy="44410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6" name="rc845"/>
            <p:cNvSpPr/>
            <p:nvPr/>
          </p:nvSpPr>
          <p:spPr>
            <a:xfrm>
              <a:off x="6322221" y="3347069"/>
              <a:ext cx="245719" cy="44410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7" name="rc846"/>
            <p:cNvSpPr/>
            <p:nvPr/>
          </p:nvSpPr>
          <p:spPr>
            <a:xfrm>
              <a:off x="6322221" y="3302658"/>
              <a:ext cx="245719" cy="44410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8" name="rc847"/>
            <p:cNvSpPr/>
            <p:nvPr/>
          </p:nvSpPr>
          <p:spPr>
            <a:xfrm>
              <a:off x="6322221" y="3258247"/>
              <a:ext cx="245719" cy="44410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9" name="rc848"/>
            <p:cNvSpPr/>
            <p:nvPr/>
          </p:nvSpPr>
          <p:spPr>
            <a:xfrm>
              <a:off x="6322221" y="3213836"/>
              <a:ext cx="245719" cy="44410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0" name="rc849"/>
            <p:cNvSpPr/>
            <p:nvPr/>
          </p:nvSpPr>
          <p:spPr>
            <a:xfrm>
              <a:off x="6322221" y="3169425"/>
              <a:ext cx="245719" cy="44410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1" name="rc850"/>
            <p:cNvSpPr/>
            <p:nvPr/>
          </p:nvSpPr>
          <p:spPr>
            <a:xfrm>
              <a:off x="6322221" y="3125014"/>
              <a:ext cx="245719" cy="44410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2" name="rc851"/>
            <p:cNvSpPr/>
            <p:nvPr/>
          </p:nvSpPr>
          <p:spPr>
            <a:xfrm>
              <a:off x="6322221" y="3080603"/>
              <a:ext cx="245719" cy="44410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3" name="rc852"/>
            <p:cNvSpPr/>
            <p:nvPr/>
          </p:nvSpPr>
          <p:spPr>
            <a:xfrm>
              <a:off x="6322221" y="3036192"/>
              <a:ext cx="245719" cy="44410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4" name="rc853"/>
            <p:cNvSpPr/>
            <p:nvPr/>
          </p:nvSpPr>
          <p:spPr>
            <a:xfrm>
              <a:off x="6322221" y="2991782"/>
              <a:ext cx="245719" cy="44410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5" name="rc854"/>
            <p:cNvSpPr/>
            <p:nvPr/>
          </p:nvSpPr>
          <p:spPr>
            <a:xfrm>
              <a:off x="6322221" y="2947371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6" name="rc855"/>
            <p:cNvSpPr/>
            <p:nvPr/>
          </p:nvSpPr>
          <p:spPr>
            <a:xfrm>
              <a:off x="6322221" y="2902960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7" name="rc856"/>
            <p:cNvSpPr/>
            <p:nvPr/>
          </p:nvSpPr>
          <p:spPr>
            <a:xfrm>
              <a:off x="6322221" y="2858549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8" name="rc857"/>
            <p:cNvSpPr/>
            <p:nvPr/>
          </p:nvSpPr>
          <p:spPr>
            <a:xfrm>
              <a:off x="6322221" y="2814138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9" name="rc858"/>
            <p:cNvSpPr/>
            <p:nvPr/>
          </p:nvSpPr>
          <p:spPr>
            <a:xfrm>
              <a:off x="6322221" y="2769727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0" name="rc859"/>
            <p:cNvSpPr/>
            <p:nvPr/>
          </p:nvSpPr>
          <p:spPr>
            <a:xfrm>
              <a:off x="6322221" y="2725316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1" name="rc860"/>
            <p:cNvSpPr/>
            <p:nvPr/>
          </p:nvSpPr>
          <p:spPr>
            <a:xfrm>
              <a:off x="6322221" y="2680905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2" name="rc861"/>
            <p:cNvSpPr/>
            <p:nvPr/>
          </p:nvSpPr>
          <p:spPr>
            <a:xfrm>
              <a:off x="6322221" y="2636494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3" name="rc862"/>
            <p:cNvSpPr/>
            <p:nvPr/>
          </p:nvSpPr>
          <p:spPr>
            <a:xfrm>
              <a:off x="6322221" y="2592084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4" name="rc863"/>
            <p:cNvSpPr/>
            <p:nvPr/>
          </p:nvSpPr>
          <p:spPr>
            <a:xfrm>
              <a:off x="6322221" y="2547673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5" name="rc864"/>
            <p:cNvSpPr/>
            <p:nvPr/>
          </p:nvSpPr>
          <p:spPr>
            <a:xfrm>
              <a:off x="6322221" y="2503262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6" name="rc865"/>
            <p:cNvSpPr/>
            <p:nvPr/>
          </p:nvSpPr>
          <p:spPr>
            <a:xfrm>
              <a:off x="6322221" y="2458851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7" name="rc866"/>
            <p:cNvSpPr/>
            <p:nvPr/>
          </p:nvSpPr>
          <p:spPr>
            <a:xfrm>
              <a:off x="6322221" y="2414440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8" name="rc867"/>
            <p:cNvSpPr/>
            <p:nvPr/>
          </p:nvSpPr>
          <p:spPr>
            <a:xfrm>
              <a:off x="6322221" y="2370029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9" name="rc868"/>
            <p:cNvSpPr/>
            <p:nvPr/>
          </p:nvSpPr>
          <p:spPr>
            <a:xfrm>
              <a:off x="6322221" y="2325618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0" name="rc869"/>
            <p:cNvSpPr/>
            <p:nvPr/>
          </p:nvSpPr>
          <p:spPr>
            <a:xfrm>
              <a:off x="6322221" y="2281207"/>
              <a:ext cx="245719" cy="44410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1" name="rc870"/>
            <p:cNvSpPr/>
            <p:nvPr/>
          </p:nvSpPr>
          <p:spPr>
            <a:xfrm>
              <a:off x="6322221" y="2236796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2" name="rc871"/>
            <p:cNvSpPr/>
            <p:nvPr/>
          </p:nvSpPr>
          <p:spPr>
            <a:xfrm>
              <a:off x="6322221" y="2192386"/>
              <a:ext cx="245719" cy="44410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3" name="rc872"/>
            <p:cNvSpPr/>
            <p:nvPr/>
          </p:nvSpPr>
          <p:spPr>
            <a:xfrm>
              <a:off x="6322221" y="2147975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4" name="rc873"/>
            <p:cNvSpPr/>
            <p:nvPr/>
          </p:nvSpPr>
          <p:spPr>
            <a:xfrm>
              <a:off x="6322221" y="2103564"/>
              <a:ext cx="245719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5" name="rc874"/>
            <p:cNvSpPr/>
            <p:nvPr/>
          </p:nvSpPr>
          <p:spPr>
            <a:xfrm>
              <a:off x="6322221" y="2059153"/>
              <a:ext cx="245719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6" name="rc875"/>
            <p:cNvSpPr/>
            <p:nvPr/>
          </p:nvSpPr>
          <p:spPr>
            <a:xfrm>
              <a:off x="6322221" y="2014742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7" name="rc876"/>
            <p:cNvSpPr/>
            <p:nvPr/>
          </p:nvSpPr>
          <p:spPr>
            <a:xfrm>
              <a:off x="6322221" y="1970331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8" name="rc877"/>
            <p:cNvSpPr/>
            <p:nvPr/>
          </p:nvSpPr>
          <p:spPr>
            <a:xfrm>
              <a:off x="6322221" y="1925920"/>
              <a:ext cx="245719" cy="44410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9" name="rc878"/>
            <p:cNvSpPr/>
            <p:nvPr/>
          </p:nvSpPr>
          <p:spPr>
            <a:xfrm>
              <a:off x="6322221" y="1881509"/>
              <a:ext cx="245719" cy="44410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0" name="rc879"/>
            <p:cNvSpPr/>
            <p:nvPr/>
          </p:nvSpPr>
          <p:spPr>
            <a:xfrm>
              <a:off x="6322221" y="1837098"/>
              <a:ext cx="245719" cy="44410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1" name="rc880"/>
            <p:cNvSpPr/>
            <p:nvPr/>
          </p:nvSpPr>
          <p:spPr>
            <a:xfrm>
              <a:off x="6322221" y="1792688"/>
              <a:ext cx="245719" cy="44410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2" name="rc881"/>
            <p:cNvSpPr/>
            <p:nvPr/>
          </p:nvSpPr>
          <p:spPr>
            <a:xfrm>
              <a:off x="6322221" y="1748277"/>
              <a:ext cx="245719" cy="44410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3" name="rc882"/>
            <p:cNvSpPr/>
            <p:nvPr/>
          </p:nvSpPr>
          <p:spPr>
            <a:xfrm>
              <a:off x="6322221" y="1703866"/>
              <a:ext cx="245719" cy="44410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4" name="rc883"/>
            <p:cNvSpPr/>
            <p:nvPr/>
          </p:nvSpPr>
          <p:spPr>
            <a:xfrm>
              <a:off x="6322221" y="1659455"/>
              <a:ext cx="245719" cy="44410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5" name="rc884"/>
            <p:cNvSpPr/>
            <p:nvPr/>
          </p:nvSpPr>
          <p:spPr>
            <a:xfrm>
              <a:off x="6322221" y="1615044"/>
              <a:ext cx="245719" cy="44410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6" name="rc885"/>
            <p:cNvSpPr/>
            <p:nvPr/>
          </p:nvSpPr>
          <p:spPr>
            <a:xfrm>
              <a:off x="6322221" y="1570633"/>
              <a:ext cx="245719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7" name="rc886"/>
            <p:cNvSpPr/>
            <p:nvPr/>
          </p:nvSpPr>
          <p:spPr>
            <a:xfrm>
              <a:off x="6322221" y="1526222"/>
              <a:ext cx="245719" cy="44410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8" name="rc887"/>
            <p:cNvSpPr/>
            <p:nvPr/>
          </p:nvSpPr>
          <p:spPr>
            <a:xfrm>
              <a:off x="6322221" y="1481811"/>
              <a:ext cx="245719" cy="44410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9" name="rc888"/>
            <p:cNvSpPr/>
            <p:nvPr/>
          </p:nvSpPr>
          <p:spPr>
            <a:xfrm>
              <a:off x="6322221" y="1437400"/>
              <a:ext cx="245719" cy="44410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0" name="rc889"/>
            <p:cNvSpPr/>
            <p:nvPr/>
          </p:nvSpPr>
          <p:spPr>
            <a:xfrm>
              <a:off x="6322221" y="1392990"/>
              <a:ext cx="245719" cy="44410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1" name="rc890"/>
            <p:cNvSpPr/>
            <p:nvPr/>
          </p:nvSpPr>
          <p:spPr>
            <a:xfrm>
              <a:off x="6567940" y="7166405"/>
              <a:ext cx="245719" cy="44410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2" name="rc891"/>
            <p:cNvSpPr/>
            <p:nvPr/>
          </p:nvSpPr>
          <p:spPr>
            <a:xfrm>
              <a:off x="6567940" y="7121994"/>
              <a:ext cx="245719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3" name="rc892"/>
            <p:cNvSpPr/>
            <p:nvPr/>
          </p:nvSpPr>
          <p:spPr>
            <a:xfrm>
              <a:off x="6567940" y="7077583"/>
              <a:ext cx="245719" cy="44410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4" name="rc893"/>
            <p:cNvSpPr/>
            <p:nvPr/>
          </p:nvSpPr>
          <p:spPr>
            <a:xfrm>
              <a:off x="6567940" y="7033172"/>
              <a:ext cx="245719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5" name="rc894"/>
            <p:cNvSpPr/>
            <p:nvPr/>
          </p:nvSpPr>
          <p:spPr>
            <a:xfrm>
              <a:off x="6567940" y="6988761"/>
              <a:ext cx="245719" cy="44410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6" name="rc895"/>
            <p:cNvSpPr/>
            <p:nvPr/>
          </p:nvSpPr>
          <p:spPr>
            <a:xfrm>
              <a:off x="6567940" y="6944351"/>
              <a:ext cx="245719" cy="44410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7" name="rc896"/>
            <p:cNvSpPr/>
            <p:nvPr/>
          </p:nvSpPr>
          <p:spPr>
            <a:xfrm>
              <a:off x="6567940" y="6899940"/>
              <a:ext cx="245719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8" name="rc897"/>
            <p:cNvSpPr/>
            <p:nvPr/>
          </p:nvSpPr>
          <p:spPr>
            <a:xfrm>
              <a:off x="6567940" y="6855529"/>
              <a:ext cx="245719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9" name="rc898"/>
            <p:cNvSpPr/>
            <p:nvPr/>
          </p:nvSpPr>
          <p:spPr>
            <a:xfrm>
              <a:off x="6567940" y="6811118"/>
              <a:ext cx="245719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0" name="rc899"/>
            <p:cNvSpPr/>
            <p:nvPr/>
          </p:nvSpPr>
          <p:spPr>
            <a:xfrm>
              <a:off x="6567940" y="6766707"/>
              <a:ext cx="245719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1" name="rc900"/>
            <p:cNvSpPr/>
            <p:nvPr/>
          </p:nvSpPr>
          <p:spPr>
            <a:xfrm>
              <a:off x="6567940" y="6722296"/>
              <a:ext cx="245719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2" name="rc901"/>
            <p:cNvSpPr/>
            <p:nvPr/>
          </p:nvSpPr>
          <p:spPr>
            <a:xfrm>
              <a:off x="6567940" y="6677885"/>
              <a:ext cx="245719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3" name="rc902"/>
            <p:cNvSpPr/>
            <p:nvPr/>
          </p:nvSpPr>
          <p:spPr>
            <a:xfrm>
              <a:off x="6567940" y="6633474"/>
              <a:ext cx="245719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4" name="rc903"/>
            <p:cNvSpPr/>
            <p:nvPr/>
          </p:nvSpPr>
          <p:spPr>
            <a:xfrm>
              <a:off x="6567940" y="6589063"/>
              <a:ext cx="245719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5" name="rc904"/>
            <p:cNvSpPr/>
            <p:nvPr/>
          </p:nvSpPr>
          <p:spPr>
            <a:xfrm>
              <a:off x="6567940" y="6544653"/>
              <a:ext cx="245719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6" name="rc905"/>
            <p:cNvSpPr/>
            <p:nvPr/>
          </p:nvSpPr>
          <p:spPr>
            <a:xfrm>
              <a:off x="6567940" y="6500242"/>
              <a:ext cx="245719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7" name="rc906"/>
            <p:cNvSpPr/>
            <p:nvPr/>
          </p:nvSpPr>
          <p:spPr>
            <a:xfrm>
              <a:off x="6567940" y="6455831"/>
              <a:ext cx="245719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8" name="rc907"/>
            <p:cNvSpPr/>
            <p:nvPr/>
          </p:nvSpPr>
          <p:spPr>
            <a:xfrm>
              <a:off x="6567940" y="6411420"/>
              <a:ext cx="245719" cy="44410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9" name="rc908"/>
            <p:cNvSpPr/>
            <p:nvPr/>
          </p:nvSpPr>
          <p:spPr>
            <a:xfrm>
              <a:off x="6567940" y="6367009"/>
              <a:ext cx="245719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0" name="rc909"/>
            <p:cNvSpPr/>
            <p:nvPr/>
          </p:nvSpPr>
          <p:spPr>
            <a:xfrm>
              <a:off x="6567940" y="6322598"/>
              <a:ext cx="245719" cy="44410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1" name="rc910"/>
            <p:cNvSpPr/>
            <p:nvPr/>
          </p:nvSpPr>
          <p:spPr>
            <a:xfrm>
              <a:off x="6567940" y="6278187"/>
              <a:ext cx="245719" cy="44410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2" name="rc911"/>
            <p:cNvSpPr/>
            <p:nvPr/>
          </p:nvSpPr>
          <p:spPr>
            <a:xfrm>
              <a:off x="6567940" y="6233776"/>
              <a:ext cx="245719" cy="44410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3" name="rc912"/>
            <p:cNvSpPr/>
            <p:nvPr/>
          </p:nvSpPr>
          <p:spPr>
            <a:xfrm>
              <a:off x="6567940" y="6189366"/>
              <a:ext cx="245719" cy="44410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4" name="rc913"/>
            <p:cNvSpPr/>
            <p:nvPr/>
          </p:nvSpPr>
          <p:spPr>
            <a:xfrm>
              <a:off x="6567940" y="6144955"/>
              <a:ext cx="245719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5" name="rc914"/>
            <p:cNvSpPr/>
            <p:nvPr/>
          </p:nvSpPr>
          <p:spPr>
            <a:xfrm>
              <a:off x="6567940" y="6100544"/>
              <a:ext cx="245719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6" name="rc915"/>
            <p:cNvSpPr/>
            <p:nvPr/>
          </p:nvSpPr>
          <p:spPr>
            <a:xfrm>
              <a:off x="6567940" y="6056133"/>
              <a:ext cx="245719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7" name="rc916"/>
            <p:cNvSpPr/>
            <p:nvPr/>
          </p:nvSpPr>
          <p:spPr>
            <a:xfrm>
              <a:off x="6567940" y="6011722"/>
              <a:ext cx="245719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8" name="rc917"/>
            <p:cNvSpPr/>
            <p:nvPr/>
          </p:nvSpPr>
          <p:spPr>
            <a:xfrm>
              <a:off x="6567940" y="5967311"/>
              <a:ext cx="245719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9" name="rc918"/>
            <p:cNvSpPr/>
            <p:nvPr/>
          </p:nvSpPr>
          <p:spPr>
            <a:xfrm>
              <a:off x="6567940" y="5922900"/>
              <a:ext cx="245719" cy="44410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0" name="rc919"/>
            <p:cNvSpPr/>
            <p:nvPr/>
          </p:nvSpPr>
          <p:spPr>
            <a:xfrm>
              <a:off x="6567940" y="5878489"/>
              <a:ext cx="245719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1" name="rc920"/>
            <p:cNvSpPr/>
            <p:nvPr/>
          </p:nvSpPr>
          <p:spPr>
            <a:xfrm>
              <a:off x="6567940" y="5834078"/>
              <a:ext cx="245719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2" name="rc921"/>
            <p:cNvSpPr/>
            <p:nvPr/>
          </p:nvSpPr>
          <p:spPr>
            <a:xfrm>
              <a:off x="6567940" y="5789668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3" name="rc922"/>
            <p:cNvSpPr/>
            <p:nvPr/>
          </p:nvSpPr>
          <p:spPr>
            <a:xfrm>
              <a:off x="6567940" y="5745257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4" name="rc923"/>
            <p:cNvSpPr/>
            <p:nvPr/>
          </p:nvSpPr>
          <p:spPr>
            <a:xfrm>
              <a:off x="6567940" y="5700846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5" name="rc924"/>
            <p:cNvSpPr/>
            <p:nvPr/>
          </p:nvSpPr>
          <p:spPr>
            <a:xfrm>
              <a:off x="6567940" y="5656435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6" name="rc925"/>
            <p:cNvSpPr/>
            <p:nvPr/>
          </p:nvSpPr>
          <p:spPr>
            <a:xfrm>
              <a:off x="6567940" y="5612024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7" name="rc926"/>
            <p:cNvSpPr/>
            <p:nvPr/>
          </p:nvSpPr>
          <p:spPr>
            <a:xfrm>
              <a:off x="6567940" y="5567613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8" name="rc927"/>
            <p:cNvSpPr/>
            <p:nvPr/>
          </p:nvSpPr>
          <p:spPr>
            <a:xfrm>
              <a:off x="6567940" y="5523202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9" name="rc928"/>
            <p:cNvSpPr/>
            <p:nvPr/>
          </p:nvSpPr>
          <p:spPr>
            <a:xfrm>
              <a:off x="6567940" y="5478791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0" name="rc929"/>
            <p:cNvSpPr/>
            <p:nvPr/>
          </p:nvSpPr>
          <p:spPr>
            <a:xfrm>
              <a:off x="6567940" y="5434380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1" name="rc930"/>
            <p:cNvSpPr/>
            <p:nvPr/>
          </p:nvSpPr>
          <p:spPr>
            <a:xfrm>
              <a:off x="6567940" y="5389970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2" name="rc931"/>
            <p:cNvSpPr/>
            <p:nvPr/>
          </p:nvSpPr>
          <p:spPr>
            <a:xfrm>
              <a:off x="6567940" y="5345559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3" name="rc932"/>
            <p:cNvSpPr/>
            <p:nvPr/>
          </p:nvSpPr>
          <p:spPr>
            <a:xfrm>
              <a:off x="6567940" y="5301148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4" name="rc933"/>
            <p:cNvSpPr/>
            <p:nvPr/>
          </p:nvSpPr>
          <p:spPr>
            <a:xfrm>
              <a:off x="6567940" y="5256737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5" name="rc934"/>
            <p:cNvSpPr/>
            <p:nvPr/>
          </p:nvSpPr>
          <p:spPr>
            <a:xfrm>
              <a:off x="6567940" y="5212326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6" name="rc935"/>
            <p:cNvSpPr/>
            <p:nvPr/>
          </p:nvSpPr>
          <p:spPr>
            <a:xfrm>
              <a:off x="6567940" y="5167915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7" name="rc936"/>
            <p:cNvSpPr/>
            <p:nvPr/>
          </p:nvSpPr>
          <p:spPr>
            <a:xfrm>
              <a:off x="6567940" y="5123504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8" name="rc937"/>
            <p:cNvSpPr/>
            <p:nvPr/>
          </p:nvSpPr>
          <p:spPr>
            <a:xfrm>
              <a:off x="6567940" y="5079093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9" name="rc938"/>
            <p:cNvSpPr/>
            <p:nvPr/>
          </p:nvSpPr>
          <p:spPr>
            <a:xfrm>
              <a:off x="6567940" y="5034682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0" name="rc939"/>
            <p:cNvSpPr/>
            <p:nvPr/>
          </p:nvSpPr>
          <p:spPr>
            <a:xfrm>
              <a:off x="6567940" y="4990272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1" name="rc940"/>
            <p:cNvSpPr/>
            <p:nvPr/>
          </p:nvSpPr>
          <p:spPr>
            <a:xfrm>
              <a:off x="6567940" y="4945861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2" name="rc941"/>
            <p:cNvSpPr/>
            <p:nvPr/>
          </p:nvSpPr>
          <p:spPr>
            <a:xfrm>
              <a:off x="6567940" y="4901450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3" name="rc942"/>
            <p:cNvSpPr/>
            <p:nvPr/>
          </p:nvSpPr>
          <p:spPr>
            <a:xfrm>
              <a:off x="6567940" y="4857039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4" name="rc943"/>
            <p:cNvSpPr/>
            <p:nvPr/>
          </p:nvSpPr>
          <p:spPr>
            <a:xfrm>
              <a:off x="6567940" y="4812628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5" name="rc944"/>
            <p:cNvSpPr/>
            <p:nvPr/>
          </p:nvSpPr>
          <p:spPr>
            <a:xfrm>
              <a:off x="6567940" y="4768217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6" name="rc945"/>
            <p:cNvSpPr/>
            <p:nvPr/>
          </p:nvSpPr>
          <p:spPr>
            <a:xfrm>
              <a:off x="6567940" y="4723806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7" name="rc946"/>
            <p:cNvSpPr/>
            <p:nvPr/>
          </p:nvSpPr>
          <p:spPr>
            <a:xfrm>
              <a:off x="6567940" y="4679395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8" name="rc947"/>
            <p:cNvSpPr/>
            <p:nvPr/>
          </p:nvSpPr>
          <p:spPr>
            <a:xfrm>
              <a:off x="6567940" y="4634984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9" name="rc948"/>
            <p:cNvSpPr/>
            <p:nvPr/>
          </p:nvSpPr>
          <p:spPr>
            <a:xfrm>
              <a:off x="6567940" y="4590574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0" name="rc949"/>
            <p:cNvSpPr/>
            <p:nvPr/>
          </p:nvSpPr>
          <p:spPr>
            <a:xfrm>
              <a:off x="6567940" y="4546163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1" name="rc950"/>
            <p:cNvSpPr/>
            <p:nvPr/>
          </p:nvSpPr>
          <p:spPr>
            <a:xfrm>
              <a:off x="6567940" y="4501752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2" name="rc951"/>
            <p:cNvSpPr/>
            <p:nvPr/>
          </p:nvSpPr>
          <p:spPr>
            <a:xfrm>
              <a:off x="6567940" y="4457341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3" name="rc952"/>
            <p:cNvSpPr/>
            <p:nvPr/>
          </p:nvSpPr>
          <p:spPr>
            <a:xfrm>
              <a:off x="6567940" y="4412930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4" name="rc953"/>
            <p:cNvSpPr/>
            <p:nvPr/>
          </p:nvSpPr>
          <p:spPr>
            <a:xfrm>
              <a:off x="6567940" y="4368519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5" name="rc954"/>
            <p:cNvSpPr/>
            <p:nvPr/>
          </p:nvSpPr>
          <p:spPr>
            <a:xfrm>
              <a:off x="6567940" y="4324108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6" name="rc955"/>
            <p:cNvSpPr/>
            <p:nvPr/>
          </p:nvSpPr>
          <p:spPr>
            <a:xfrm>
              <a:off x="6567940" y="4279697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7" name="rc956"/>
            <p:cNvSpPr/>
            <p:nvPr/>
          </p:nvSpPr>
          <p:spPr>
            <a:xfrm>
              <a:off x="6567940" y="4235286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8" name="rc957"/>
            <p:cNvSpPr/>
            <p:nvPr/>
          </p:nvSpPr>
          <p:spPr>
            <a:xfrm>
              <a:off x="6567940" y="4190876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9" name="rc958"/>
            <p:cNvSpPr/>
            <p:nvPr/>
          </p:nvSpPr>
          <p:spPr>
            <a:xfrm>
              <a:off x="6567940" y="4146465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0" name="rc959"/>
            <p:cNvSpPr/>
            <p:nvPr/>
          </p:nvSpPr>
          <p:spPr>
            <a:xfrm>
              <a:off x="6567940" y="4102054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1" name="rc960"/>
            <p:cNvSpPr/>
            <p:nvPr/>
          </p:nvSpPr>
          <p:spPr>
            <a:xfrm>
              <a:off x="6567940" y="4057643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2" name="rc961"/>
            <p:cNvSpPr/>
            <p:nvPr/>
          </p:nvSpPr>
          <p:spPr>
            <a:xfrm>
              <a:off x="6567940" y="4013232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3" name="rc962"/>
            <p:cNvSpPr/>
            <p:nvPr/>
          </p:nvSpPr>
          <p:spPr>
            <a:xfrm>
              <a:off x="6567940" y="3968821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4" name="rc963"/>
            <p:cNvSpPr/>
            <p:nvPr/>
          </p:nvSpPr>
          <p:spPr>
            <a:xfrm>
              <a:off x="6567940" y="3924410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5" name="rc964"/>
            <p:cNvSpPr/>
            <p:nvPr/>
          </p:nvSpPr>
          <p:spPr>
            <a:xfrm>
              <a:off x="6567940" y="3879999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6" name="rc965"/>
            <p:cNvSpPr/>
            <p:nvPr/>
          </p:nvSpPr>
          <p:spPr>
            <a:xfrm>
              <a:off x="6567940" y="3835588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7" name="rc966"/>
            <p:cNvSpPr/>
            <p:nvPr/>
          </p:nvSpPr>
          <p:spPr>
            <a:xfrm>
              <a:off x="6567940" y="3791178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8" name="rc967"/>
            <p:cNvSpPr/>
            <p:nvPr/>
          </p:nvSpPr>
          <p:spPr>
            <a:xfrm>
              <a:off x="6567940" y="3746767"/>
              <a:ext cx="245719" cy="44410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9" name="rc968"/>
            <p:cNvSpPr/>
            <p:nvPr/>
          </p:nvSpPr>
          <p:spPr>
            <a:xfrm>
              <a:off x="6567940" y="3702356"/>
              <a:ext cx="245719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0" name="rc969"/>
            <p:cNvSpPr/>
            <p:nvPr/>
          </p:nvSpPr>
          <p:spPr>
            <a:xfrm>
              <a:off x="6567940" y="3657945"/>
              <a:ext cx="245719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1" name="rc970"/>
            <p:cNvSpPr/>
            <p:nvPr/>
          </p:nvSpPr>
          <p:spPr>
            <a:xfrm>
              <a:off x="6567940" y="3613534"/>
              <a:ext cx="245719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2" name="rc971"/>
            <p:cNvSpPr/>
            <p:nvPr/>
          </p:nvSpPr>
          <p:spPr>
            <a:xfrm>
              <a:off x="6567940" y="3569123"/>
              <a:ext cx="245719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3" name="rc972"/>
            <p:cNvSpPr/>
            <p:nvPr/>
          </p:nvSpPr>
          <p:spPr>
            <a:xfrm>
              <a:off x="6567940" y="3524712"/>
              <a:ext cx="245719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4" name="rc973"/>
            <p:cNvSpPr/>
            <p:nvPr/>
          </p:nvSpPr>
          <p:spPr>
            <a:xfrm>
              <a:off x="6567940" y="3480301"/>
              <a:ext cx="245719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5" name="rc974"/>
            <p:cNvSpPr/>
            <p:nvPr/>
          </p:nvSpPr>
          <p:spPr>
            <a:xfrm>
              <a:off x="6567940" y="3435890"/>
              <a:ext cx="245719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6" name="rc975"/>
            <p:cNvSpPr/>
            <p:nvPr/>
          </p:nvSpPr>
          <p:spPr>
            <a:xfrm>
              <a:off x="6567940" y="3391480"/>
              <a:ext cx="245719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7" name="rc976"/>
            <p:cNvSpPr/>
            <p:nvPr/>
          </p:nvSpPr>
          <p:spPr>
            <a:xfrm>
              <a:off x="6567940" y="3347069"/>
              <a:ext cx="245719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8" name="rc977"/>
            <p:cNvSpPr/>
            <p:nvPr/>
          </p:nvSpPr>
          <p:spPr>
            <a:xfrm>
              <a:off x="6567940" y="3302658"/>
              <a:ext cx="245719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9" name="rc978"/>
            <p:cNvSpPr/>
            <p:nvPr/>
          </p:nvSpPr>
          <p:spPr>
            <a:xfrm>
              <a:off x="6567940" y="3258247"/>
              <a:ext cx="245719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0" name="rc979"/>
            <p:cNvSpPr/>
            <p:nvPr/>
          </p:nvSpPr>
          <p:spPr>
            <a:xfrm>
              <a:off x="6567940" y="3213836"/>
              <a:ext cx="245719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1" name="rc980"/>
            <p:cNvSpPr/>
            <p:nvPr/>
          </p:nvSpPr>
          <p:spPr>
            <a:xfrm>
              <a:off x="6567940" y="3169425"/>
              <a:ext cx="245719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2" name="rc981"/>
            <p:cNvSpPr/>
            <p:nvPr/>
          </p:nvSpPr>
          <p:spPr>
            <a:xfrm>
              <a:off x="6567940" y="3125014"/>
              <a:ext cx="245719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3" name="rc982"/>
            <p:cNvSpPr/>
            <p:nvPr/>
          </p:nvSpPr>
          <p:spPr>
            <a:xfrm>
              <a:off x="6567940" y="3080603"/>
              <a:ext cx="245719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4" name="rc983"/>
            <p:cNvSpPr/>
            <p:nvPr/>
          </p:nvSpPr>
          <p:spPr>
            <a:xfrm>
              <a:off x="6567940" y="3036192"/>
              <a:ext cx="245719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5" name="rc984"/>
            <p:cNvSpPr/>
            <p:nvPr/>
          </p:nvSpPr>
          <p:spPr>
            <a:xfrm>
              <a:off x="6567940" y="2991782"/>
              <a:ext cx="245719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6" name="rc985"/>
            <p:cNvSpPr/>
            <p:nvPr/>
          </p:nvSpPr>
          <p:spPr>
            <a:xfrm>
              <a:off x="6567940" y="2947371"/>
              <a:ext cx="245719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7" name="rc986"/>
            <p:cNvSpPr/>
            <p:nvPr/>
          </p:nvSpPr>
          <p:spPr>
            <a:xfrm>
              <a:off x="6567940" y="2902960"/>
              <a:ext cx="245719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8" name="rc987"/>
            <p:cNvSpPr/>
            <p:nvPr/>
          </p:nvSpPr>
          <p:spPr>
            <a:xfrm>
              <a:off x="6567940" y="2858549"/>
              <a:ext cx="245719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9" name="rc988"/>
            <p:cNvSpPr/>
            <p:nvPr/>
          </p:nvSpPr>
          <p:spPr>
            <a:xfrm>
              <a:off x="6567940" y="2814138"/>
              <a:ext cx="245719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90" name="rc989"/>
            <p:cNvSpPr/>
            <p:nvPr/>
          </p:nvSpPr>
          <p:spPr>
            <a:xfrm>
              <a:off x="6567940" y="2769727"/>
              <a:ext cx="245719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91" name="rc990"/>
            <p:cNvSpPr/>
            <p:nvPr/>
          </p:nvSpPr>
          <p:spPr>
            <a:xfrm>
              <a:off x="6567940" y="2725316"/>
              <a:ext cx="245719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92" name="rc991"/>
            <p:cNvSpPr/>
            <p:nvPr/>
          </p:nvSpPr>
          <p:spPr>
            <a:xfrm>
              <a:off x="6567940" y="2680905"/>
              <a:ext cx="245719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93" name="rc992"/>
            <p:cNvSpPr/>
            <p:nvPr/>
          </p:nvSpPr>
          <p:spPr>
            <a:xfrm>
              <a:off x="6567940" y="2636494"/>
              <a:ext cx="245719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94" name="rc993"/>
            <p:cNvSpPr/>
            <p:nvPr/>
          </p:nvSpPr>
          <p:spPr>
            <a:xfrm>
              <a:off x="6567940" y="2592084"/>
              <a:ext cx="245719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95" name="rc994"/>
            <p:cNvSpPr/>
            <p:nvPr/>
          </p:nvSpPr>
          <p:spPr>
            <a:xfrm>
              <a:off x="6567940" y="2547673"/>
              <a:ext cx="245719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96" name="rc995"/>
            <p:cNvSpPr/>
            <p:nvPr/>
          </p:nvSpPr>
          <p:spPr>
            <a:xfrm>
              <a:off x="6567940" y="2503262"/>
              <a:ext cx="245719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97" name="rc996"/>
            <p:cNvSpPr/>
            <p:nvPr/>
          </p:nvSpPr>
          <p:spPr>
            <a:xfrm>
              <a:off x="6567940" y="2458851"/>
              <a:ext cx="245719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98" name="rc997"/>
            <p:cNvSpPr/>
            <p:nvPr/>
          </p:nvSpPr>
          <p:spPr>
            <a:xfrm>
              <a:off x="6567940" y="2414440"/>
              <a:ext cx="245719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99" name="rc998"/>
            <p:cNvSpPr/>
            <p:nvPr/>
          </p:nvSpPr>
          <p:spPr>
            <a:xfrm>
              <a:off x="6567940" y="2370029"/>
              <a:ext cx="245719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0" name="rc999"/>
            <p:cNvSpPr/>
            <p:nvPr/>
          </p:nvSpPr>
          <p:spPr>
            <a:xfrm>
              <a:off x="6567940" y="2325618"/>
              <a:ext cx="245719" cy="44410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1" name="rc1000"/>
            <p:cNvSpPr/>
            <p:nvPr/>
          </p:nvSpPr>
          <p:spPr>
            <a:xfrm>
              <a:off x="6567940" y="2281207"/>
              <a:ext cx="245719" cy="44410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2" name="rc1001"/>
            <p:cNvSpPr/>
            <p:nvPr/>
          </p:nvSpPr>
          <p:spPr>
            <a:xfrm>
              <a:off x="6567940" y="2236796"/>
              <a:ext cx="245719" cy="44410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3" name="rc1002"/>
            <p:cNvSpPr/>
            <p:nvPr/>
          </p:nvSpPr>
          <p:spPr>
            <a:xfrm>
              <a:off x="6567940" y="2192386"/>
              <a:ext cx="245719" cy="44410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4" name="rc1003"/>
            <p:cNvSpPr/>
            <p:nvPr/>
          </p:nvSpPr>
          <p:spPr>
            <a:xfrm>
              <a:off x="6567940" y="2147975"/>
              <a:ext cx="245719" cy="44410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5" name="rc1004"/>
            <p:cNvSpPr/>
            <p:nvPr/>
          </p:nvSpPr>
          <p:spPr>
            <a:xfrm>
              <a:off x="6567940" y="2103564"/>
              <a:ext cx="245719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6" name="rc1005"/>
            <p:cNvSpPr/>
            <p:nvPr/>
          </p:nvSpPr>
          <p:spPr>
            <a:xfrm>
              <a:off x="6567940" y="2059153"/>
              <a:ext cx="245719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7" name="rc1006"/>
            <p:cNvSpPr/>
            <p:nvPr/>
          </p:nvSpPr>
          <p:spPr>
            <a:xfrm>
              <a:off x="6567940" y="2014742"/>
              <a:ext cx="245719" cy="44410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8" name="rc1007"/>
            <p:cNvSpPr/>
            <p:nvPr/>
          </p:nvSpPr>
          <p:spPr>
            <a:xfrm>
              <a:off x="6567940" y="1970331"/>
              <a:ext cx="245719" cy="44410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9" name="rc1008"/>
            <p:cNvSpPr/>
            <p:nvPr/>
          </p:nvSpPr>
          <p:spPr>
            <a:xfrm>
              <a:off x="6567940" y="1925920"/>
              <a:ext cx="245719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0" name="rc1009"/>
            <p:cNvSpPr/>
            <p:nvPr/>
          </p:nvSpPr>
          <p:spPr>
            <a:xfrm>
              <a:off x="6567940" y="1881509"/>
              <a:ext cx="245719" cy="44410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1" name="rc1010"/>
            <p:cNvSpPr/>
            <p:nvPr/>
          </p:nvSpPr>
          <p:spPr>
            <a:xfrm>
              <a:off x="6567940" y="1837098"/>
              <a:ext cx="245719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2" name="rc1011"/>
            <p:cNvSpPr/>
            <p:nvPr/>
          </p:nvSpPr>
          <p:spPr>
            <a:xfrm>
              <a:off x="6567940" y="1792688"/>
              <a:ext cx="245719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3" name="rc1012"/>
            <p:cNvSpPr/>
            <p:nvPr/>
          </p:nvSpPr>
          <p:spPr>
            <a:xfrm>
              <a:off x="6567940" y="1748277"/>
              <a:ext cx="245719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4" name="rc1013"/>
            <p:cNvSpPr/>
            <p:nvPr/>
          </p:nvSpPr>
          <p:spPr>
            <a:xfrm>
              <a:off x="6567940" y="1703866"/>
              <a:ext cx="245719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5" name="rc1014"/>
            <p:cNvSpPr/>
            <p:nvPr/>
          </p:nvSpPr>
          <p:spPr>
            <a:xfrm>
              <a:off x="6567940" y="1659455"/>
              <a:ext cx="245719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6" name="rc1015"/>
            <p:cNvSpPr/>
            <p:nvPr/>
          </p:nvSpPr>
          <p:spPr>
            <a:xfrm>
              <a:off x="6567940" y="1615044"/>
              <a:ext cx="245719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7" name="rc1016"/>
            <p:cNvSpPr/>
            <p:nvPr/>
          </p:nvSpPr>
          <p:spPr>
            <a:xfrm>
              <a:off x="6567940" y="1570633"/>
              <a:ext cx="245719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8" name="rc1017"/>
            <p:cNvSpPr/>
            <p:nvPr/>
          </p:nvSpPr>
          <p:spPr>
            <a:xfrm>
              <a:off x="6567940" y="1526222"/>
              <a:ext cx="245719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9" name="rc1018"/>
            <p:cNvSpPr/>
            <p:nvPr/>
          </p:nvSpPr>
          <p:spPr>
            <a:xfrm>
              <a:off x="6567940" y="1481811"/>
              <a:ext cx="245719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20" name="rc1019"/>
            <p:cNvSpPr/>
            <p:nvPr/>
          </p:nvSpPr>
          <p:spPr>
            <a:xfrm>
              <a:off x="6567940" y="1437400"/>
              <a:ext cx="245719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21" name="rc1020"/>
            <p:cNvSpPr/>
            <p:nvPr/>
          </p:nvSpPr>
          <p:spPr>
            <a:xfrm>
              <a:off x="6567940" y="1392990"/>
              <a:ext cx="245719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22" name="pl1021"/>
            <p:cNvSpPr/>
            <p:nvPr/>
          </p:nvSpPr>
          <p:spPr>
            <a:xfrm>
              <a:off x="4243847" y="7188610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906EA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23" name="pl1022"/>
            <p:cNvSpPr/>
            <p:nvPr/>
          </p:nvSpPr>
          <p:spPr>
            <a:xfrm>
              <a:off x="4243847" y="7144200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A6638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24" name="pl1023"/>
            <p:cNvSpPr/>
            <p:nvPr/>
          </p:nvSpPr>
          <p:spPr>
            <a:xfrm>
              <a:off x="4243847" y="7099789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881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25" name="pl1024"/>
            <p:cNvSpPr/>
            <p:nvPr/>
          </p:nvSpPr>
          <p:spPr>
            <a:xfrm>
              <a:off x="4243847" y="7055378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8181A5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26" name="pl1025"/>
            <p:cNvSpPr/>
            <p:nvPr/>
          </p:nvSpPr>
          <p:spPr>
            <a:xfrm>
              <a:off x="4243847" y="7010967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9B807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27" name="pl1026"/>
            <p:cNvSpPr/>
            <p:nvPr/>
          </p:nvSpPr>
          <p:spPr>
            <a:xfrm>
              <a:off x="4243847" y="6966556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7445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28" name="pl1027"/>
            <p:cNvSpPr/>
            <p:nvPr/>
          </p:nvSpPr>
          <p:spPr>
            <a:xfrm>
              <a:off x="4243847" y="6922145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22F4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29" name="pl1028"/>
            <p:cNvSpPr/>
            <p:nvPr/>
          </p:nvSpPr>
          <p:spPr>
            <a:xfrm>
              <a:off x="4243847" y="6877734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2B4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30" name="pl1029"/>
            <p:cNvSpPr/>
            <p:nvPr/>
          </p:nvSpPr>
          <p:spPr>
            <a:xfrm>
              <a:off x="4243847" y="6833323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4283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31" name="pl1030"/>
            <p:cNvSpPr/>
            <p:nvPr/>
          </p:nvSpPr>
          <p:spPr>
            <a:xfrm>
              <a:off x="4243847" y="6788912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6203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32" name="pl1031"/>
            <p:cNvSpPr/>
            <p:nvPr/>
          </p:nvSpPr>
          <p:spPr>
            <a:xfrm>
              <a:off x="4243847" y="6744502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71D3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33" name="pl1032"/>
            <p:cNvSpPr/>
            <p:nvPr/>
          </p:nvSpPr>
          <p:spPr>
            <a:xfrm>
              <a:off x="4243847" y="6700091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C516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34" name="pl1033"/>
            <p:cNvSpPr/>
            <p:nvPr/>
          </p:nvSpPr>
          <p:spPr>
            <a:xfrm>
              <a:off x="4243847" y="6655680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6233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35" name="pl1034"/>
            <p:cNvSpPr/>
            <p:nvPr/>
          </p:nvSpPr>
          <p:spPr>
            <a:xfrm>
              <a:off x="4243847" y="6611269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5263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36" name="pl1035"/>
            <p:cNvSpPr/>
            <p:nvPr/>
          </p:nvSpPr>
          <p:spPr>
            <a:xfrm>
              <a:off x="4243847" y="6566858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22D41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37" name="pl1036"/>
            <p:cNvSpPr/>
            <p:nvPr/>
          </p:nvSpPr>
          <p:spPr>
            <a:xfrm>
              <a:off x="4243847" y="6522447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4273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38" name="pl1037"/>
            <p:cNvSpPr/>
            <p:nvPr/>
          </p:nvSpPr>
          <p:spPr>
            <a:xfrm>
              <a:off x="4243847" y="6478036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2A3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39" name="pl1038"/>
            <p:cNvSpPr/>
            <p:nvPr/>
          </p:nvSpPr>
          <p:spPr>
            <a:xfrm>
              <a:off x="4243847" y="6433625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7578B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40" name="pl1039"/>
            <p:cNvSpPr/>
            <p:nvPr/>
          </p:nvSpPr>
          <p:spPr>
            <a:xfrm>
              <a:off x="4243847" y="6389214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F344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41" name="pl1040"/>
            <p:cNvSpPr/>
            <p:nvPr/>
          </p:nvSpPr>
          <p:spPr>
            <a:xfrm>
              <a:off x="4243847" y="6344804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5263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42" name="pl1041"/>
            <p:cNvSpPr/>
            <p:nvPr/>
          </p:nvSpPr>
          <p:spPr>
            <a:xfrm>
              <a:off x="4243847" y="6300393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F344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43" name="pl1042"/>
            <p:cNvSpPr/>
            <p:nvPr/>
          </p:nvSpPr>
          <p:spPr>
            <a:xfrm>
              <a:off x="4243847" y="6255982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F364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44" name="pl1043"/>
            <p:cNvSpPr/>
            <p:nvPr/>
          </p:nvSpPr>
          <p:spPr>
            <a:xfrm>
              <a:off x="4243847" y="6211571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1314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45" name="pl1044"/>
            <p:cNvSpPr/>
            <p:nvPr/>
          </p:nvSpPr>
          <p:spPr>
            <a:xfrm>
              <a:off x="4243847" y="6167160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5253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46" name="pl1045"/>
            <p:cNvSpPr/>
            <p:nvPr/>
          </p:nvSpPr>
          <p:spPr>
            <a:xfrm>
              <a:off x="4243847" y="6122749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7567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47" name="pl1046"/>
            <p:cNvSpPr/>
            <p:nvPr/>
          </p:nvSpPr>
          <p:spPr>
            <a:xfrm>
              <a:off x="4243847" y="6078338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AF5D84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48" name="pl1047"/>
            <p:cNvSpPr/>
            <p:nvPr/>
          </p:nvSpPr>
          <p:spPr>
            <a:xfrm>
              <a:off x="4243847" y="6033927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E4F6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49" name="pl1048"/>
            <p:cNvSpPr/>
            <p:nvPr/>
          </p:nvSpPr>
          <p:spPr>
            <a:xfrm>
              <a:off x="4243847" y="5989517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F344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50" name="pl1049"/>
            <p:cNvSpPr/>
            <p:nvPr/>
          </p:nvSpPr>
          <p:spPr>
            <a:xfrm>
              <a:off x="4243847" y="5945106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5587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51" name="pl1050"/>
            <p:cNvSpPr/>
            <p:nvPr/>
          </p:nvSpPr>
          <p:spPr>
            <a:xfrm>
              <a:off x="4243847" y="5900695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9405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52" name="pl1051"/>
            <p:cNvSpPr/>
            <p:nvPr/>
          </p:nvSpPr>
          <p:spPr>
            <a:xfrm>
              <a:off x="4243847" y="5856284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4293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53" name="pl1052"/>
            <p:cNvSpPr/>
            <p:nvPr/>
          </p:nvSpPr>
          <p:spPr>
            <a:xfrm>
              <a:off x="4243847" y="5811873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9405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54" name="pl1053"/>
            <p:cNvSpPr/>
            <p:nvPr/>
          </p:nvSpPr>
          <p:spPr>
            <a:xfrm>
              <a:off x="4243847" y="5767462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6233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55" name="pl1054"/>
            <p:cNvSpPr/>
            <p:nvPr/>
          </p:nvSpPr>
          <p:spPr>
            <a:xfrm>
              <a:off x="4243847" y="5723051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5253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56" name="pl1055"/>
            <p:cNvSpPr/>
            <p:nvPr/>
          </p:nvSpPr>
          <p:spPr>
            <a:xfrm>
              <a:off x="4243847" y="5678640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2A3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57" name="pl1056"/>
            <p:cNvSpPr/>
            <p:nvPr/>
          </p:nvSpPr>
          <p:spPr>
            <a:xfrm>
              <a:off x="4243847" y="5634229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6223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58" name="pl1057"/>
            <p:cNvSpPr/>
            <p:nvPr/>
          </p:nvSpPr>
          <p:spPr>
            <a:xfrm>
              <a:off x="4243847" y="5589819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5243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59" name="pl1058"/>
            <p:cNvSpPr/>
            <p:nvPr/>
          </p:nvSpPr>
          <p:spPr>
            <a:xfrm>
              <a:off x="4243847" y="5545408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5233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60" name="pl1059"/>
            <p:cNvSpPr/>
            <p:nvPr/>
          </p:nvSpPr>
          <p:spPr>
            <a:xfrm>
              <a:off x="4243847" y="5500997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1314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61" name="pl1060"/>
            <p:cNvSpPr/>
            <p:nvPr/>
          </p:nvSpPr>
          <p:spPr>
            <a:xfrm>
              <a:off x="4243847" y="5456586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6223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62" name="pl1061"/>
            <p:cNvSpPr/>
            <p:nvPr/>
          </p:nvSpPr>
          <p:spPr>
            <a:xfrm>
              <a:off x="4243847" y="5412175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A5372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63" name="pl1062"/>
            <p:cNvSpPr/>
            <p:nvPr/>
          </p:nvSpPr>
          <p:spPr>
            <a:xfrm>
              <a:off x="4243847" y="5367764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D4F6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64" name="pl1063"/>
            <p:cNvSpPr/>
            <p:nvPr/>
          </p:nvSpPr>
          <p:spPr>
            <a:xfrm>
              <a:off x="4243847" y="5323353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9405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65" name="pl1064"/>
            <p:cNvSpPr/>
            <p:nvPr/>
          </p:nvSpPr>
          <p:spPr>
            <a:xfrm>
              <a:off x="4243847" y="5278942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E4F6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66" name="pl1065"/>
            <p:cNvSpPr/>
            <p:nvPr/>
          </p:nvSpPr>
          <p:spPr>
            <a:xfrm>
              <a:off x="4243847" y="5234531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9A6A9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67" name="pl1066"/>
            <p:cNvSpPr/>
            <p:nvPr/>
          </p:nvSpPr>
          <p:spPr>
            <a:xfrm>
              <a:off x="4243847" y="5190121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5475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68" name="pl1067"/>
            <p:cNvSpPr/>
            <p:nvPr/>
          </p:nvSpPr>
          <p:spPr>
            <a:xfrm>
              <a:off x="4243847" y="5145710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AB5F8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69" name="pl1068"/>
            <p:cNvSpPr/>
            <p:nvPr/>
          </p:nvSpPr>
          <p:spPr>
            <a:xfrm>
              <a:off x="4243847" y="5101299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9E807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70" name="pl1069"/>
            <p:cNvSpPr/>
            <p:nvPr/>
          </p:nvSpPr>
          <p:spPr>
            <a:xfrm>
              <a:off x="4243847" y="5056888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24A64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71" name="pl1070"/>
            <p:cNvSpPr/>
            <p:nvPr/>
          </p:nvSpPr>
          <p:spPr>
            <a:xfrm>
              <a:off x="4243847" y="5012477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14B65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72" name="pl1071"/>
            <p:cNvSpPr/>
            <p:nvPr/>
          </p:nvSpPr>
          <p:spPr>
            <a:xfrm>
              <a:off x="4243847" y="4968066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3682D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73" name="pl1072"/>
            <p:cNvSpPr/>
            <p:nvPr/>
          </p:nvSpPr>
          <p:spPr>
            <a:xfrm>
              <a:off x="4243847" y="4923655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9405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74" name="pl1073"/>
            <p:cNvSpPr/>
            <p:nvPr/>
          </p:nvSpPr>
          <p:spPr>
            <a:xfrm>
              <a:off x="4243847" y="4879244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6223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75" name="pl1074"/>
            <p:cNvSpPr/>
            <p:nvPr/>
          </p:nvSpPr>
          <p:spPr>
            <a:xfrm>
              <a:off x="4243847" y="4834833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6577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76" name="pl1075"/>
            <p:cNvSpPr/>
            <p:nvPr/>
          </p:nvSpPr>
          <p:spPr>
            <a:xfrm>
              <a:off x="4243847" y="4790423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9405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77" name="pl1076"/>
            <p:cNvSpPr/>
            <p:nvPr/>
          </p:nvSpPr>
          <p:spPr>
            <a:xfrm>
              <a:off x="4243847" y="4746012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22D41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78" name="pl1077"/>
            <p:cNvSpPr/>
            <p:nvPr/>
          </p:nvSpPr>
          <p:spPr>
            <a:xfrm>
              <a:off x="4243847" y="4701601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85575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79" name="pl1078"/>
            <p:cNvSpPr/>
            <p:nvPr/>
          </p:nvSpPr>
          <p:spPr>
            <a:xfrm>
              <a:off x="4243847" y="4657190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6223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80" name="pl1079"/>
            <p:cNvSpPr/>
            <p:nvPr/>
          </p:nvSpPr>
          <p:spPr>
            <a:xfrm>
              <a:off x="4243847" y="4612779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95474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81" name="pl1080"/>
            <p:cNvSpPr/>
            <p:nvPr/>
          </p:nvSpPr>
          <p:spPr>
            <a:xfrm>
              <a:off x="4243847" y="4568368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F4E6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82" name="pl1081"/>
            <p:cNvSpPr/>
            <p:nvPr/>
          </p:nvSpPr>
          <p:spPr>
            <a:xfrm>
              <a:off x="4243847" y="4523957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25A7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83" name="pl1082"/>
            <p:cNvSpPr/>
            <p:nvPr/>
          </p:nvSpPr>
          <p:spPr>
            <a:xfrm>
              <a:off x="4243847" y="4479546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2C4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84" name="pl1083"/>
            <p:cNvSpPr/>
            <p:nvPr/>
          </p:nvSpPr>
          <p:spPr>
            <a:xfrm>
              <a:off x="4243847" y="4435135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F344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85" name="pl1084"/>
            <p:cNvSpPr/>
            <p:nvPr/>
          </p:nvSpPr>
          <p:spPr>
            <a:xfrm>
              <a:off x="4243847" y="4390725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13145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86" name="pl1085"/>
            <p:cNvSpPr/>
            <p:nvPr/>
          </p:nvSpPr>
          <p:spPr>
            <a:xfrm>
              <a:off x="4243847" y="4346314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0334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87" name="pl1086"/>
            <p:cNvSpPr/>
            <p:nvPr/>
          </p:nvSpPr>
          <p:spPr>
            <a:xfrm>
              <a:off x="4243847" y="4301903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13145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88" name="pl1087"/>
            <p:cNvSpPr/>
            <p:nvPr/>
          </p:nvSpPr>
          <p:spPr>
            <a:xfrm>
              <a:off x="4243847" y="4257492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6213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89" name="pl1088"/>
            <p:cNvSpPr/>
            <p:nvPr/>
          </p:nvSpPr>
          <p:spPr>
            <a:xfrm>
              <a:off x="4243847" y="4213081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7435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90" name="pl1089"/>
            <p:cNvSpPr/>
            <p:nvPr/>
          </p:nvSpPr>
          <p:spPr>
            <a:xfrm>
              <a:off x="4243847" y="4168670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22E4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91" name="pl1090"/>
            <p:cNvSpPr/>
            <p:nvPr/>
          </p:nvSpPr>
          <p:spPr>
            <a:xfrm>
              <a:off x="4243847" y="4124259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8D6FA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92" name="pl1091"/>
            <p:cNvSpPr/>
            <p:nvPr/>
          </p:nvSpPr>
          <p:spPr>
            <a:xfrm>
              <a:off x="4243847" y="4079848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2B4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93" name="pl1092"/>
            <p:cNvSpPr/>
            <p:nvPr/>
          </p:nvSpPr>
          <p:spPr>
            <a:xfrm>
              <a:off x="4243847" y="4035437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2A3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94" name="pl1093"/>
            <p:cNvSpPr/>
            <p:nvPr/>
          </p:nvSpPr>
          <p:spPr>
            <a:xfrm>
              <a:off x="4243847" y="3991027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2A3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95" name="pl1094"/>
            <p:cNvSpPr/>
            <p:nvPr/>
          </p:nvSpPr>
          <p:spPr>
            <a:xfrm>
              <a:off x="4243847" y="3946616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2A3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96" name="pl1095"/>
            <p:cNvSpPr/>
            <p:nvPr/>
          </p:nvSpPr>
          <p:spPr>
            <a:xfrm>
              <a:off x="4243847" y="3902205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6213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97" name="pl1096"/>
            <p:cNvSpPr/>
            <p:nvPr/>
          </p:nvSpPr>
          <p:spPr>
            <a:xfrm>
              <a:off x="4243847" y="3857794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5263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98" name="pl1097"/>
            <p:cNvSpPr/>
            <p:nvPr/>
          </p:nvSpPr>
          <p:spPr>
            <a:xfrm>
              <a:off x="4243847" y="3813383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6223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99" name="pl1098"/>
            <p:cNvSpPr/>
            <p:nvPr/>
          </p:nvSpPr>
          <p:spPr>
            <a:xfrm>
              <a:off x="4243847" y="3768972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A3659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00" name="pl1099"/>
            <p:cNvSpPr/>
            <p:nvPr/>
          </p:nvSpPr>
          <p:spPr>
            <a:xfrm>
              <a:off x="4243847" y="3724561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906EA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01" name="pl1100"/>
            <p:cNvSpPr/>
            <p:nvPr/>
          </p:nvSpPr>
          <p:spPr>
            <a:xfrm>
              <a:off x="4243847" y="3680150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5263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02" name="pl1101"/>
            <p:cNvSpPr/>
            <p:nvPr/>
          </p:nvSpPr>
          <p:spPr>
            <a:xfrm>
              <a:off x="4243847" y="3635739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E4F6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03" name="pl1102"/>
            <p:cNvSpPr/>
            <p:nvPr/>
          </p:nvSpPr>
          <p:spPr>
            <a:xfrm>
              <a:off x="4243847" y="3591329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71E3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04" name="pl1103"/>
            <p:cNvSpPr/>
            <p:nvPr/>
          </p:nvSpPr>
          <p:spPr>
            <a:xfrm>
              <a:off x="4243847" y="3546918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71E3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05" name="pl1104"/>
            <p:cNvSpPr/>
            <p:nvPr/>
          </p:nvSpPr>
          <p:spPr>
            <a:xfrm>
              <a:off x="4243847" y="3502507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C3B5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06" name="pl1105"/>
            <p:cNvSpPr/>
            <p:nvPr/>
          </p:nvSpPr>
          <p:spPr>
            <a:xfrm>
              <a:off x="4243847" y="3458096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E374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07" name="pl1106"/>
            <p:cNvSpPr/>
            <p:nvPr/>
          </p:nvSpPr>
          <p:spPr>
            <a:xfrm>
              <a:off x="4243847" y="3413685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D394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08" name="pl1107"/>
            <p:cNvSpPr/>
            <p:nvPr/>
          </p:nvSpPr>
          <p:spPr>
            <a:xfrm>
              <a:off x="4243847" y="3369274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6455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09" name="pl1108"/>
            <p:cNvSpPr/>
            <p:nvPr/>
          </p:nvSpPr>
          <p:spPr>
            <a:xfrm>
              <a:off x="4243847" y="3324863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C3A4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10" name="pl1109"/>
            <p:cNvSpPr/>
            <p:nvPr/>
          </p:nvSpPr>
          <p:spPr>
            <a:xfrm>
              <a:off x="4243847" y="3280452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B3E5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11" name="pl1110"/>
            <p:cNvSpPr/>
            <p:nvPr/>
          </p:nvSpPr>
          <p:spPr>
            <a:xfrm>
              <a:off x="4243847" y="3236041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9415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12" name="pl1111"/>
            <p:cNvSpPr/>
            <p:nvPr/>
          </p:nvSpPr>
          <p:spPr>
            <a:xfrm>
              <a:off x="4243847" y="3191631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8415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13" name="pl1112"/>
            <p:cNvSpPr/>
            <p:nvPr/>
          </p:nvSpPr>
          <p:spPr>
            <a:xfrm>
              <a:off x="4243847" y="3147220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E374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14" name="pl1113"/>
            <p:cNvSpPr/>
            <p:nvPr/>
          </p:nvSpPr>
          <p:spPr>
            <a:xfrm>
              <a:off x="4243847" y="3102809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71D3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15" name="pl1114"/>
            <p:cNvSpPr/>
            <p:nvPr/>
          </p:nvSpPr>
          <p:spPr>
            <a:xfrm>
              <a:off x="4243847" y="3058398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71D3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16" name="pl1115"/>
            <p:cNvSpPr/>
            <p:nvPr/>
          </p:nvSpPr>
          <p:spPr>
            <a:xfrm>
              <a:off x="4243847" y="3013987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6203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17" name="pl1116"/>
            <p:cNvSpPr/>
            <p:nvPr/>
          </p:nvSpPr>
          <p:spPr>
            <a:xfrm>
              <a:off x="4243847" y="2969576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5263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18" name="pl1117"/>
            <p:cNvSpPr/>
            <p:nvPr/>
          </p:nvSpPr>
          <p:spPr>
            <a:xfrm>
              <a:off x="4243847" y="2925165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4283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19" name="pl1118"/>
            <p:cNvSpPr/>
            <p:nvPr/>
          </p:nvSpPr>
          <p:spPr>
            <a:xfrm>
              <a:off x="4243847" y="2880754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4293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20" name="pl1119"/>
            <p:cNvSpPr/>
            <p:nvPr/>
          </p:nvSpPr>
          <p:spPr>
            <a:xfrm>
              <a:off x="4243847" y="2836343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4273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21" name="pl1120"/>
            <p:cNvSpPr/>
            <p:nvPr/>
          </p:nvSpPr>
          <p:spPr>
            <a:xfrm>
              <a:off x="4243847" y="2791933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22E42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22" name="pl1121"/>
            <p:cNvSpPr/>
            <p:nvPr/>
          </p:nvSpPr>
          <p:spPr>
            <a:xfrm>
              <a:off x="4243847" y="2747522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0334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23" name="pl1122"/>
            <p:cNvSpPr/>
            <p:nvPr/>
          </p:nvSpPr>
          <p:spPr>
            <a:xfrm>
              <a:off x="4243847" y="2703111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6213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24" name="pl1123"/>
            <p:cNvSpPr/>
            <p:nvPr/>
          </p:nvSpPr>
          <p:spPr>
            <a:xfrm>
              <a:off x="4243847" y="2658700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13044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25" name="pl1124"/>
            <p:cNvSpPr/>
            <p:nvPr/>
          </p:nvSpPr>
          <p:spPr>
            <a:xfrm>
              <a:off x="4243847" y="2614289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4283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26" name="pl1125"/>
            <p:cNvSpPr/>
            <p:nvPr/>
          </p:nvSpPr>
          <p:spPr>
            <a:xfrm>
              <a:off x="4243847" y="2569878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E384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27" name="pl1126"/>
            <p:cNvSpPr/>
            <p:nvPr/>
          </p:nvSpPr>
          <p:spPr>
            <a:xfrm>
              <a:off x="4243847" y="2525467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6213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28" name="pl1127"/>
            <p:cNvSpPr/>
            <p:nvPr/>
          </p:nvSpPr>
          <p:spPr>
            <a:xfrm>
              <a:off x="4243847" y="2481056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5243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29" name="pl1128"/>
            <p:cNvSpPr/>
            <p:nvPr/>
          </p:nvSpPr>
          <p:spPr>
            <a:xfrm>
              <a:off x="4243847" y="2436645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B3E5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30" name="pl1129"/>
            <p:cNvSpPr/>
            <p:nvPr/>
          </p:nvSpPr>
          <p:spPr>
            <a:xfrm>
              <a:off x="4243847" y="2392235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2C41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31" name="pl1130"/>
            <p:cNvSpPr/>
            <p:nvPr/>
          </p:nvSpPr>
          <p:spPr>
            <a:xfrm>
              <a:off x="4243847" y="2347824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F354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32" name="pl1131"/>
            <p:cNvSpPr/>
            <p:nvPr/>
          </p:nvSpPr>
          <p:spPr>
            <a:xfrm>
              <a:off x="4243847" y="2303413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AF5D84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33" name="pl1132"/>
            <p:cNvSpPr/>
            <p:nvPr/>
          </p:nvSpPr>
          <p:spPr>
            <a:xfrm>
              <a:off x="4243847" y="2259002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15B8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34" name="pl1133"/>
            <p:cNvSpPr/>
            <p:nvPr/>
          </p:nvSpPr>
          <p:spPr>
            <a:xfrm>
              <a:off x="4243847" y="2214591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8425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35" name="pl1134"/>
            <p:cNvSpPr/>
            <p:nvPr/>
          </p:nvSpPr>
          <p:spPr>
            <a:xfrm>
              <a:off x="4243847" y="2170180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8425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36" name="pl1135"/>
            <p:cNvSpPr/>
            <p:nvPr/>
          </p:nvSpPr>
          <p:spPr>
            <a:xfrm>
              <a:off x="4243847" y="2125769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6223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37" name="pl1136"/>
            <p:cNvSpPr/>
            <p:nvPr/>
          </p:nvSpPr>
          <p:spPr>
            <a:xfrm>
              <a:off x="4243847" y="2081358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22F4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38" name="pl1137"/>
            <p:cNvSpPr/>
            <p:nvPr/>
          </p:nvSpPr>
          <p:spPr>
            <a:xfrm>
              <a:off x="4243847" y="2036947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13145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39" name="pl1138"/>
            <p:cNvSpPr/>
            <p:nvPr/>
          </p:nvSpPr>
          <p:spPr>
            <a:xfrm>
              <a:off x="4243847" y="1992537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6455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40" name="pl1139"/>
            <p:cNvSpPr/>
            <p:nvPr/>
          </p:nvSpPr>
          <p:spPr>
            <a:xfrm>
              <a:off x="4243847" y="1948126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7C76B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41" name="pl1140"/>
            <p:cNvSpPr/>
            <p:nvPr/>
          </p:nvSpPr>
          <p:spPr>
            <a:xfrm>
              <a:off x="4243847" y="1903715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481D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42" name="pl1141"/>
            <p:cNvSpPr/>
            <p:nvPr/>
          </p:nvSpPr>
          <p:spPr>
            <a:xfrm>
              <a:off x="4243847" y="1859304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966CA2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43" name="pl1142"/>
            <p:cNvSpPr/>
            <p:nvPr/>
          </p:nvSpPr>
          <p:spPr>
            <a:xfrm>
              <a:off x="4243847" y="1814893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183D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44" name="pl1143"/>
            <p:cNvSpPr/>
            <p:nvPr/>
          </p:nvSpPr>
          <p:spPr>
            <a:xfrm>
              <a:off x="4243847" y="1770482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8C70A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45" name="pl1144"/>
            <p:cNvSpPr/>
            <p:nvPr/>
          </p:nvSpPr>
          <p:spPr>
            <a:xfrm>
              <a:off x="4243847" y="1726071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E4F6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46" name="pl1145"/>
            <p:cNvSpPr/>
            <p:nvPr/>
          </p:nvSpPr>
          <p:spPr>
            <a:xfrm>
              <a:off x="4243847" y="1681660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9D689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47" name="pl1146"/>
            <p:cNvSpPr/>
            <p:nvPr/>
          </p:nvSpPr>
          <p:spPr>
            <a:xfrm>
              <a:off x="4243847" y="1637249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AD5E8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48" name="pl1147"/>
            <p:cNvSpPr/>
            <p:nvPr/>
          </p:nvSpPr>
          <p:spPr>
            <a:xfrm>
              <a:off x="4243847" y="1592839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B3D52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49" name="pl1148"/>
            <p:cNvSpPr/>
            <p:nvPr/>
          </p:nvSpPr>
          <p:spPr>
            <a:xfrm>
              <a:off x="4243847" y="1548428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AE5E85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50" name="pl1149"/>
            <p:cNvSpPr/>
            <p:nvPr/>
          </p:nvSpPr>
          <p:spPr>
            <a:xfrm>
              <a:off x="4243847" y="1504017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2A3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51" name="pl1150"/>
            <p:cNvSpPr/>
            <p:nvPr/>
          </p:nvSpPr>
          <p:spPr>
            <a:xfrm>
              <a:off x="4243847" y="1459606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B3D52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52" name="pl1151"/>
            <p:cNvSpPr/>
            <p:nvPr/>
          </p:nvSpPr>
          <p:spPr>
            <a:xfrm>
              <a:off x="4243847" y="1415195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8425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53" name="tx1152"/>
            <p:cNvSpPr/>
            <p:nvPr/>
          </p:nvSpPr>
          <p:spPr>
            <a:xfrm>
              <a:off x="4305276" y="7152405"/>
              <a:ext cx="589293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906EA9">
                      <a:alpha val="100000"/>
                    </a:srgbClr>
                  </a:solidFill>
                  <a:latin typeface="Arial"/>
                  <a:cs typeface="Arial"/>
                </a:rPr>
                <a:t>Paulinella micropora</a:t>
              </a:r>
            </a:p>
          </p:txBody>
        </p:sp>
        <p:sp>
          <p:nvSpPr>
            <p:cNvPr id="1154" name="tx1153"/>
            <p:cNvSpPr/>
            <p:nvPr/>
          </p:nvSpPr>
          <p:spPr>
            <a:xfrm>
              <a:off x="4305276" y="7106438"/>
              <a:ext cx="911110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A6638F">
                      <a:alpha val="100000"/>
                    </a:srgbClr>
                  </a:solidFill>
                  <a:latin typeface="Arial"/>
                  <a:cs typeface="Arial"/>
                </a:rPr>
                <a:t>Bigelowiella natans CCMP2755</a:t>
              </a:r>
            </a:p>
          </p:txBody>
        </p:sp>
        <p:sp>
          <p:nvSpPr>
            <p:cNvPr id="1155" name="tx1154"/>
            <p:cNvSpPr/>
            <p:nvPr/>
          </p:nvSpPr>
          <p:spPr>
            <a:xfrm>
              <a:off x="4305276" y="7075747"/>
              <a:ext cx="564108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88100">
                      <a:alpha val="100000"/>
                    </a:srgbClr>
                  </a:solidFill>
                  <a:latin typeface="Arial"/>
                  <a:cs typeface="Arial"/>
                </a:rPr>
                <a:t>Lotharella oceanica</a:t>
              </a:r>
            </a:p>
          </p:txBody>
        </p:sp>
        <p:sp>
          <p:nvSpPr>
            <p:cNvPr id="1156" name="tx1155"/>
            <p:cNvSpPr/>
            <p:nvPr/>
          </p:nvSpPr>
          <p:spPr>
            <a:xfrm>
              <a:off x="4305276" y="7017616"/>
              <a:ext cx="560297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8181A5">
                      <a:alpha val="100000"/>
                    </a:srgbClr>
                  </a:solidFill>
                  <a:latin typeface="Arial"/>
                  <a:cs typeface="Arial"/>
                </a:rPr>
                <a:t>Reticulomyxa filosa</a:t>
              </a:r>
            </a:p>
          </p:txBody>
        </p:sp>
        <p:sp>
          <p:nvSpPr>
            <p:cNvPr id="1157" name="tx1156"/>
            <p:cNvSpPr/>
            <p:nvPr/>
          </p:nvSpPr>
          <p:spPr>
            <a:xfrm>
              <a:off x="4305276" y="6986925"/>
              <a:ext cx="491728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9B807B">
                      <a:alpha val="100000"/>
                    </a:srgbClr>
                  </a:solidFill>
                  <a:latin typeface="Arial"/>
                  <a:cs typeface="Arial"/>
                </a:rPr>
                <a:t>Bonamia ostreae</a:t>
              </a:r>
            </a:p>
          </p:txBody>
        </p:sp>
        <p:sp>
          <p:nvSpPr>
            <p:cNvPr id="1158" name="tx1157"/>
            <p:cNvSpPr/>
            <p:nvPr/>
          </p:nvSpPr>
          <p:spPr>
            <a:xfrm>
              <a:off x="4305276" y="6930350"/>
              <a:ext cx="766478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7445B">
                      <a:alpha val="100000"/>
                    </a:srgbClr>
                  </a:solidFill>
                  <a:latin typeface="Arial"/>
                  <a:cs typeface="Arial"/>
                </a:rPr>
                <a:t>Plasmodiophora brassicae</a:t>
              </a:r>
            </a:p>
          </p:txBody>
        </p:sp>
        <p:sp>
          <p:nvSpPr>
            <p:cNvPr id="1159" name="tx1158"/>
            <p:cNvSpPr/>
            <p:nvPr/>
          </p:nvSpPr>
          <p:spPr>
            <a:xfrm>
              <a:off x="4305276" y="6885940"/>
              <a:ext cx="549499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22F43">
                      <a:alpha val="100000"/>
                    </a:srgbClr>
                  </a:solidFill>
                  <a:latin typeface="Arial"/>
                  <a:cs typeface="Arial"/>
                </a:rPr>
                <a:t>Blepharisma stoltei</a:t>
              </a:r>
            </a:p>
          </p:txBody>
        </p:sp>
        <p:sp>
          <p:nvSpPr>
            <p:cNvPr id="1160" name="tx1159"/>
            <p:cNvSpPr/>
            <p:nvPr/>
          </p:nvSpPr>
          <p:spPr>
            <a:xfrm>
              <a:off x="4305276" y="6839941"/>
              <a:ext cx="498779" cy="61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32B40">
                      <a:alpha val="100000"/>
                    </a:srgbClr>
                  </a:solidFill>
                  <a:latin typeface="Arial"/>
                  <a:cs typeface="Arial"/>
                </a:rPr>
                <a:t>Oxytricha trifallax</a:t>
              </a:r>
            </a:p>
          </p:txBody>
        </p:sp>
        <p:sp>
          <p:nvSpPr>
            <p:cNvPr id="1161" name="tx1160"/>
            <p:cNvSpPr/>
            <p:nvPr/>
          </p:nvSpPr>
          <p:spPr>
            <a:xfrm>
              <a:off x="4305276" y="6795562"/>
              <a:ext cx="564013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4283E">
                      <a:alpha val="100000"/>
                    </a:srgbClr>
                  </a:solidFill>
                  <a:latin typeface="Arial"/>
                  <a:cs typeface="Arial"/>
                </a:rPr>
                <a:t>Stylonychia lemnae</a:t>
              </a:r>
            </a:p>
          </p:txBody>
        </p:sp>
        <p:sp>
          <p:nvSpPr>
            <p:cNvPr id="1162" name="tx1161"/>
            <p:cNvSpPr/>
            <p:nvPr/>
          </p:nvSpPr>
          <p:spPr>
            <a:xfrm>
              <a:off x="4305276" y="6752707"/>
              <a:ext cx="900311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62038">
                      <a:alpha val="100000"/>
                    </a:srgbClr>
                  </a:solidFill>
                  <a:latin typeface="Arial"/>
                  <a:cs typeface="Arial"/>
                </a:rPr>
                <a:t>Pseudocohnilembus persalinus</a:t>
              </a:r>
            </a:p>
          </p:txBody>
        </p:sp>
        <p:sp>
          <p:nvSpPr>
            <p:cNvPr id="1163" name="tx1162"/>
            <p:cNvSpPr/>
            <p:nvPr/>
          </p:nvSpPr>
          <p:spPr>
            <a:xfrm>
              <a:off x="4305276" y="6706740"/>
              <a:ext cx="954493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71D36">
                      <a:alpha val="100000"/>
                    </a:srgbClr>
                  </a:solidFill>
                  <a:latin typeface="Arial"/>
                  <a:cs typeface="Arial"/>
                </a:rPr>
                <a:t>Tetrahymena thermophila SB210</a:t>
              </a:r>
            </a:p>
          </p:txBody>
        </p:sp>
        <p:sp>
          <p:nvSpPr>
            <p:cNvPr id="1164" name="tx1163"/>
            <p:cNvSpPr/>
            <p:nvPr/>
          </p:nvSpPr>
          <p:spPr>
            <a:xfrm>
              <a:off x="4305276" y="6662329"/>
              <a:ext cx="719347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C516F">
                      <a:alpha val="100000"/>
                    </a:srgbClr>
                  </a:solidFill>
                  <a:latin typeface="Arial"/>
                  <a:cs typeface="Arial"/>
                </a:rPr>
                <a:t>Ichthyophthirius multifiliis</a:t>
              </a:r>
            </a:p>
          </p:txBody>
        </p:sp>
        <p:sp>
          <p:nvSpPr>
            <p:cNvPr id="1165" name="tx1164"/>
            <p:cNvSpPr/>
            <p:nvPr/>
          </p:nvSpPr>
          <p:spPr>
            <a:xfrm>
              <a:off x="4305276" y="6631638"/>
              <a:ext cx="704992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6233A">
                      <a:alpha val="100000"/>
                    </a:srgbClr>
                  </a:solidFill>
                  <a:latin typeface="Arial"/>
                  <a:cs typeface="Arial"/>
                </a:rPr>
                <a:t>Paramecium sonneborni</a:t>
              </a:r>
            </a:p>
          </p:txBody>
        </p:sp>
        <p:sp>
          <p:nvSpPr>
            <p:cNvPr id="1166" name="tx1165"/>
            <p:cNvSpPr/>
            <p:nvPr/>
          </p:nvSpPr>
          <p:spPr>
            <a:xfrm>
              <a:off x="4305276" y="6575063"/>
              <a:ext cx="704992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5263C">
                      <a:alpha val="100000"/>
                    </a:srgbClr>
                  </a:solidFill>
                  <a:latin typeface="Arial"/>
                  <a:cs typeface="Arial"/>
                </a:rPr>
                <a:t>Paramecium pentaurelia</a:t>
              </a:r>
            </a:p>
          </p:txBody>
        </p:sp>
        <p:sp>
          <p:nvSpPr>
            <p:cNvPr id="1167" name="tx1166"/>
            <p:cNvSpPr/>
            <p:nvPr/>
          </p:nvSpPr>
          <p:spPr>
            <a:xfrm>
              <a:off x="4305276" y="6542816"/>
              <a:ext cx="665166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22D41">
                      <a:alpha val="100000"/>
                    </a:srgbClr>
                  </a:solidFill>
                  <a:latin typeface="Arial"/>
                  <a:cs typeface="Arial"/>
                </a:rPr>
                <a:t>Paramecium octaurelia</a:t>
              </a:r>
            </a:p>
          </p:txBody>
        </p:sp>
        <p:sp>
          <p:nvSpPr>
            <p:cNvPr id="1168" name="tx1167"/>
            <p:cNvSpPr/>
            <p:nvPr/>
          </p:nvSpPr>
          <p:spPr>
            <a:xfrm>
              <a:off x="4305276" y="6498215"/>
              <a:ext cx="997749" cy="475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4273D">
                      <a:alpha val="100000"/>
                    </a:srgbClr>
                  </a:solidFill>
                  <a:latin typeface="Arial"/>
                  <a:cs typeface="Arial"/>
                </a:rPr>
                <a:t>Paramecium tetraurelia strain d4-2</a:t>
              </a:r>
            </a:p>
          </p:txBody>
        </p:sp>
        <p:sp>
          <p:nvSpPr>
            <p:cNvPr id="1169" name="tx1168"/>
            <p:cNvSpPr/>
            <p:nvPr/>
          </p:nvSpPr>
          <p:spPr>
            <a:xfrm>
              <a:off x="4305276" y="6441831"/>
              <a:ext cx="704865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32A3F">
                      <a:alpha val="100000"/>
                    </a:srgbClr>
                  </a:solidFill>
                  <a:latin typeface="Arial"/>
                  <a:cs typeface="Arial"/>
                </a:rPr>
                <a:t>Paramecium primaurelia</a:t>
              </a:r>
            </a:p>
          </p:txBody>
        </p:sp>
        <p:sp>
          <p:nvSpPr>
            <p:cNvPr id="1170" name="tx1169"/>
            <p:cNvSpPr/>
            <p:nvPr/>
          </p:nvSpPr>
          <p:spPr>
            <a:xfrm>
              <a:off x="4305276" y="6396626"/>
              <a:ext cx="683300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7578BF">
                      <a:alpha val="100000"/>
                    </a:srgbClr>
                  </a:solidFill>
                  <a:latin typeface="Arial"/>
                  <a:cs typeface="Arial"/>
                </a:rPr>
                <a:t>Cardiosporidium cionae</a:t>
              </a:r>
            </a:p>
          </p:txBody>
        </p:sp>
        <p:sp>
          <p:nvSpPr>
            <p:cNvPr id="1171" name="tx1170"/>
            <p:cNvSpPr/>
            <p:nvPr/>
          </p:nvSpPr>
          <p:spPr>
            <a:xfrm>
              <a:off x="4305276" y="6353009"/>
              <a:ext cx="690446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F3448">
                      <a:alpha val="100000"/>
                    </a:srgbClr>
                  </a:solidFill>
                  <a:latin typeface="Arial"/>
                  <a:cs typeface="Arial"/>
                </a:rPr>
                <a:t>Theileria equi strain WA</a:t>
              </a:r>
            </a:p>
          </p:txBody>
        </p:sp>
        <p:sp>
          <p:nvSpPr>
            <p:cNvPr id="1172" name="tx1171"/>
            <p:cNvSpPr/>
            <p:nvPr/>
          </p:nvSpPr>
          <p:spPr>
            <a:xfrm>
              <a:off x="4305276" y="6307836"/>
              <a:ext cx="860454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5263C">
                      <a:alpha val="100000"/>
                    </a:srgbClr>
                  </a:solidFill>
                  <a:latin typeface="Arial"/>
                  <a:cs typeface="Arial"/>
                </a:rPr>
                <a:t>Theileria parva strain Muguga</a:t>
              </a:r>
            </a:p>
          </p:txBody>
        </p:sp>
        <p:sp>
          <p:nvSpPr>
            <p:cNvPr id="1173" name="tx1172"/>
            <p:cNvSpPr/>
            <p:nvPr/>
          </p:nvSpPr>
          <p:spPr>
            <a:xfrm>
              <a:off x="4305276" y="6275525"/>
              <a:ext cx="976121" cy="481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F3449">
                      <a:alpha val="100000"/>
                    </a:srgbClr>
                  </a:solidFill>
                  <a:latin typeface="Arial"/>
                  <a:cs typeface="Arial"/>
                </a:rPr>
                <a:t>Theileria orientalis strain Shintoku</a:t>
              </a:r>
            </a:p>
          </p:txBody>
        </p:sp>
        <p:sp>
          <p:nvSpPr>
            <p:cNvPr id="1174" name="tx1173"/>
            <p:cNvSpPr/>
            <p:nvPr/>
          </p:nvSpPr>
          <p:spPr>
            <a:xfrm>
              <a:off x="4305276" y="6231940"/>
              <a:ext cx="517072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F364A">
                      <a:alpha val="100000"/>
                    </a:srgbClr>
                  </a:solidFill>
                  <a:latin typeface="Arial"/>
                  <a:cs typeface="Arial"/>
                </a:rPr>
                <a:t>Theileria annulata</a:t>
              </a:r>
            </a:p>
          </p:txBody>
        </p:sp>
        <p:sp>
          <p:nvSpPr>
            <p:cNvPr id="1175" name="tx1174"/>
            <p:cNvSpPr/>
            <p:nvPr/>
          </p:nvSpPr>
          <p:spPr>
            <a:xfrm>
              <a:off x="4305276" y="6187529"/>
              <a:ext cx="704865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13146">
                      <a:alpha val="100000"/>
                    </a:srgbClr>
                  </a:solidFill>
                  <a:latin typeface="Arial"/>
                  <a:cs typeface="Arial"/>
                </a:rPr>
                <a:t>Babesia microti strain RI</a:t>
              </a:r>
            </a:p>
          </p:txBody>
        </p:sp>
        <p:sp>
          <p:nvSpPr>
            <p:cNvPr id="1176" name="tx1175"/>
            <p:cNvSpPr/>
            <p:nvPr/>
          </p:nvSpPr>
          <p:spPr>
            <a:xfrm>
              <a:off x="4305276" y="6142928"/>
              <a:ext cx="578495" cy="475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5253B">
                      <a:alpha val="100000"/>
                    </a:srgbClr>
                  </a:solidFill>
                  <a:latin typeface="Arial"/>
                  <a:cs typeface="Arial"/>
                </a:rPr>
                <a:t>Babesia bovis T2Bo</a:t>
              </a:r>
            </a:p>
          </p:txBody>
        </p:sp>
        <p:sp>
          <p:nvSpPr>
            <p:cNvPr id="1177" name="tx1176"/>
            <p:cNvSpPr/>
            <p:nvPr/>
          </p:nvSpPr>
          <p:spPr>
            <a:xfrm>
              <a:off x="4305276" y="6085781"/>
              <a:ext cx="589388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75677">
                      <a:alpha val="100000"/>
                    </a:srgbClr>
                  </a:solidFill>
                  <a:latin typeface="Arial"/>
                  <a:cs typeface="Arial"/>
                </a:rPr>
                <a:t>Babesia sp. Xinjiang</a:t>
              </a:r>
            </a:p>
          </p:txBody>
        </p:sp>
        <p:sp>
          <p:nvSpPr>
            <p:cNvPr id="1178" name="tx1177"/>
            <p:cNvSpPr/>
            <p:nvPr/>
          </p:nvSpPr>
          <p:spPr>
            <a:xfrm>
              <a:off x="4305276" y="6054297"/>
              <a:ext cx="480962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AF5D84">
                      <a:alpha val="100000"/>
                    </a:srgbClr>
                  </a:solidFill>
                  <a:latin typeface="Arial"/>
                  <a:cs typeface="Arial"/>
                </a:rPr>
                <a:t>Babesia duncani</a:t>
              </a:r>
            </a:p>
          </p:txBody>
        </p:sp>
        <p:sp>
          <p:nvSpPr>
            <p:cNvPr id="1179" name="tx1178"/>
            <p:cNvSpPr/>
            <p:nvPr/>
          </p:nvSpPr>
          <p:spPr>
            <a:xfrm>
              <a:off x="4305276" y="6009886"/>
              <a:ext cx="412235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E4F6B">
                      <a:alpha val="100000"/>
                    </a:srgbClr>
                  </a:solidFill>
                  <a:latin typeface="Arial"/>
                  <a:cs typeface="Arial"/>
                </a:rPr>
                <a:t>Babesia ovata</a:t>
              </a:r>
            </a:p>
          </p:txBody>
        </p:sp>
        <p:sp>
          <p:nvSpPr>
            <p:cNvPr id="1180" name="tx1179"/>
            <p:cNvSpPr/>
            <p:nvPr/>
          </p:nvSpPr>
          <p:spPr>
            <a:xfrm>
              <a:off x="4305276" y="5952549"/>
              <a:ext cx="459239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F3449">
                      <a:alpha val="100000"/>
                    </a:srgbClr>
                  </a:solidFill>
                  <a:latin typeface="Arial"/>
                  <a:cs typeface="Arial"/>
                </a:rPr>
                <a:t>Babesia gibsoni</a:t>
              </a:r>
            </a:p>
          </p:txBody>
        </p:sp>
        <p:sp>
          <p:nvSpPr>
            <p:cNvPr id="1181" name="tx1180"/>
            <p:cNvSpPr/>
            <p:nvPr/>
          </p:nvSpPr>
          <p:spPr>
            <a:xfrm>
              <a:off x="4305276" y="5921064"/>
              <a:ext cx="437515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5587A">
                      <a:alpha val="100000"/>
                    </a:srgbClr>
                  </a:solidFill>
                  <a:latin typeface="Arial"/>
                  <a:cs typeface="Arial"/>
                </a:rPr>
                <a:t>Babesia caballi</a:t>
              </a:r>
            </a:p>
          </p:txBody>
        </p:sp>
        <p:sp>
          <p:nvSpPr>
            <p:cNvPr id="1182" name="tx1181"/>
            <p:cNvSpPr/>
            <p:nvPr/>
          </p:nvSpPr>
          <p:spPr>
            <a:xfrm>
              <a:off x="4305276" y="5876653"/>
              <a:ext cx="368788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94056">
                      <a:alpha val="100000"/>
                    </a:srgbClr>
                  </a:solidFill>
                  <a:latin typeface="Arial"/>
                  <a:cs typeface="Arial"/>
                </a:rPr>
                <a:t>Babesia ovis</a:t>
              </a:r>
            </a:p>
          </p:txBody>
        </p:sp>
        <p:sp>
          <p:nvSpPr>
            <p:cNvPr id="1183" name="tx1182"/>
            <p:cNvSpPr/>
            <p:nvPr/>
          </p:nvSpPr>
          <p:spPr>
            <a:xfrm>
              <a:off x="4305276" y="5819316"/>
              <a:ext cx="517072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4293E">
                      <a:alpha val="100000"/>
                    </a:srgbClr>
                  </a:solidFill>
                  <a:latin typeface="Arial"/>
                  <a:cs typeface="Arial"/>
                </a:rPr>
                <a:t>Babesia bigemina</a:t>
              </a:r>
            </a:p>
          </p:txBody>
        </p:sp>
        <p:sp>
          <p:nvSpPr>
            <p:cNvPr id="1184" name="tx1183"/>
            <p:cNvSpPr/>
            <p:nvPr/>
          </p:nvSpPr>
          <p:spPr>
            <a:xfrm>
              <a:off x="4305276" y="5774905"/>
              <a:ext cx="1315977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94056">
                      <a:alpha val="100000"/>
                    </a:srgbClr>
                  </a:solidFill>
                  <a:latin typeface="Arial"/>
                  <a:cs typeface="Arial"/>
                </a:rPr>
                <a:t>Hepatocystis sp. ex Piliocolobus tephrosceles</a:t>
              </a:r>
            </a:p>
          </p:txBody>
        </p:sp>
        <p:sp>
          <p:nvSpPr>
            <p:cNvPr id="1185" name="tx1184"/>
            <p:cNvSpPr/>
            <p:nvPr/>
          </p:nvSpPr>
          <p:spPr>
            <a:xfrm>
              <a:off x="4305276" y="5743420"/>
              <a:ext cx="603616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6233A">
                      <a:alpha val="100000"/>
                    </a:srgbClr>
                  </a:solidFill>
                  <a:latin typeface="Arial"/>
                  <a:cs typeface="Arial"/>
                </a:rPr>
                <a:t>Plasmodium relictum</a:t>
              </a:r>
            </a:p>
          </p:txBody>
        </p:sp>
        <p:sp>
          <p:nvSpPr>
            <p:cNvPr id="1186" name="tx1185"/>
            <p:cNvSpPr/>
            <p:nvPr/>
          </p:nvSpPr>
          <p:spPr>
            <a:xfrm>
              <a:off x="4305276" y="5686083"/>
              <a:ext cx="723031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5253B">
                      <a:alpha val="100000"/>
                    </a:srgbClr>
                  </a:solidFill>
                  <a:latin typeface="Arial"/>
                  <a:cs typeface="Arial"/>
                </a:rPr>
                <a:t>Plasmodium gallinaceum</a:t>
              </a:r>
            </a:p>
          </p:txBody>
        </p:sp>
        <p:sp>
          <p:nvSpPr>
            <p:cNvPr id="1187" name="tx1186"/>
            <p:cNvSpPr/>
            <p:nvPr/>
          </p:nvSpPr>
          <p:spPr>
            <a:xfrm>
              <a:off x="4305276" y="5640879"/>
              <a:ext cx="932706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32A3F">
                      <a:alpha val="100000"/>
                    </a:srgbClr>
                  </a:solidFill>
                  <a:latin typeface="Arial"/>
                  <a:cs typeface="Arial"/>
                </a:rPr>
                <a:t>Plasmodium sp. gorilla clade G3</a:t>
              </a:r>
            </a:p>
          </p:txBody>
        </p:sp>
        <p:sp>
          <p:nvSpPr>
            <p:cNvPr id="1188" name="tx1187"/>
            <p:cNvSpPr/>
            <p:nvPr/>
          </p:nvSpPr>
          <p:spPr>
            <a:xfrm>
              <a:off x="4305276" y="5596468"/>
              <a:ext cx="932706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62239">
                      <a:alpha val="100000"/>
                    </a:srgbClr>
                  </a:solidFill>
                  <a:latin typeface="Arial"/>
                  <a:cs typeface="Arial"/>
                </a:rPr>
                <a:t>Plasmodium sp. gorilla clade G2</a:t>
              </a:r>
            </a:p>
          </p:txBody>
        </p:sp>
        <p:sp>
          <p:nvSpPr>
            <p:cNvPr id="1189" name="tx1188"/>
            <p:cNvSpPr/>
            <p:nvPr/>
          </p:nvSpPr>
          <p:spPr>
            <a:xfrm>
              <a:off x="4305276" y="5552057"/>
              <a:ext cx="932706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5243A">
                      <a:alpha val="100000"/>
                    </a:srgbClr>
                  </a:solidFill>
                  <a:latin typeface="Arial"/>
                  <a:cs typeface="Arial"/>
                </a:rPr>
                <a:t>Plasmodium sp. gorilla clade G1</a:t>
              </a:r>
            </a:p>
          </p:txBody>
        </p:sp>
        <p:sp>
          <p:nvSpPr>
            <p:cNvPr id="1190" name="tx1189"/>
            <p:cNvSpPr/>
            <p:nvPr/>
          </p:nvSpPr>
          <p:spPr>
            <a:xfrm>
              <a:off x="4305276" y="5508408"/>
              <a:ext cx="784358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5233A">
                      <a:alpha val="100000"/>
                    </a:srgbClr>
                  </a:solidFill>
                  <a:latin typeface="Arial"/>
                  <a:cs typeface="Arial"/>
                </a:rPr>
                <a:t>Plasmodium sp. DRC-Itaito</a:t>
              </a:r>
            </a:p>
          </p:txBody>
        </p:sp>
        <p:sp>
          <p:nvSpPr>
            <p:cNvPr id="1191" name="tx1190"/>
            <p:cNvSpPr/>
            <p:nvPr/>
          </p:nvSpPr>
          <p:spPr>
            <a:xfrm>
              <a:off x="4305276" y="5464029"/>
              <a:ext cx="571254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13146">
                      <a:alpha val="100000"/>
                    </a:srgbClr>
                  </a:solidFill>
                  <a:latin typeface="Arial"/>
                  <a:cs typeface="Arial"/>
                </a:rPr>
                <a:t>Plasmodium gaboni</a:t>
              </a:r>
            </a:p>
          </p:txBody>
        </p:sp>
        <p:sp>
          <p:nvSpPr>
            <p:cNvPr id="1192" name="tx1191"/>
            <p:cNvSpPr/>
            <p:nvPr/>
          </p:nvSpPr>
          <p:spPr>
            <a:xfrm>
              <a:off x="4305276" y="5432544"/>
              <a:ext cx="686857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62239">
                      <a:alpha val="100000"/>
                    </a:srgbClr>
                  </a:solidFill>
                  <a:latin typeface="Arial"/>
                  <a:cs typeface="Arial"/>
                </a:rPr>
                <a:t>Plasmodium reichenowi</a:t>
              </a:r>
            </a:p>
          </p:txBody>
        </p:sp>
        <p:sp>
          <p:nvSpPr>
            <p:cNvPr id="1193" name="tx1192"/>
            <p:cNvSpPr/>
            <p:nvPr/>
          </p:nvSpPr>
          <p:spPr>
            <a:xfrm>
              <a:off x="4305276" y="5375175"/>
              <a:ext cx="921749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A5372">
                      <a:alpha val="100000"/>
                    </a:srgbClr>
                  </a:solidFill>
                  <a:latin typeface="Arial"/>
                  <a:cs typeface="Arial"/>
                </a:rPr>
                <a:t>Plasmodium falciparum UGT5.1</a:t>
              </a:r>
            </a:p>
          </p:txBody>
        </p:sp>
        <p:sp>
          <p:nvSpPr>
            <p:cNvPr id="1194" name="tx1193"/>
            <p:cNvSpPr/>
            <p:nvPr/>
          </p:nvSpPr>
          <p:spPr>
            <a:xfrm>
              <a:off x="4305276" y="5330765"/>
              <a:ext cx="1160483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D4F6C">
                      <a:alpha val="100000"/>
                    </a:srgbClr>
                  </a:solidFill>
                  <a:latin typeface="Arial"/>
                  <a:cs typeface="Arial"/>
                </a:rPr>
                <a:t>Plasmodium falciparum MaliPS096_E11</a:t>
              </a:r>
            </a:p>
          </p:txBody>
        </p:sp>
        <p:sp>
          <p:nvSpPr>
            <p:cNvPr id="1195" name="tx1194"/>
            <p:cNvSpPr/>
            <p:nvPr/>
          </p:nvSpPr>
          <p:spPr>
            <a:xfrm>
              <a:off x="4305276" y="5286354"/>
              <a:ext cx="1080895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94056">
                      <a:alpha val="100000"/>
                    </a:srgbClr>
                  </a:solidFill>
                  <a:latin typeface="Arial"/>
                  <a:cs typeface="Arial"/>
                </a:rPr>
                <a:t>Plasmodium falciparum NF135/5.C10</a:t>
              </a:r>
            </a:p>
          </p:txBody>
        </p:sp>
        <p:sp>
          <p:nvSpPr>
            <p:cNvPr id="1196" name="tx1195"/>
            <p:cNvSpPr/>
            <p:nvPr/>
          </p:nvSpPr>
          <p:spPr>
            <a:xfrm>
              <a:off x="4305276" y="5241181"/>
              <a:ext cx="1276214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E4F6C">
                      <a:alpha val="100000"/>
                    </a:srgbClr>
                  </a:solidFill>
                  <a:latin typeface="Arial"/>
                  <a:cs typeface="Arial"/>
                </a:rPr>
                <a:t>Plasmodium falciparum Tanzania (2000708)</a:t>
              </a:r>
            </a:p>
          </p:txBody>
        </p:sp>
        <p:sp>
          <p:nvSpPr>
            <p:cNvPr id="1197" name="tx1196"/>
            <p:cNvSpPr/>
            <p:nvPr/>
          </p:nvSpPr>
          <p:spPr>
            <a:xfrm>
              <a:off x="4305276" y="5197532"/>
              <a:ext cx="881955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9A6A9E">
                      <a:alpha val="100000"/>
                    </a:srgbClr>
                  </a:solidFill>
                  <a:latin typeface="Arial"/>
                  <a:cs typeface="Arial"/>
                </a:rPr>
                <a:t>Plasmodium falciparum FCH/4</a:t>
              </a:r>
            </a:p>
          </p:txBody>
        </p:sp>
        <p:sp>
          <p:nvSpPr>
            <p:cNvPr id="1198" name="tx1197"/>
            <p:cNvSpPr/>
            <p:nvPr/>
          </p:nvSpPr>
          <p:spPr>
            <a:xfrm>
              <a:off x="4305276" y="5152327"/>
              <a:ext cx="1431390" cy="61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5475F">
                      <a:alpha val="100000"/>
                    </a:srgbClr>
                  </a:solidFill>
                  <a:latin typeface="Arial"/>
                  <a:cs typeface="Arial"/>
                </a:rPr>
                <a:t>Plasmodium falciparum Vietnam Oak-Knoll (FVO)</a:t>
              </a:r>
            </a:p>
          </p:txBody>
        </p:sp>
        <p:sp>
          <p:nvSpPr>
            <p:cNvPr id="1199" name="tx1198"/>
            <p:cNvSpPr/>
            <p:nvPr/>
          </p:nvSpPr>
          <p:spPr>
            <a:xfrm>
              <a:off x="4305276" y="5108710"/>
              <a:ext cx="997622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AB5F89">
                      <a:alpha val="100000"/>
                    </a:srgbClr>
                  </a:solidFill>
                  <a:latin typeface="Arial"/>
                  <a:cs typeface="Arial"/>
                </a:rPr>
                <a:t>Plasmodium falciparum IGH-CR14</a:t>
              </a:r>
            </a:p>
          </p:txBody>
        </p:sp>
        <p:sp>
          <p:nvSpPr>
            <p:cNvPr id="1200" name="tx1199"/>
            <p:cNvSpPr/>
            <p:nvPr/>
          </p:nvSpPr>
          <p:spPr>
            <a:xfrm>
              <a:off x="4305276" y="5064299"/>
              <a:ext cx="925433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9E8076">
                      <a:alpha val="100000"/>
                    </a:srgbClr>
                  </a:solidFill>
                  <a:latin typeface="Arial"/>
                  <a:cs typeface="Arial"/>
                </a:rPr>
                <a:t>Plasmodium falciparum RAJ116</a:t>
              </a:r>
            </a:p>
          </p:txBody>
        </p:sp>
        <p:sp>
          <p:nvSpPr>
            <p:cNvPr id="1201" name="tx1200"/>
            <p:cNvSpPr/>
            <p:nvPr/>
          </p:nvSpPr>
          <p:spPr>
            <a:xfrm>
              <a:off x="4305276" y="5019888"/>
              <a:ext cx="820564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24A64">
                      <a:alpha val="100000"/>
                    </a:srgbClr>
                  </a:solidFill>
                  <a:latin typeface="Arial"/>
                  <a:cs typeface="Arial"/>
                </a:rPr>
                <a:t>Plasmodium falciparum HB3</a:t>
              </a:r>
            </a:p>
          </p:txBody>
        </p:sp>
        <p:sp>
          <p:nvSpPr>
            <p:cNvPr id="1202" name="tx1201"/>
            <p:cNvSpPr/>
            <p:nvPr/>
          </p:nvSpPr>
          <p:spPr>
            <a:xfrm>
              <a:off x="4305276" y="4974715"/>
              <a:ext cx="1200278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14B65">
                      <a:alpha val="100000"/>
                    </a:srgbClr>
                  </a:solidFill>
                  <a:latin typeface="Arial"/>
                  <a:cs typeface="Arial"/>
                </a:rPr>
                <a:t>Plasmodium falciparum Palo Alto/Uganda</a:t>
              </a:r>
            </a:p>
          </p:txBody>
        </p:sp>
        <p:sp>
          <p:nvSpPr>
            <p:cNvPr id="1203" name="tx1202"/>
            <p:cNvSpPr/>
            <p:nvPr/>
          </p:nvSpPr>
          <p:spPr>
            <a:xfrm>
              <a:off x="4305276" y="4931067"/>
              <a:ext cx="813355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3682DB">
                      <a:alpha val="100000"/>
                    </a:srgbClr>
                  </a:solidFill>
                  <a:latin typeface="Arial"/>
                  <a:cs typeface="Arial"/>
                </a:rPr>
                <a:t>Plasmodium falciparum Dd2</a:t>
              </a:r>
            </a:p>
          </p:txBody>
        </p:sp>
        <p:sp>
          <p:nvSpPr>
            <p:cNvPr id="1204" name="tx1203"/>
            <p:cNvSpPr/>
            <p:nvPr/>
          </p:nvSpPr>
          <p:spPr>
            <a:xfrm>
              <a:off x="4305276" y="4886656"/>
              <a:ext cx="816975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94057">
                      <a:alpha val="100000"/>
                    </a:srgbClr>
                  </a:solidFill>
                  <a:latin typeface="Arial"/>
                  <a:cs typeface="Arial"/>
                </a:rPr>
                <a:t>Plasmodium falciparum 7G8</a:t>
              </a:r>
            </a:p>
          </p:txBody>
        </p:sp>
        <p:sp>
          <p:nvSpPr>
            <p:cNvPr id="1205" name="tx1204"/>
            <p:cNvSpPr/>
            <p:nvPr/>
          </p:nvSpPr>
          <p:spPr>
            <a:xfrm>
              <a:off x="4305276" y="4842245"/>
              <a:ext cx="813355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62239">
                      <a:alpha val="100000"/>
                    </a:srgbClr>
                  </a:solidFill>
                  <a:latin typeface="Arial"/>
                  <a:cs typeface="Arial"/>
                </a:rPr>
                <a:t>Plasmodium falciparum 3D7</a:t>
              </a:r>
            </a:p>
          </p:txBody>
        </p:sp>
        <p:sp>
          <p:nvSpPr>
            <p:cNvPr id="1206" name="tx1205"/>
            <p:cNvSpPr/>
            <p:nvPr/>
          </p:nvSpPr>
          <p:spPr>
            <a:xfrm>
              <a:off x="4305276" y="4797834"/>
              <a:ext cx="853085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65779">
                      <a:alpha val="100000"/>
                    </a:srgbClr>
                  </a:solidFill>
                  <a:latin typeface="Arial"/>
                  <a:cs typeface="Arial"/>
                </a:rPr>
                <a:t>Plasmodium falciparum NF54</a:t>
              </a:r>
            </a:p>
          </p:txBody>
        </p:sp>
        <p:sp>
          <p:nvSpPr>
            <p:cNvPr id="1207" name="tx1206"/>
            <p:cNvSpPr/>
            <p:nvPr/>
          </p:nvSpPr>
          <p:spPr>
            <a:xfrm>
              <a:off x="4305276" y="4752661"/>
              <a:ext cx="1156672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94056">
                      <a:alpha val="100000"/>
                    </a:srgbClr>
                  </a:solidFill>
                  <a:latin typeface="Arial"/>
                  <a:cs typeface="Arial"/>
                </a:rPr>
                <a:t>Plasmodium falciparum CAMP/Malaysia</a:t>
              </a:r>
            </a:p>
          </p:txBody>
        </p:sp>
        <p:sp>
          <p:nvSpPr>
            <p:cNvPr id="1208" name="tx1207"/>
            <p:cNvSpPr/>
            <p:nvPr/>
          </p:nvSpPr>
          <p:spPr>
            <a:xfrm>
              <a:off x="4305276" y="4721144"/>
              <a:ext cx="903900" cy="481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22D41">
                      <a:alpha val="100000"/>
                    </a:srgbClr>
                  </a:solidFill>
                  <a:latin typeface="Arial"/>
                  <a:cs typeface="Arial"/>
                </a:rPr>
                <a:t>Plasmodium inui San Antonio 1</a:t>
              </a:r>
            </a:p>
          </p:txBody>
        </p:sp>
        <p:sp>
          <p:nvSpPr>
            <p:cNvPr id="1209" name="tx1208"/>
            <p:cNvSpPr/>
            <p:nvPr/>
          </p:nvSpPr>
          <p:spPr>
            <a:xfrm>
              <a:off x="4305276" y="4664633"/>
              <a:ext cx="907330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85575">
                      <a:alpha val="100000"/>
                    </a:srgbClr>
                  </a:solidFill>
                  <a:latin typeface="Arial"/>
                  <a:cs typeface="Arial"/>
                </a:rPr>
                <a:t>Plasmodium cynomolgi strain B</a:t>
              </a:r>
            </a:p>
          </p:txBody>
        </p:sp>
        <p:sp>
          <p:nvSpPr>
            <p:cNvPr id="1210" name="tx1209"/>
            <p:cNvSpPr/>
            <p:nvPr/>
          </p:nvSpPr>
          <p:spPr>
            <a:xfrm>
              <a:off x="4305276" y="4620222"/>
              <a:ext cx="592913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62239">
                      <a:alpha val="100000"/>
                    </a:srgbClr>
                  </a:solidFill>
                  <a:latin typeface="Arial"/>
                  <a:cs typeface="Arial"/>
                </a:rPr>
                <a:t>Plasmodium gonderi</a:t>
              </a:r>
            </a:p>
          </p:txBody>
        </p:sp>
        <p:sp>
          <p:nvSpPr>
            <p:cNvPr id="1211" name="tx1210"/>
            <p:cNvSpPr/>
            <p:nvPr/>
          </p:nvSpPr>
          <p:spPr>
            <a:xfrm>
              <a:off x="4305276" y="4588737"/>
              <a:ext cx="780801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95474">
                      <a:alpha val="100000"/>
                    </a:srgbClr>
                  </a:solidFill>
                  <a:latin typeface="Arial"/>
                  <a:cs typeface="Arial"/>
                </a:rPr>
                <a:t>Plasmodium ovale wallikeri</a:t>
              </a:r>
            </a:p>
          </p:txBody>
        </p:sp>
        <p:sp>
          <p:nvSpPr>
            <p:cNvPr id="1212" name="tx1211"/>
            <p:cNvSpPr/>
            <p:nvPr/>
          </p:nvSpPr>
          <p:spPr>
            <a:xfrm>
              <a:off x="4305276" y="4544326"/>
              <a:ext cx="719347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F4E6A">
                      <a:alpha val="100000"/>
                    </a:srgbClr>
                  </a:solidFill>
                  <a:latin typeface="Arial"/>
                  <a:cs typeface="Arial"/>
                </a:rPr>
                <a:t>Plasmodium ovale curtisi</a:t>
              </a:r>
            </a:p>
          </p:txBody>
        </p:sp>
        <p:sp>
          <p:nvSpPr>
            <p:cNvPr id="1213" name="tx1212"/>
            <p:cNvSpPr/>
            <p:nvPr/>
          </p:nvSpPr>
          <p:spPr>
            <a:xfrm>
              <a:off x="4305276" y="4499915"/>
              <a:ext cx="625371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25A7F">
                      <a:alpha val="100000"/>
                    </a:srgbClr>
                  </a:solidFill>
                  <a:latin typeface="Arial"/>
                  <a:cs typeface="Arial"/>
                </a:rPr>
                <a:t>Plasmodium malariae</a:t>
              </a:r>
            </a:p>
          </p:txBody>
        </p:sp>
        <p:sp>
          <p:nvSpPr>
            <p:cNvPr id="1214" name="tx1213"/>
            <p:cNvSpPr/>
            <p:nvPr/>
          </p:nvSpPr>
          <p:spPr>
            <a:xfrm>
              <a:off x="4305276" y="4441785"/>
              <a:ext cx="553087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32C40">
                      <a:alpha val="100000"/>
                    </a:srgbClr>
                  </a:solidFill>
                  <a:latin typeface="Arial"/>
                  <a:cs typeface="Arial"/>
                </a:rPr>
                <a:t>Plasmodium fragile</a:t>
              </a:r>
            </a:p>
          </p:txBody>
        </p:sp>
        <p:sp>
          <p:nvSpPr>
            <p:cNvPr id="1215" name="tx1214"/>
            <p:cNvSpPr/>
            <p:nvPr/>
          </p:nvSpPr>
          <p:spPr>
            <a:xfrm>
              <a:off x="4305276" y="4411094"/>
              <a:ext cx="780833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F3449">
                      <a:alpha val="100000"/>
                    </a:srgbClr>
                  </a:solidFill>
                  <a:latin typeface="Arial"/>
                  <a:cs typeface="Arial"/>
                </a:rPr>
                <a:t>Plasmodium vivax India VII</a:t>
              </a:r>
            </a:p>
          </p:txBody>
        </p:sp>
        <p:sp>
          <p:nvSpPr>
            <p:cNvPr id="1216" name="tx1215"/>
            <p:cNvSpPr/>
            <p:nvPr/>
          </p:nvSpPr>
          <p:spPr>
            <a:xfrm>
              <a:off x="4305276" y="4366683"/>
              <a:ext cx="882018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13145">
                      <a:alpha val="100000"/>
                    </a:srgbClr>
                  </a:solidFill>
                  <a:latin typeface="Arial"/>
                  <a:cs typeface="Arial"/>
                </a:rPr>
                <a:t>Plasmodium vivax Mauritania I</a:t>
              </a:r>
            </a:p>
          </p:txBody>
        </p:sp>
        <p:sp>
          <p:nvSpPr>
            <p:cNvPr id="1217" name="tx1216"/>
            <p:cNvSpPr/>
            <p:nvPr/>
          </p:nvSpPr>
          <p:spPr>
            <a:xfrm>
              <a:off x="4305276" y="4322272"/>
              <a:ext cx="929054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03347">
                      <a:alpha val="100000"/>
                    </a:srgbClr>
                  </a:solidFill>
                  <a:latin typeface="Arial"/>
                  <a:cs typeface="Arial"/>
                </a:rPr>
                <a:t>Plasmodium vivax North Korean</a:t>
              </a:r>
            </a:p>
          </p:txBody>
        </p:sp>
        <p:sp>
          <p:nvSpPr>
            <p:cNvPr id="1218" name="tx1217"/>
            <p:cNvSpPr/>
            <p:nvPr/>
          </p:nvSpPr>
          <p:spPr>
            <a:xfrm>
              <a:off x="4305276" y="4277861"/>
              <a:ext cx="740975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13145">
                      <a:alpha val="100000"/>
                    </a:srgbClr>
                  </a:solidFill>
                  <a:latin typeface="Arial"/>
                  <a:cs typeface="Arial"/>
                </a:rPr>
                <a:t>Plasmodium vivax Brazil I</a:t>
              </a:r>
            </a:p>
          </p:txBody>
        </p:sp>
        <p:sp>
          <p:nvSpPr>
            <p:cNvPr id="1219" name="tx1218"/>
            <p:cNvSpPr/>
            <p:nvPr/>
          </p:nvSpPr>
          <p:spPr>
            <a:xfrm>
              <a:off x="4305276" y="4233450"/>
              <a:ext cx="867536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62139">
                      <a:alpha val="100000"/>
                    </a:srgbClr>
                  </a:solidFill>
                  <a:latin typeface="Arial"/>
                  <a:cs typeface="Arial"/>
                </a:rPr>
                <a:t>Plasmodium knowlesi strain H</a:t>
              </a:r>
            </a:p>
          </p:txBody>
        </p:sp>
        <p:sp>
          <p:nvSpPr>
            <p:cNvPr id="1220" name="tx1219"/>
            <p:cNvSpPr/>
            <p:nvPr/>
          </p:nvSpPr>
          <p:spPr>
            <a:xfrm>
              <a:off x="4305276" y="4189039"/>
              <a:ext cx="708517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74359">
                      <a:alpha val="100000"/>
                    </a:srgbClr>
                  </a:solidFill>
                  <a:latin typeface="Arial"/>
                  <a:cs typeface="Arial"/>
                </a:rPr>
                <a:t>Plasmodium brasilianum</a:t>
              </a:r>
            </a:p>
          </p:txBody>
        </p:sp>
        <p:sp>
          <p:nvSpPr>
            <p:cNvPr id="1221" name="tx1220"/>
            <p:cNvSpPr/>
            <p:nvPr/>
          </p:nvSpPr>
          <p:spPr>
            <a:xfrm>
              <a:off x="4305276" y="4131512"/>
              <a:ext cx="657956" cy="604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22E43">
                      <a:alpha val="100000"/>
                    </a:srgbClr>
                  </a:solidFill>
                  <a:latin typeface="Arial"/>
                  <a:cs typeface="Arial"/>
                </a:rPr>
                <a:t>Plasmodium yoelii 17X</a:t>
              </a:r>
            </a:p>
          </p:txBody>
        </p:sp>
        <p:sp>
          <p:nvSpPr>
            <p:cNvPr id="1222" name="tx1221"/>
            <p:cNvSpPr/>
            <p:nvPr/>
          </p:nvSpPr>
          <p:spPr>
            <a:xfrm>
              <a:off x="4305276" y="4087291"/>
              <a:ext cx="690446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8D6FAB">
                      <a:alpha val="100000"/>
                    </a:srgbClr>
                  </a:solidFill>
                  <a:latin typeface="Arial"/>
                  <a:cs typeface="Arial"/>
                </a:rPr>
                <a:t>Plasmodium yoelii yoelii</a:t>
              </a:r>
            </a:p>
          </p:txBody>
        </p:sp>
        <p:sp>
          <p:nvSpPr>
            <p:cNvPr id="1223" name="tx1222"/>
            <p:cNvSpPr/>
            <p:nvPr/>
          </p:nvSpPr>
          <p:spPr>
            <a:xfrm>
              <a:off x="4305276" y="4043643"/>
              <a:ext cx="773592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32B40">
                      <a:alpha val="100000"/>
                    </a:srgbClr>
                  </a:solidFill>
                  <a:latin typeface="Arial"/>
                  <a:cs typeface="Arial"/>
                </a:rPr>
                <a:t>Plasmodium vinckei petteri</a:t>
              </a:r>
            </a:p>
          </p:txBody>
        </p:sp>
        <p:sp>
          <p:nvSpPr>
            <p:cNvPr id="1224" name="tx1223"/>
            <p:cNvSpPr/>
            <p:nvPr/>
          </p:nvSpPr>
          <p:spPr>
            <a:xfrm>
              <a:off x="4305276" y="4011396"/>
              <a:ext cx="788042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32A3F">
                      <a:alpha val="100000"/>
                    </a:srgbClr>
                  </a:solidFill>
                  <a:latin typeface="Arial"/>
                  <a:cs typeface="Arial"/>
                </a:rPr>
                <a:t>Plasmodium vinckei lentum</a:t>
              </a:r>
            </a:p>
          </p:txBody>
        </p:sp>
        <p:sp>
          <p:nvSpPr>
            <p:cNvPr id="1225" name="tx1224"/>
            <p:cNvSpPr/>
            <p:nvPr/>
          </p:nvSpPr>
          <p:spPr>
            <a:xfrm>
              <a:off x="4305276" y="3966985"/>
              <a:ext cx="957955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32A3F">
                      <a:alpha val="100000"/>
                    </a:srgbClr>
                  </a:solidFill>
                  <a:latin typeface="Arial"/>
                  <a:cs typeface="Arial"/>
                </a:rPr>
                <a:t>Plasmodium vinckei brucechwatti</a:t>
              </a:r>
            </a:p>
          </p:txBody>
        </p:sp>
        <p:sp>
          <p:nvSpPr>
            <p:cNvPr id="1226" name="tx1225"/>
            <p:cNvSpPr/>
            <p:nvPr/>
          </p:nvSpPr>
          <p:spPr>
            <a:xfrm>
              <a:off x="4305276" y="3922574"/>
              <a:ext cx="791631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32A3F">
                      <a:alpha val="100000"/>
                    </a:srgbClr>
                  </a:solidFill>
                  <a:latin typeface="Arial"/>
                  <a:cs typeface="Arial"/>
                </a:rPr>
                <a:t>Plasmodium vinckei vinckei</a:t>
              </a:r>
            </a:p>
          </p:txBody>
        </p:sp>
        <p:sp>
          <p:nvSpPr>
            <p:cNvPr id="1227" name="tx1226"/>
            <p:cNvSpPr/>
            <p:nvPr/>
          </p:nvSpPr>
          <p:spPr>
            <a:xfrm>
              <a:off x="4305276" y="3878163"/>
              <a:ext cx="922035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62139">
                      <a:alpha val="100000"/>
                    </a:srgbClr>
                  </a:solidFill>
                  <a:latin typeface="Arial"/>
                  <a:cs typeface="Arial"/>
                </a:rPr>
                <a:t>Plasmodium chabaudi chabaudi</a:t>
              </a:r>
            </a:p>
          </p:txBody>
        </p:sp>
        <p:sp>
          <p:nvSpPr>
            <p:cNvPr id="1228" name="tx1227"/>
            <p:cNvSpPr/>
            <p:nvPr/>
          </p:nvSpPr>
          <p:spPr>
            <a:xfrm>
              <a:off x="4305276" y="3833752"/>
              <a:ext cx="835173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5263C">
                      <a:alpha val="100000"/>
                    </a:srgbClr>
                  </a:solidFill>
                  <a:latin typeface="Arial"/>
                  <a:cs typeface="Arial"/>
                </a:rPr>
                <a:t>Plasmodium chabaudi adami</a:t>
              </a:r>
            </a:p>
          </p:txBody>
        </p:sp>
        <p:sp>
          <p:nvSpPr>
            <p:cNvPr id="1229" name="tx1228"/>
            <p:cNvSpPr/>
            <p:nvPr/>
          </p:nvSpPr>
          <p:spPr>
            <a:xfrm>
              <a:off x="4305276" y="3776415"/>
              <a:ext cx="788106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62239">
                      <a:alpha val="100000"/>
                    </a:srgbClr>
                  </a:solidFill>
                  <a:latin typeface="Arial"/>
                  <a:cs typeface="Arial"/>
                </a:rPr>
                <a:t>Plasmodium berghei ANKA</a:t>
              </a:r>
            </a:p>
          </p:txBody>
        </p:sp>
        <p:sp>
          <p:nvSpPr>
            <p:cNvPr id="1230" name="tx1229"/>
            <p:cNvSpPr/>
            <p:nvPr/>
          </p:nvSpPr>
          <p:spPr>
            <a:xfrm>
              <a:off x="4305276" y="3731210"/>
              <a:ext cx="715917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A36593">
                      <a:alpha val="100000"/>
                    </a:srgbClr>
                  </a:solidFill>
                  <a:latin typeface="Arial"/>
                  <a:cs typeface="Arial"/>
                </a:rPr>
                <a:t>Porospora cf. gigantea A</a:t>
              </a:r>
            </a:p>
          </p:txBody>
        </p:sp>
        <p:sp>
          <p:nvSpPr>
            <p:cNvPr id="1231" name="tx1230"/>
            <p:cNvSpPr/>
            <p:nvPr/>
          </p:nvSpPr>
          <p:spPr>
            <a:xfrm>
              <a:off x="4305276" y="3686799"/>
              <a:ext cx="701498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906EA8">
                      <a:alpha val="100000"/>
                    </a:srgbClr>
                  </a:solidFill>
                  <a:latin typeface="Arial"/>
                  <a:cs typeface="Arial"/>
                </a:rPr>
                <a:t>Gregarina niphandrodes</a:t>
              </a:r>
            </a:p>
          </p:txBody>
        </p:sp>
        <p:sp>
          <p:nvSpPr>
            <p:cNvPr id="1232" name="tx1231"/>
            <p:cNvSpPr/>
            <p:nvPr/>
          </p:nvSpPr>
          <p:spPr>
            <a:xfrm>
              <a:off x="4305276" y="3643945"/>
              <a:ext cx="827964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5263C">
                      <a:alpha val="100000"/>
                    </a:srgbClr>
                  </a:solidFill>
                  <a:latin typeface="Arial"/>
                  <a:cs typeface="Arial"/>
                </a:rPr>
                <a:t>Neospora caninum Liverpool</a:t>
              </a:r>
            </a:p>
          </p:txBody>
        </p:sp>
        <p:sp>
          <p:nvSpPr>
            <p:cNvPr id="1233" name="tx1232"/>
            <p:cNvSpPr/>
            <p:nvPr/>
          </p:nvSpPr>
          <p:spPr>
            <a:xfrm>
              <a:off x="4305276" y="3597978"/>
              <a:ext cx="545846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E4F6C">
                      <a:alpha val="100000"/>
                    </a:srgbClr>
                  </a:solidFill>
                  <a:latin typeface="Arial"/>
                  <a:cs typeface="Arial"/>
                </a:rPr>
                <a:t>Cystoisospora suis</a:t>
              </a:r>
            </a:p>
          </p:txBody>
        </p:sp>
        <p:sp>
          <p:nvSpPr>
            <p:cNvPr id="1234" name="tx1233"/>
            <p:cNvSpPr/>
            <p:nvPr/>
          </p:nvSpPr>
          <p:spPr>
            <a:xfrm>
              <a:off x="4305276" y="3567287"/>
              <a:ext cx="672407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71E37">
                      <a:alpha val="100000"/>
                    </a:srgbClr>
                  </a:solidFill>
                  <a:latin typeface="Arial"/>
                  <a:cs typeface="Arial"/>
                </a:rPr>
                <a:t>Hammondia hammondi</a:t>
              </a:r>
            </a:p>
          </p:txBody>
        </p:sp>
        <p:sp>
          <p:nvSpPr>
            <p:cNvPr id="1235" name="tx1234"/>
            <p:cNvSpPr/>
            <p:nvPr/>
          </p:nvSpPr>
          <p:spPr>
            <a:xfrm>
              <a:off x="4305276" y="3522876"/>
              <a:ext cx="509831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71E37">
                      <a:alpha val="100000"/>
                    </a:srgbClr>
                  </a:solidFill>
                  <a:latin typeface="Arial"/>
                  <a:cs typeface="Arial"/>
                </a:rPr>
                <a:t>Besnoitia besnoiti</a:t>
              </a:r>
            </a:p>
          </p:txBody>
        </p:sp>
        <p:sp>
          <p:nvSpPr>
            <p:cNvPr id="1236" name="tx1235"/>
            <p:cNvSpPr/>
            <p:nvPr/>
          </p:nvSpPr>
          <p:spPr>
            <a:xfrm>
              <a:off x="4305276" y="3464745"/>
              <a:ext cx="914635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C3B50">
                      <a:alpha val="100000"/>
                    </a:srgbClr>
                  </a:solidFill>
                  <a:latin typeface="Arial"/>
                  <a:cs typeface="Arial"/>
                </a:rPr>
                <a:t>Toxoplasma gondii TgCatPRC2</a:t>
              </a:r>
            </a:p>
          </p:txBody>
        </p:sp>
        <p:sp>
          <p:nvSpPr>
            <p:cNvPr id="1237" name="tx1236"/>
            <p:cNvSpPr/>
            <p:nvPr/>
          </p:nvSpPr>
          <p:spPr>
            <a:xfrm>
              <a:off x="4305276" y="3420302"/>
              <a:ext cx="1265289" cy="61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E374C">
                      <a:alpha val="100000"/>
                    </a:srgbClr>
                  </a:solidFill>
                  <a:latin typeface="Arial"/>
                  <a:cs typeface="Arial"/>
                </a:rPr>
                <a:t>Toxoplasma gondii GAB2-2007-GAL-DOM2</a:t>
              </a:r>
            </a:p>
          </p:txBody>
        </p:sp>
        <p:sp>
          <p:nvSpPr>
            <p:cNvPr id="1238" name="tx1237"/>
            <p:cNvSpPr/>
            <p:nvPr/>
          </p:nvSpPr>
          <p:spPr>
            <a:xfrm>
              <a:off x="4305276" y="3376717"/>
              <a:ext cx="672439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D394E">
                      <a:alpha val="100000"/>
                    </a:srgbClr>
                  </a:solidFill>
                  <a:latin typeface="Arial"/>
                  <a:cs typeface="Arial"/>
                </a:rPr>
                <a:t>Toxoplasma gondii ARI</a:t>
              </a:r>
            </a:p>
          </p:txBody>
        </p:sp>
        <p:sp>
          <p:nvSpPr>
            <p:cNvPr id="1239" name="tx1238"/>
            <p:cNvSpPr/>
            <p:nvPr/>
          </p:nvSpPr>
          <p:spPr>
            <a:xfrm>
              <a:off x="4305276" y="3331481"/>
              <a:ext cx="701308" cy="61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6455C">
                      <a:alpha val="100000"/>
                    </a:srgbClr>
                  </a:solidFill>
                  <a:latin typeface="Arial"/>
                  <a:cs typeface="Arial"/>
                </a:rPr>
                <a:t>Toxoplasma gondii FOU</a:t>
              </a:r>
            </a:p>
          </p:txBody>
        </p:sp>
        <p:sp>
          <p:nvSpPr>
            <p:cNvPr id="1240" name="tx1239"/>
            <p:cNvSpPr/>
            <p:nvPr/>
          </p:nvSpPr>
          <p:spPr>
            <a:xfrm>
              <a:off x="4305276" y="3287101"/>
              <a:ext cx="737482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C3A4F">
                      <a:alpha val="100000"/>
                    </a:srgbClr>
                  </a:solidFill>
                  <a:latin typeface="Arial"/>
                  <a:cs typeface="Arial"/>
                </a:rPr>
                <a:t>Toxoplasma gondii CAST</a:t>
              </a:r>
            </a:p>
          </p:txBody>
        </p:sp>
        <p:sp>
          <p:nvSpPr>
            <p:cNvPr id="1241" name="tx1240"/>
            <p:cNvSpPr/>
            <p:nvPr/>
          </p:nvSpPr>
          <p:spPr>
            <a:xfrm>
              <a:off x="4305276" y="3243294"/>
              <a:ext cx="672534" cy="604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B3E53">
                      <a:alpha val="100000"/>
                    </a:srgbClr>
                  </a:solidFill>
                  <a:latin typeface="Arial"/>
                  <a:cs typeface="Arial"/>
                </a:rPr>
                <a:t>Toxoplasma gondii p89</a:t>
              </a:r>
            </a:p>
          </p:txBody>
        </p:sp>
        <p:sp>
          <p:nvSpPr>
            <p:cNvPr id="1242" name="tx1241"/>
            <p:cNvSpPr/>
            <p:nvPr/>
          </p:nvSpPr>
          <p:spPr>
            <a:xfrm>
              <a:off x="4305276" y="3198280"/>
              <a:ext cx="704960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94157">
                      <a:alpha val="100000"/>
                    </a:srgbClr>
                  </a:solidFill>
                  <a:latin typeface="Arial"/>
                  <a:cs typeface="Arial"/>
                </a:rPr>
                <a:t>Toxoplasma gondii MAS</a:t>
              </a:r>
            </a:p>
          </p:txBody>
        </p:sp>
        <p:sp>
          <p:nvSpPr>
            <p:cNvPr id="1243" name="tx1242"/>
            <p:cNvSpPr/>
            <p:nvPr/>
          </p:nvSpPr>
          <p:spPr>
            <a:xfrm>
              <a:off x="4305276" y="3154663"/>
              <a:ext cx="701340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84158">
                      <a:alpha val="100000"/>
                    </a:srgbClr>
                  </a:solidFill>
                  <a:latin typeface="Arial"/>
                  <a:cs typeface="Arial"/>
                </a:rPr>
                <a:t>Toxoplasma gondii RUB</a:t>
              </a:r>
            </a:p>
          </p:txBody>
        </p:sp>
        <p:sp>
          <p:nvSpPr>
            <p:cNvPr id="1244" name="tx1243"/>
            <p:cNvSpPr/>
            <p:nvPr/>
          </p:nvSpPr>
          <p:spPr>
            <a:xfrm>
              <a:off x="4305276" y="3110252"/>
              <a:ext cx="744723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E374C">
                      <a:alpha val="100000"/>
                    </a:srgbClr>
                  </a:solidFill>
                  <a:latin typeface="Arial"/>
                  <a:cs typeface="Arial"/>
                </a:rPr>
                <a:t>Toxoplasma gondii VAND</a:t>
              </a:r>
            </a:p>
          </p:txBody>
        </p:sp>
        <p:sp>
          <p:nvSpPr>
            <p:cNvPr id="1245" name="tx1244"/>
            <p:cNvSpPr/>
            <p:nvPr/>
          </p:nvSpPr>
          <p:spPr>
            <a:xfrm>
              <a:off x="4305276" y="3065650"/>
              <a:ext cx="733925" cy="604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71D36">
                      <a:alpha val="100000"/>
                    </a:srgbClr>
                  </a:solidFill>
                  <a:latin typeface="Arial"/>
                  <a:cs typeface="Arial"/>
                </a:rPr>
                <a:t>Toxoplasma gondii ME49</a:t>
              </a:r>
            </a:p>
          </p:txBody>
        </p:sp>
        <p:sp>
          <p:nvSpPr>
            <p:cNvPr id="1246" name="tx1245"/>
            <p:cNvSpPr/>
            <p:nvPr/>
          </p:nvSpPr>
          <p:spPr>
            <a:xfrm>
              <a:off x="4305276" y="3020636"/>
              <a:ext cx="690510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71D36">
                      <a:alpha val="100000"/>
                    </a:srgbClr>
                  </a:solidFill>
                  <a:latin typeface="Arial"/>
                  <a:cs typeface="Arial"/>
                </a:rPr>
                <a:t>Toxoplasma gondii GT1</a:t>
              </a:r>
            </a:p>
          </p:txBody>
        </p:sp>
        <p:sp>
          <p:nvSpPr>
            <p:cNvPr id="1247" name="tx1246"/>
            <p:cNvSpPr/>
            <p:nvPr/>
          </p:nvSpPr>
          <p:spPr>
            <a:xfrm>
              <a:off x="4305276" y="2976225"/>
              <a:ext cx="701371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62038">
                      <a:alpha val="100000"/>
                    </a:srgbClr>
                  </a:solidFill>
                  <a:latin typeface="Arial"/>
                  <a:cs typeface="Arial"/>
                </a:rPr>
                <a:t>Toxoplasma gondii VEG</a:t>
              </a:r>
            </a:p>
          </p:txBody>
        </p:sp>
        <p:sp>
          <p:nvSpPr>
            <p:cNvPr id="1248" name="tx1247"/>
            <p:cNvSpPr/>
            <p:nvPr/>
          </p:nvSpPr>
          <p:spPr>
            <a:xfrm>
              <a:off x="4305276" y="2931814"/>
              <a:ext cx="766414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5263C">
                      <a:alpha val="100000"/>
                    </a:srgbClr>
                  </a:solidFill>
                  <a:latin typeface="Arial"/>
                  <a:cs typeface="Arial"/>
                </a:rPr>
                <a:t>Cryptosporidium sp. 43IA8</a:t>
              </a:r>
            </a:p>
          </p:txBody>
        </p:sp>
        <p:sp>
          <p:nvSpPr>
            <p:cNvPr id="1249" name="tx1248"/>
            <p:cNvSpPr/>
            <p:nvPr/>
          </p:nvSpPr>
          <p:spPr>
            <a:xfrm>
              <a:off x="4305276" y="2887403"/>
              <a:ext cx="1196657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4283E">
                      <a:alpha val="100000"/>
                    </a:srgbClr>
                  </a:solidFill>
                  <a:latin typeface="Arial"/>
                  <a:cs typeface="Arial"/>
                </a:rPr>
                <a:t>Cryptosporidium sp. chipmunk genotype I</a:t>
              </a:r>
            </a:p>
          </p:txBody>
        </p:sp>
        <p:sp>
          <p:nvSpPr>
            <p:cNvPr id="1250" name="tx1249"/>
            <p:cNvSpPr/>
            <p:nvPr/>
          </p:nvSpPr>
          <p:spPr>
            <a:xfrm>
              <a:off x="4305276" y="2842993"/>
              <a:ext cx="773624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4293E">
                      <a:alpha val="100000"/>
                    </a:srgbClr>
                  </a:solidFill>
                  <a:latin typeface="Arial"/>
                  <a:cs typeface="Arial"/>
                </a:rPr>
                <a:t>Cryptosporidium ubiquitum</a:t>
              </a:r>
            </a:p>
          </p:txBody>
        </p:sp>
        <p:sp>
          <p:nvSpPr>
            <p:cNvPr id="1251" name="tx1250"/>
            <p:cNvSpPr/>
            <p:nvPr/>
          </p:nvSpPr>
          <p:spPr>
            <a:xfrm>
              <a:off x="4305276" y="2798582"/>
              <a:ext cx="679521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4273C">
                      <a:alpha val="100000"/>
                    </a:srgbClr>
                  </a:solidFill>
                  <a:latin typeface="Arial"/>
                  <a:cs typeface="Arial"/>
                </a:rPr>
                <a:t>Cryptosporidium tyzzeri</a:t>
              </a:r>
            </a:p>
          </p:txBody>
        </p:sp>
        <p:sp>
          <p:nvSpPr>
            <p:cNvPr id="1252" name="tx1251"/>
            <p:cNvSpPr/>
            <p:nvPr/>
          </p:nvSpPr>
          <p:spPr>
            <a:xfrm>
              <a:off x="4305276" y="2754171"/>
              <a:ext cx="625371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22E42">
                      <a:alpha val="100000"/>
                    </a:srgbClr>
                  </a:solidFill>
                  <a:latin typeface="Arial"/>
                  <a:cs typeface="Arial"/>
                </a:rPr>
                <a:t>Cryptosporidium xiaoi</a:t>
              </a:r>
            </a:p>
          </p:txBody>
        </p:sp>
        <p:sp>
          <p:nvSpPr>
            <p:cNvPr id="1253" name="tx1252"/>
            <p:cNvSpPr/>
            <p:nvPr/>
          </p:nvSpPr>
          <p:spPr>
            <a:xfrm>
              <a:off x="4305276" y="2709760"/>
              <a:ext cx="690478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03347">
                      <a:alpha val="100000"/>
                    </a:srgbClr>
                  </a:solidFill>
                  <a:latin typeface="Arial"/>
                  <a:cs typeface="Arial"/>
                </a:rPr>
                <a:t>Cryptosporidium ryanae</a:t>
              </a:r>
            </a:p>
          </p:txBody>
        </p:sp>
        <p:sp>
          <p:nvSpPr>
            <p:cNvPr id="1254" name="tx1253"/>
            <p:cNvSpPr/>
            <p:nvPr/>
          </p:nvSpPr>
          <p:spPr>
            <a:xfrm>
              <a:off x="4305276" y="2665349"/>
              <a:ext cx="834951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62139">
                      <a:alpha val="100000"/>
                    </a:srgbClr>
                  </a:solidFill>
                  <a:latin typeface="Arial"/>
                  <a:cs typeface="Arial"/>
                </a:rPr>
                <a:t>Cryptosporidium muris RN66</a:t>
              </a:r>
            </a:p>
          </p:txBody>
        </p:sp>
        <p:sp>
          <p:nvSpPr>
            <p:cNvPr id="1255" name="tx1254"/>
            <p:cNvSpPr/>
            <p:nvPr/>
          </p:nvSpPr>
          <p:spPr>
            <a:xfrm>
              <a:off x="4305276" y="2620938"/>
              <a:ext cx="643442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13044">
                      <a:alpha val="100000"/>
                    </a:srgbClr>
                  </a:solidFill>
                  <a:latin typeface="Arial"/>
                  <a:cs typeface="Arial"/>
                </a:rPr>
                <a:t>Cryptosporidium bovis</a:t>
              </a:r>
            </a:p>
          </p:txBody>
        </p:sp>
        <p:sp>
          <p:nvSpPr>
            <p:cNvPr id="1256" name="tx1255"/>
            <p:cNvSpPr/>
            <p:nvPr/>
          </p:nvSpPr>
          <p:spPr>
            <a:xfrm>
              <a:off x="4305276" y="2576527"/>
              <a:ext cx="715727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4283E">
                      <a:alpha val="100000"/>
                    </a:srgbClr>
                  </a:solidFill>
                  <a:latin typeface="Arial"/>
                  <a:cs typeface="Arial"/>
                </a:rPr>
                <a:t>Cryptosporidium hominis</a:t>
              </a:r>
            </a:p>
          </p:txBody>
        </p:sp>
        <p:sp>
          <p:nvSpPr>
            <p:cNvPr id="1257" name="tx1256"/>
            <p:cNvSpPr/>
            <p:nvPr/>
          </p:nvSpPr>
          <p:spPr>
            <a:xfrm>
              <a:off x="4305276" y="2532116"/>
              <a:ext cx="643442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E384D">
                      <a:alpha val="100000"/>
                    </a:srgbClr>
                  </a:solidFill>
                  <a:latin typeface="Arial"/>
                  <a:cs typeface="Arial"/>
                </a:rPr>
                <a:t>Cryptosporidium canis</a:t>
              </a:r>
            </a:p>
          </p:txBody>
        </p:sp>
        <p:sp>
          <p:nvSpPr>
            <p:cNvPr id="1258" name="tx1257"/>
            <p:cNvSpPr/>
            <p:nvPr/>
          </p:nvSpPr>
          <p:spPr>
            <a:xfrm>
              <a:off x="4305276" y="2487705"/>
              <a:ext cx="777276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62139">
                      <a:alpha val="100000"/>
                    </a:srgbClr>
                  </a:solidFill>
                  <a:latin typeface="Arial"/>
                  <a:cs typeface="Arial"/>
                </a:rPr>
                <a:t>Cryptosporidium andersoni</a:t>
              </a:r>
            </a:p>
          </p:txBody>
        </p:sp>
        <p:sp>
          <p:nvSpPr>
            <p:cNvPr id="1259" name="tx1258"/>
            <p:cNvSpPr/>
            <p:nvPr/>
          </p:nvSpPr>
          <p:spPr>
            <a:xfrm>
              <a:off x="4305276" y="2443295"/>
              <a:ext cx="824185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5243B">
                      <a:alpha val="100000"/>
                    </a:srgbClr>
                  </a:solidFill>
                  <a:latin typeface="Arial"/>
                  <a:cs typeface="Arial"/>
                </a:rPr>
                <a:t>Cryptosporidium meleagridis</a:t>
              </a:r>
            </a:p>
          </p:txBody>
        </p:sp>
        <p:sp>
          <p:nvSpPr>
            <p:cNvPr id="1260" name="tx1259"/>
            <p:cNvSpPr/>
            <p:nvPr/>
          </p:nvSpPr>
          <p:spPr>
            <a:xfrm>
              <a:off x="4305276" y="2398884"/>
              <a:ext cx="607269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B3E53">
                      <a:alpha val="100000"/>
                    </a:srgbClr>
                  </a:solidFill>
                  <a:latin typeface="Arial"/>
                  <a:cs typeface="Arial"/>
                </a:rPr>
                <a:t>Cryptosporidium felis</a:t>
              </a:r>
            </a:p>
          </p:txBody>
        </p:sp>
        <p:sp>
          <p:nvSpPr>
            <p:cNvPr id="1261" name="tx1260"/>
            <p:cNvSpPr/>
            <p:nvPr/>
          </p:nvSpPr>
          <p:spPr>
            <a:xfrm>
              <a:off x="4305276" y="2354473"/>
              <a:ext cx="918160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32C41">
                      <a:alpha val="100000"/>
                    </a:srgbClr>
                  </a:solidFill>
                  <a:latin typeface="Arial"/>
                  <a:cs typeface="Arial"/>
                </a:rPr>
                <a:t>Cryptosporidium parvum Iowa II</a:t>
              </a:r>
            </a:p>
          </p:txBody>
        </p:sp>
        <p:sp>
          <p:nvSpPr>
            <p:cNvPr id="1262" name="tx1261"/>
            <p:cNvSpPr/>
            <p:nvPr/>
          </p:nvSpPr>
          <p:spPr>
            <a:xfrm>
              <a:off x="4305276" y="2310062"/>
              <a:ext cx="723063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F3549">
                      <a:alpha val="100000"/>
                    </a:srgbClr>
                  </a:solidFill>
                  <a:latin typeface="Arial"/>
                  <a:cs typeface="Arial"/>
                </a:rPr>
                <a:t>Cyclospora cayetanensis</a:t>
              </a:r>
            </a:p>
          </p:txBody>
        </p:sp>
        <p:sp>
          <p:nvSpPr>
            <p:cNvPr id="1263" name="tx1262"/>
            <p:cNvSpPr/>
            <p:nvPr/>
          </p:nvSpPr>
          <p:spPr>
            <a:xfrm>
              <a:off x="4305276" y="2279371"/>
              <a:ext cx="455491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AF5D84">
                      <a:alpha val="100000"/>
                    </a:srgbClr>
                  </a:solidFill>
                  <a:latin typeface="Arial"/>
                  <a:cs typeface="Arial"/>
                </a:rPr>
                <a:t>Eimeria brunetti</a:t>
              </a:r>
            </a:p>
          </p:txBody>
        </p:sp>
        <p:sp>
          <p:nvSpPr>
            <p:cNvPr id="1264" name="tx1263"/>
            <p:cNvSpPr/>
            <p:nvPr/>
          </p:nvSpPr>
          <p:spPr>
            <a:xfrm>
              <a:off x="4305276" y="2234960"/>
              <a:ext cx="466226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15B80">
                      <a:alpha val="100000"/>
                    </a:srgbClr>
                  </a:solidFill>
                  <a:latin typeface="Arial"/>
                  <a:cs typeface="Arial"/>
                </a:rPr>
                <a:t>Eimeria maxima</a:t>
              </a:r>
            </a:p>
          </p:txBody>
        </p:sp>
        <p:sp>
          <p:nvSpPr>
            <p:cNvPr id="1265" name="tx1264"/>
            <p:cNvSpPr/>
            <p:nvPr/>
          </p:nvSpPr>
          <p:spPr>
            <a:xfrm>
              <a:off x="4305276" y="2190549"/>
              <a:ext cx="430211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84259">
                      <a:alpha val="100000"/>
                    </a:srgbClr>
                  </a:solidFill>
                  <a:latin typeface="Arial"/>
                  <a:cs typeface="Arial"/>
                </a:rPr>
                <a:t>Eimeria tenella</a:t>
              </a:r>
            </a:p>
          </p:txBody>
        </p:sp>
        <p:sp>
          <p:nvSpPr>
            <p:cNvPr id="1266" name="tx1265"/>
            <p:cNvSpPr/>
            <p:nvPr/>
          </p:nvSpPr>
          <p:spPr>
            <a:xfrm>
              <a:off x="4305276" y="2146138"/>
              <a:ext cx="535016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84258">
                      <a:alpha val="100000"/>
                    </a:srgbClr>
                  </a:solidFill>
                  <a:latin typeface="Arial"/>
                  <a:cs typeface="Arial"/>
                </a:rPr>
                <a:t>Eimeria acervulina</a:t>
              </a:r>
            </a:p>
          </p:txBody>
        </p:sp>
        <p:sp>
          <p:nvSpPr>
            <p:cNvPr id="1267" name="tx1266"/>
            <p:cNvSpPr/>
            <p:nvPr/>
          </p:nvSpPr>
          <p:spPr>
            <a:xfrm>
              <a:off x="4305276" y="2100870"/>
              <a:ext cx="990413" cy="481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62239">
                      <a:alpha val="100000"/>
                    </a:srgbClr>
                  </a:solidFill>
                  <a:latin typeface="Arial"/>
                  <a:cs typeface="Arial"/>
                </a:rPr>
                <a:t>Vitrella brassicaformis CCMP3155</a:t>
              </a:r>
            </a:p>
          </p:txBody>
        </p:sp>
        <p:sp>
          <p:nvSpPr>
            <p:cNvPr id="1268" name="tx1267"/>
            <p:cNvSpPr/>
            <p:nvPr/>
          </p:nvSpPr>
          <p:spPr>
            <a:xfrm>
              <a:off x="4305276" y="2056491"/>
              <a:ext cx="795284" cy="481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22F43">
                      <a:alpha val="100000"/>
                    </a:srgbClr>
                  </a:solidFill>
                  <a:latin typeface="Arial"/>
                  <a:cs typeface="Arial"/>
                </a:rPr>
                <a:t>Chromera velia CCMP2878</a:t>
              </a:r>
            </a:p>
          </p:txBody>
        </p:sp>
        <p:sp>
          <p:nvSpPr>
            <p:cNvPr id="1269" name="tx1268"/>
            <p:cNvSpPr/>
            <p:nvPr/>
          </p:nvSpPr>
          <p:spPr>
            <a:xfrm>
              <a:off x="4305276" y="1999789"/>
              <a:ext cx="679775" cy="604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13145">
                      <a:alpha val="100000"/>
                    </a:srgbClr>
                  </a:solidFill>
                  <a:latin typeface="Arial"/>
                  <a:cs typeface="Arial"/>
                </a:rPr>
                <a:t>Amoebophrya sp. A120</a:t>
              </a:r>
            </a:p>
          </p:txBody>
        </p:sp>
        <p:sp>
          <p:nvSpPr>
            <p:cNvPr id="1270" name="tx1269"/>
            <p:cNvSpPr/>
            <p:nvPr/>
          </p:nvSpPr>
          <p:spPr>
            <a:xfrm>
              <a:off x="4305276" y="1955378"/>
              <a:ext cx="701403" cy="604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6455D">
                      <a:alpha val="100000"/>
                    </a:srgbClr>
                  </a:solidFill>
                  <a:latin typeface="Arial"/>
                  <a:cs typeface="Arial"/>
                </a:rPr>
                <a:t>Amoebophrya sp. AT5.2</a:t>
              </a:r>
            </a:p>
          </p:txBody>
        </p:sp>
        <p:sp>
          <p:nvSpPr>
            <p:cNvPr id="1271" name="tx1270"/>
            <p:cNvSpPr/>
            <p:nvPr/>
          </p:nvSpPr>
          <p:spPr>
            <a:xfrm>
              <a:off x="4305276" y="1911158"/>
              <a:ext cx="502527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7C76BA">
                      <a:alpha val="100000"/>
                    </a:srgbClr>
                  </a:solidFill>
                  <a:latin typeface="Arial"/>
                  <a:cs typeface="Arial"/>
                </a:rPr>
                <a:t>Polarella glacialis</a:t>
              </a:r>
            </a:p>
          </p:txBody>
        </p:sp>
        <p:sp>
          <p:nvSpPr>
            <p:cNvPr id="1272" name="tx1271"/>
            <p:cNvSpPr/>
            <p:nvPr/>
          </p:nvSpPr>
          <p:spPr>
            <a:xfrm>
              <a:off x="4305276" y="1866747"/>
              <a:ext cx="574811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481D7">
                      <a:alpha val="100000"/>
                    </a:srgbClr>
                  </a:solidFill>
                  <a:latin typeface="Arial"/>
                  <a:cs typeface="Arial"/>
                </a:rPr>
                <a:t>Fugacium kawagutii</a:t>
              </a:r>
            </a:p>
          </p:txBody>
        </p:sp>
        <p:sp>
          <p:nvSpPr>
            <p:cNvPr id="1273" name="tx1272"/>
            <p:cNvSpPr/>
            <p:nvPr/>
          </p:nvSpPr>
          <p:spPr>
            <a:xfrm>
              <a:off x="4305276" y="1834468"/>
              <a:ext cx="531364" cy="481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966CA2">
                      <a:alpha val="100000"/>
                    </a:srgbClr>
                  </a:solidFill>
                  <a:latin typeface="Arial"/>
                  <a:cs typeface="Arial"/>
                </a:rPr>
                <a:t>Effrenium voratum</a:t>
              </a:r>
            </a:p>
          </p:txBody>
        </p:sp>
        <p:sp>
          <p:nvSpPr>
            <p:cNvPr id="1274" name="tx1273"/>
            <p:cNvSpPr/>
            <p:nvPr/>
          </p:nvSpPr>
          <p:spPr>
            <a:xfrm>
              <a:off x="4305276" y="1777131"/>
              <a:ext cx="614669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183D6">
                      <a:alpha val="100000"/>
                    </a:srgbClr>
                  </a:solidFill>
                  <a:latin typeface="Arial"/>
                  <a:cs typeface="Arial"/>
                </a:rPr>
                <a:t>Cladocopium goreaui</a:t>
              </a:r>
            </a:p>
          </p:txBody>
        </p:sp>
        <p:sp>
          <p:nvSpPr>
            <p:cNvPr id="1275" name="tx1274"/>
            <p:cNvSpPr/>
            <p:nvPr/>
          </p:nvSpPr>
          <p:spPr>
            <a:xfrm>
              <a:off x="4305276" y="1746440"/>
              <a:ext cx="556644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8C70AC">
                      <a:alpha val="100000"/>
                    </a:srgbClr>
                  </a:solidFill>
                  <a:latin typeface="Arial"/>
                  <a:cs typeface="Arial"/>
                </a:rPr>
                <a:t>Breviolum minutum</a:t>
              </a:r>
            </a:p>
          </p:txBody>
        </p:sp>
        <p:sp>
          <p:nvSpPr>
            <p:cNvPr id="1276" name="tx1275"/>
            <p:cNvSpPr/>
            <p:nvPr/>
          </p:nvSpPr>
          <p:spPr>
            <a:xfrm>
              <a:off x="4305276" y="1702029"/>
              <a:ext cx="592850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E4F6B">
                      <a:alpha val="100000"/>
                    </a:srgbClr>
                  </a:solidFill>
                  <a:latin typeface="Arial"/>
                  <a:cs typeface="Arial"/>
                </a:rPr>
                <a:t>Durusdinium trenchii</a:t>
              </a:r>
            </a:p>
          </p:txBody>
        </p:sp>
        <p:sp>
          <p:nvSpPr>
            <p:cNvPr id="1277" name="tx1276"/>
            <p:cNvSpPr/>
            <p:nvPr/>
          </p:nvSpPr>
          <p:spPr>
            <a:xfrm>
              <a:off x="4305276" y="1643899"/>
              <a:ext cx="621846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9D689A">
                      <a:alpha val="100000"/>
                    </a:srgbClr>
                  </a:solidFill>
                  <a:latin typeface="Arial"/>
                  <a:cs typeface="Arial"/>
                </a:rPr>
                <a:t>Symbiodinium natans</a:t>
              </a:r>
            </a:p>
          </p:txBody>
        </p:sp>
        <p:sp>
          <p:nvSpPr>
            <p:cNvPr id="1278" name="tx1277"/>
            <p:cNvSpPr/>
            <p:nvPr/>
          </p:nvSpPr>
          <p:spPr>
            <a:xfrm>
              <a:off x="4305276" y="1599488"/>
              <a:ext cx="867599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AD5E87">
                      <a:alpha val="100000"/>
                    </a:srgbClr>
                  </a:solidFill>
                  <a:latin typeface="Arial"/>
                  <a:cs typeface="Arial"/>
                </a:rPr>
                <a:t>Symbiodinium sp. CCMP2592</a:t>
              </a:r>
            </a:p>
          </p:txBody>
        </p:sp>
        <p:sp>
          <p:nvSpPr>
            <p:cNvPr id="1279" name="tx1278"/>
            <p:cNvSpPr/>
            <p:nvPr/>
          </p:nvSpPr>
          <p:spPr>
            <a:xfrm>
              <a:off x="4305276" y="1555077"/>
              <a:ext cx="654336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B3D52">
                      <a:alpha val="100000"/>
                    </a:srgbClr>
                  </a:solidFill>
                  <a:latin typeface="Arial"/>
                  <a:cs typeface="Arial"/>
                </a:rPr>
                <a:t>Symbiodinium sp. KB8</a:t>
              </a:r>
            </a:p>
          </p:txBody>
        </p:sp>
        <p:sp>
          <p:nvSpPr>
            <p:cNvPr id="1280" name="tx1279"/>
            <p:cNvSpPr/>
            <p:nvPr/>
          </p:nvSpPr>
          <p:spPr>
            <a:xfrm>
              <a:off x="4305276" y="1510666"/>
              <a:ext cx="885575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AE5E85">
                      <a:alpha val="100000"/>
                    </a:srgbClr>
                  </a:solidFill>
                  <a:latin typeface="Arial"/>
                  <a:cs typeface="Arial"/>
                </a:rPr>
                <a:t>Symbiodinium microadriaticum</a:t>
              </a:r>
            </a:p>
          </p:txBody>
        </p:sp>
        <p:sp>
          <p:nvSpPr>
            <p:cNvPr id="1281" name="tx1280"/>
            <p:cNvSpPr/>
            <p:nvPr/>
          </p:nvSpPr>
          <p:spPr>
            <a:xfrm>
              <a:off x="4305276" y="1479117"/>
              <a:ext cx="929054" cy="481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32A3F">
                      <a:alpha val="100000"/>
                    </a:srgbClr>
                  </a:solidFill>
                  <a:latin typeface="Arial"/>
                  <a:cs typeface="Arial"/>
                </a:rPr>
                <a:t>Perkinsus marinus ATCC 50983</a:t>
              </a:r>
            </a:p>
          </p:txBody>
        </p:sp>
        <p:sp>
          <p:nvSpPr>
            <p:cNvPr id="1282" name="tx1281"/>
            <p:cNvSpPr/>
            <p:nvPr/>
          </p:nvSpPr>
          <p:spPr>
            <a:xfrm>
              <a:off x="4305276" y="1423400"/>
              <a:ext cx="632708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B3D52">
                      <a:alpha val="100000"/>
                    </a:srgbClr>
                  </a:solidFill>
                  <a:latin typeface="Arial"/>
                  <a:cs typeface="Arial"/>
                </a:rPr>
                <a:t>Perkinsus chesapeaki</a:t>
              </a:r>
            </a:p>
          </p:txBody>
        </p:sp>
        <p:sp>
          <p:nvSpPr>
            <p:cNvPr id="1283" name="tx1282"/>
            <p:cNvSpPr/>
            <p:nvPr/>
          </p:nvSpPr>
          <p:spPr>
            <a:xfrm>
              <a:off x="4305276" y="1391153"/>
              <a:ext cx="473594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84258">
                      <a:alpha val="100000"/>
                    </a:srgbClr>
                  </a:solidFill>
                  <a:latin typeface="Arial"/>
                  <a:cs typeface="Arial"/>
                </a:rPr>
                <a:t>Perkinsus olseni</a:t>
              </a:r>
            </a:p>
          </p:txBody>
        </p:sp>
        <p:sp>
          <p:nvSpPr>
            <p:cNvPr id="1284" name="pl1283"/>
            <p:cNvSpPr/>
            <p:nvPr/>
          </p:nvSpPr>
          <p:spPr>
            <a:xfrm>
              <a:off x="1366885" y="5879310"/>
              <a:ext cx="819063" cy="0"/>
            </a:xfrm>
            <a:custGeom>
              <a:avLst/>
              <a:pathLst>
                <a:path w="819063" h="0">
                  <a:moveTo>
                    <a:pt x="819063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5" name="rc1284"/>
            <p:cNvSpPr/>
            <p:nvPr/>
          </p:nvSpPr>
          <p:spPr>
            <a:xfrm>
              <a:off x="6844374" y="7166405"/>
              <a:ext cx="307148" cy="44410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86" name="rc1285"/>
            <p:cNvSpPr/>
            <p:nvPr/>
          </p:nvSpPr>
          <p:spPr>
            <a:xfrm>
              <a:off x="6844374" y="7121994"/>
              <a:ext cx="307148" cy="44410"/>
            </a:xfrm>
            <a:prstGeom prst="rect">
              <a:avLst/>
            </a:prstGeom>
            <a:solidFill>
              <a:srgbClr val="63E3C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87" name="rc1286"/>
            <p:cNvSpPr/>
            <p:nvPr/>
          </p:nvSpPr>
          <p:spPr>
            <a:xfrm>
              <a:off x="6844374" y="7077583"/>
              <a:ext cx="307148" cy="44410"/>
            </a:xfrm>
            <a:prstGeom prst="rect">
              <a:avLst/>
            </a:prstGeom>
            <a:solidFill>
              <a:srgbClr val="63E3C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88" name="rc1287"/>
            <p:cNvSpPr/>
            <p:nvPr/>
          </p:nvSpPr>
          <p:spPr>
            <a:xfrm>
              <a:off x="6844374" y="7033172"/>
              <a:ext cx="307148" cy="44410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89" name="rc1288"/>
            <p:cNvSpPr/>
            <p:nvPr/>
          </p:nvSpPr>
          <p:spPr>
            <a:xfrm>
              <a:off x="6844374" y="6988761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90" name="rc1289"/>
            <p:cNvSpPr/>
            <p:nvPr/>
          </p:nvSpPr>
          <p:spPr>
            <a:xfrm>
              <a:off x="6844374" y="6944351"/>
              <a:ext cx="307148" cy="44410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91" name="rc1290"/>
            <p:cNvSpPr/>
            <p:nvPr/>
          </p:nvSpPr>
          <p:spPr>
            <a:xfrm>
              <a:off x="6844374" y="6899940"/>
              <a:ext cx="307148" cy="44410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92" name="rc1291"/>
            <p:cNvSpPr/>
            <p:nvPr/>
          </p:nvSpPr>
          <p:spPr>
            <a:xfrm>
              <a:off x="6844374" y="6855529"/>
              <a:ext cx="307148" cy="44410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93" name="rc1292"/>
            <p:cNvSpPr/>
            <p:nvPr/>
          </p:nvSpPr>
          <p:spPr>
            <a:xfrm>
              <a:off x="6844374" y="6811118"/>
              <a:ext cx="307148" cy="44410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94" name="rc1293"/>
            <p:cNvSpPr/>
            <p:nvPr/>
          </p:nvSpPr>
          <p:spPr>
            <a:xfrm>
              <a:off x="6844374" y="6766707"/>
              <a:ext cx="307148" cy="44410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95" name="rc1294"/>
            <p:cNvSpPr/>
            <p:nvPr/>
          </p:nvSpPr>
          <p:spPr>
            <a:xfrm>
              <a:off x="6844374" y="6722296"/>
              <a:ext cx="307148" cy="44410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96" name="rc1295"/>
            <p:cNvSpPr/>
            <p:nvPr/>
          </p:nvSpPr>
          <p:spPr>
            <a:xfrm>
              <a:off x="6844374" y="6677885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97" name="rc1296"/>
            <p:cNvSpPr/>
            <p:nvPr/>
          </p:nvSpPr>
          <p:spPr>
            <a:xfrm>
              <a:off x="6844374" y="6633474"/>
              <a:ext cx="307148" cy="44410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98" name="rc1297"/>
            <p:cNvSpPr/>
            <p:nvPr/>
          </p:nvSpPr>
          <p:spPr>
            <a:xfrm>
              <a:off x="6844374" y="6589063"/>
              <a:ext cx="307148" cy="44410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99" name="rc1298"/>
            <p:cNvSpPr/>
            <p:nvPr/>
          </p:nvSpPr>
          <p:spPr>
            <a:xfrm>
              <a:off x="6844374" y="6544653"/>
              <a:ext cx="307148" cy="44410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00" name="rc1299"/>
            <p:cNvSpPr/>
            <p:nvPr/>
          </p:nvSpPr>
          <p:spPr>
            <a:xfrm>
              <a:off x="6844374" y="6500242"/>
              <a:ext cx="307148" cy="44410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01" name="rc1300"/>
            <p:cNvSpPr/>
            <p:nvPr/>
          </p:nvSpPr>
          <p:spPr>
            <a:xfrm>
              <a:off x="6844374" y="6455831"/>
              <a:ext cx="307148" cy="44410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02" name="rc1301"/>
            <p:cNvSpPr/>
            <p:nvPr/>
          </p:nvSpPr>
          <p:spPr>
            <a:xfrm>
              <a:off x="6844374" y="6411420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03" name="rc1302"/>
            <p:cNvSpPr/>
            <p:nvPr/>
          </p:nvSpPr>
          <p:spPr>
            <a:xfrm>
              <a:off x="6844374" y="6367009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04" name="rc1303"/>
            <p:cNvSpPr/>
            <p:nvPr/>
          </p:nvSpPr>
          <p:spPr>
            <a:xfrm>
              <a:off x="6844374" y="6322598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05" name="rc1304"/>
            <p:cNvSpPr/>
            <p:nvPr/>
          </p:nvSpPr>
          <p:spPr>
            <a:xfrm>
              <a:off x="6844374" y="6278187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06" name="rc1305"/>
            <p:cNvSpPr/>
            <p:nvPr/>
          </p:nvSpPr>
          <p:spPr>
            <a:xfrm>
              <a:off x="6844374" y="6233776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07" name="rc1306"/>
            <p:cNvSpPr/>
            <p:nvPr/>
          </p:nvSpPr>
          <p:spPr>
            <a:xfrm>
              <a:off x="6844374" y="6189366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08" name="rc1307"/>
            <p:cNvSpPr/>
            <p:nvPr/>
          </p:nvSpPr>
          <p:spPr>
            <a:xfrm>
              <a:off x="6844374" y="6144955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09" name="rc1308"/>
            <p:cNvSpPr/>
            <p:nvPr/>
          </p:nvSpPr>
          <p:spPr>
            <a:xfrm>
              <a:off x="6844374" y="6100544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10" name="rc1309"/>
            <p:cNvSpPr/>
            <p:nvPr/>
          </p:nvSpPr>
          <p:spPr>
            <a:xfrm>
              <a:off x="6844374" y="6056133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11" name="rc1310"/>
            <p:cNvSpPr/>
            <p:nvPr/>
          </p:nvSpPr>
          <p:spPr>
            <a:xfrm>
              <a:off x="6844374" y="6011722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12" name="rc1311"/>
            <p:cNvSpPr/>
            <p:nvPr/>
          </p:nvSpPr>
          <p:spPr>
            <a:xfrm>
              <a:off x="6844374" y="5967311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13" name="rc1312"/>
            <p:cNvSpPr/>
            <p:nvPr/>
          </p:nvSpPr>
          <p:spPr>
            <a:xfrm>
              <a:off x="6844374" y="5922900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14" name="rc1313"/>
            <p:cNvSpPr/>
            <p:nvPr/>
          </p:nvSpPr>
          <p:spPr>
            <a:xfrm>
              <a:off x="6844374" y="5878489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15" name="rc1314"/>
            <p:cNvSpPr/>
            <p:nvPr/>
          </p:nvSpPr>
          <p:spPr>
            <a:xfrm>
              <a:off x="6844374" y="5834078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16" name="rc1315"/>
            <p:cNvSpPr/>
            <p:nvPr/>
          </p:nvSpPr>
          <p:spPr>
            <a:xfrm>
              <a:off x="6844374" y="5789668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17" name="rc1316"/>
            <p:cNvSpPr/>
            <p:nvPr/>
          </p:nvSpPr>
          <p:spPr>
            <a:xfrm>
              <a:off x="6844374" y="5745257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18" name="rc1317"/>
            <p:cNvSpPr/>
            <p:nvPr/>
          </p:nvSpPr>
          <p:spPr>
            <a:xfrm>
              <a:off x="6844374" y="5700846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19" name="rc1318"/>
            <p:cNvSpPr/>
            <p:nvPr/>
          </p:nvSpPr>
          <p:spPr>
            <a:xfrm>
              <a:off x="6844374" y="5656435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20" name="rc1319"/>
            <p:cNvSpPr/>
            <p:nvPr/>
          </p:nvSpPr>
          <p:spPr>
            <a:xfrm>
              <a:off x="6844374" y="5612024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21" name="rc1320"/>
            <p:cNvSpPr/>
            <p:nvPr/>
          </p:nvSpPr>
          <p:spPr>
            <a:xfrm>
              <a:off x="6844374" y="5567613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22" name="rc1321"/>
            <p:cNvSpPr/>
            <p:nvPr/>
          </p:nvSpPr>
          <p:spPr>
            <a:xfrm>
              <a:off x="6844374" y="5523202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23" name="rc1322"/>
            <p:cNvSpPr/>
            <p:nvPr/>
          </p:nvSpPr>
          <p:spPr>
            <a:xfrm>
              <a:off x="6844374" y="5478791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24" name="rc1323"/>
            <p:cNvSpPr/>
            <p:nvPr/>
          </p:nvSpPr>
          <p:spPr>
            <a:xfrm>
              <a:off x="6844374" y="5434380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25" name="rc1324"/>
            <p:cNvSpPr/>
            <p:nvPr/>
          </p:nvSpPr>
          <p:spPr>
            <a:xfrm>
              <a:off x="6844374" y="5389970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26" name="rc1325"/>
            <p:cNvSpPr/>
            <p:nvPr/>
          </p:nvSpPr>
          <p:spPr>
            <a:xfrm>
              <a:off x="6844374" y="5345559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27" name="rc1326"/>
            <p:cNvSpPr/>
            <p:nvPr/>
          </p:nvSpPr>
          <p:spPr>
            <a:xfrm>
              <a:off x="6844374" y="5301148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28" name="rc1327"/>
            <p:cNvSpPr/>
            <p:nvPr/>
          </p:nvSpPr>
          <p:spPr>
            <a:xfrm>
              <a:off x="6844374" y="5256737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29" name="rc1328"/>
            <p:cNvSpPr/>
            <p:nvPr/>
          </p:nvSpPr>
          <p:spPr>
            <a:xfrm>
              <a:off x="6844374" y="5212326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30" name="rc1329"/>
            <p:cNvSpPr/>
            <p:nvPr/>
          </p:nvSpPr>
          <p:spPr>
            <a:xfrm>
              <a:off x="6844374" y="5167915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31" name="rc1330"/>
            <p:cNvSpPr/>
            <p:nvPr/>
          </p:nvSpPr>
          <p:spPr>
            <a:xfrm>
              <a:off x="6844374" y="5123504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32" name="rc1331"/>
            <p:cNvSpPr/>
            <p:nvPr/>
          </p:nvSpPr>
          <p:spPr>
            <a:xfrm>
              <a:off x="6844374" y="5079093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33" name="rc1332"/>
            <p:cNvSpPr/>
            <p:nvPr/>
          </p:nvSpPr>
          <p:spPr>
            <a:xfrm>
              <a:off x="6844374" y="5034682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34" name="rc1333"/>
            <p:cNvSpPr/>
            <p:nvPr/>
          </p:nvSpPr>
          <p:spPr>
            <a:xfrm>
              <a:off x="6844374" y="4990272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35" name="rc1334"/>
            <p:cNvSpPr/>
            <p:nvPr/>
          </p:nvSpPr>
          <p:spPr>
            <a:xfrm>
              <a:off x="6844374" y="4945861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36" name="rc1335"/>
            <p:cNvSpPr/>
            <p:nvPr/>
          </p:nvSpPr>
          <p:spPr>
            <a:xfrm>
              <a:off x="6844374" y="4901450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37" name="rc1336"/>
            <p:cNvSpPr/>
            <p:nvPr/>
          </p:nvSpPr>
          <p:spPr>
            <a:xfrm>
              <a:off x="6844374" y="4857039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38" name="rc1337"/>
            <p:cNvSpPr/>
            <p:nvPr/>
          </p:nvSpPr>
          <p:spPr>
            <a:xfrm>
              <a:off x="6844374" y="4812628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39" name="rc1338"/>
            <p:cNvSpPr/>
            <p:nvPr/>
          </p:nvSpPr>
          <p:spPr>
            <a:xfrm>
              <a:off x="6844374" y="4768217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40" name="rc1339"/>
            <p:cNvSpPr/>
            <p:nvPr/>
          </p:nvSpPr>
          <p:spPr>
            <a:xfrm>
              <a:off x="6844374" y="4723806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41" name="rc1340"/>
            <p:cNvSpPr/>
            <p:nvPr/>
          </p:nvSpPr>
          <p:spPr>
            <a:xfrm>
              <a:off x="6844374" y="4679395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42" name="rc1341"/>
            <p:cNvSpPr/>
            <p:nvPr/>
          </p:nvSpPr>
          <p:spPr>
            <a:xfrm>
              <a:off x="6844374" y="4634984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43" name="rc1342"/>
            <p:cNvSpPr/>
            <p:nvPr/>
          </p:nvSpPr>
          <p:spPr>
            <a:xfrm>
              <a:off x="6844374" y="4590574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44" name="rc1343"/>
            <p:cNvSpPr/>
            <p:nvPr/>
          </p:nvSpPr>
          <p:spPr>
            <a:xfrm>
              <a:off x="6844374" y="4546163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45" name="rc1344"/>
            <p:cNvSpPr/>
            <p:nvPr/>
          </p:nvSpPr>
          <p:spPr>
            <a:xfrm>
              <a:off x="6844374" y="4501752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46" name="rc1345"/>
            <p:cNvSpPr/>
            <p:nvPr/>
          </p:nvSpPr>
          <p:spPr>
            <a:xfrm>
              <a:off x="6844374" y="4457341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47" name="rc1346"/>
            <p:cNvSpPr/>
            <p:nvPr/>
          </p:nvSpPr>
          <p:spPr>
            <a:xfrm>
              <a:off x="6844374" y="4412930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48" name="rc1347"/>
            <p:cNvSpPr/>
            <p:nvPr/>
          </p:nvSpPr>
          <p:spPr>
            <a:xfrm>
              <a:off x="6844374" y="4368519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49" name="rc1348"/>
            <p:cNvSpPr/>
            <p:nvPr/>
          </p:nvSpPr>
          <p:spPr>
            <a:xfrm>
              <a:off x="6844374" y="4324108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50" name="rc1349"/>
            <p:cNvSpPr/>
            <p:nvPr/>
          </p:nvSpPr>
          <p:spPr>
            <a:xfrm>
              <a:off x="6844374" y="4279697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51" name="rc1350"/>
            <p:cNvSpPr/>
            <p:nvPr/>
          </p:nvSpPr>
          <p:spPr>
            <a:xfrm>
              <a:off x="6844374" y="4235286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52" name="rc1351"/>
            <p:cNvSpPr/>
            <p:nvPr/>
          </p:nvSpPr>
          <p:spPr>
            <a:xfrm>
              <a:off x="6844374" y="4190876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53" name="rc1352"/>
            <p:cNvSpPr/>
            <p:nvPr/>
          </p:nvSpPr>
          <p:spPr>
            <a:xfrm>
              <a:off x="6844374" y="4146465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54" name="rc1353"/>
            <p:cNvSpPr/>
            <p:nvPr/>
          </p:nvSpPr>
          <p:spPr>
            <a:xfrm>
              <a:off x="6844374" y="4102054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55" name="rc1354"/>
            <p:cNvSpPr/>
            <p:nvPr/>
          </p:nvSpPr>
          <p:spPr>
            <a:xfrm>
              <a:off x="6844374" y="4057643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56" name="rc1355"/>
            <p:cNvSpPr/>
            <p:nvPr/>
          </p:nvSpPr>
          <p:spPr>
            <a:xfrm>
              <a:off x="6844374" y="4013232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57" name="rc1356"/>
            <p:cNvSpPr/>
            <p:nvPr/>
          </p:nvSpPr>
          <p:spPr>
            <a:xfrm>
              <a:off x="6844374" y="3968821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58" name="rc1357"/>
            <p:cNvSpPr/>
            <p:nvPr/>
          </p:nvSpPr>
          <p:spPr>
            <a:xfrm>
              <a:off x="6844374" y="3924410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59" name="rc1358"/>
            <p:cNvSpPr/>
            <p:nvPr/>
          </p:nvSpPr>
          <p:spPr>
            <a:xfrm>
              <a:off x="6844374" y="3879999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60" name="rc1359"/>
            <p:cNvSpPr/>
            <p:nvPr/>
          </p:nvSpPr>
          <p:spPr>
            <a:xfrm>
              <a:off x="6844374" y="3835588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61" name="rc1360"/>
            <p:cNvSpPr/>
            <p:nvPr/>
          </p:nvSpPr>
          <p:spPr>
            <a:xfrm>
              <a:off x="6844374" y="3791178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62" name="rc1361"/>
            <p:cNvSpPr/>
            <p:nvPr/>
          </p:nvSpPr>
          <p:spPr>
            <a:xfrm>
              <a:off x="6844374" y="3746767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63" name="rc1362"/>
            <p:cNvSpPr/>
            <p:nvPr/>
          </p:nvSpPr>
          <p:spPr>
            <a:xfrm>
              <a:off x="6844374" y="3702356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64" name="rc1363"/>
            <p:cNvSpPr/>
            <p:nvPr/>
          </p:nvSpPr>
          <p:spPr>
            <a:xfrm>
              <a:off x="6844374" y="3657945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65" name="rc1364"/>
            <p:cNvSpPr/>
            <p:nvPr/>
          </p:nvSpPr>
          <p:spPr>
            <a:xfrm>
              <a:off x="6844374" y="3613534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66" name="rc1365"/>
            <p:cNvSpPr/>
            <p:nvPr/>
          </p:nvSpPr>
          <p:spPr>
            <a:xfrm>
              <a:off x="6844374" y="3569123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67" name="rc1366"/>
            <p:cNvSpPr/>
            <p:nvPr/>
          </p:nvSpPr>
          <p:spPr>
            <a:xfrm>
              <a:off x="6844374" y="3524712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68" name="rc1367"/>
            <p:cNvSpPr/>
            <p:nvPr/>
          </p:nvSpPr>
          <p:spPr>
            <a:xfrm>
              <a:off x="6844374" y="3480301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69" name="rc1368"/>
            <p:cNvSpPr/>
            <p:nvPr/>
          </p:nvSpPr>
          <p:spPr>
            <a:xfrm>
              <a:off x="6844374" y="3435890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70" name="rc1369"/>
            <p:cNvSpPr/>
            <p:nvPr/>
          </p:nvSpPr>
          <p:spPr>
            <a:xfrm>
              <a:off x="6844374" y="3391480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71" name="rc1370"/>
            <p:cNvSpPr/>
            <p:nvPr/>
          </p:nvSpPr>
          <p:spPr>
            <a:xfrm>
              <a:off x="6844374" y="3347069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72" name="rc1371"/>
            <p:cNvSpPr/>
            <p:nvPr/>
          </p:nvSpPr>
          <p:spPr>
            <a:xfrm>
              <a:off x="6844374" y="3302658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73" name="rc1372"/>
            <p:cNvSpPr/>
            <p:nvPr/>
          </p:nvSpPr>
          <p:spPr>
            <a:xfrm>
              <a:off x="6844374" y="3258247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74" name="rc1373"/>
            <p:cNvSpPr/>
            <p:nvPr/>
          </p:nvSpPr>
          <p:spPr>
            <a:xfrm>
              <a:off x="6844374" y="3213836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75" name="rc1374"/>
            <p:cNvSpPr/>
            <p:nvPr/>
          </p:nvSpPr>
          <p:spPr>
            <a:xfrm>
              <a:off x="6844374" y="3169425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76" name="rc1375"/>
            <p:cNvSpPr/>
            <p:nvPr/>
          </p:nvSpPr>
          <p:spPr>
            <a:xfrm>
              <a:off x="6844374" y="3125014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77" name="rc1376"/>
            <p:cNvSpPr/>
            <p:nvPr/>
          </p:nvSpPr>
          <p:spPr>
            <a:xfrm>
              <a:off x="6844374" y="3080603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78" name="rc1377"/>
            <p:cNvSpPr/>
            <p:nvPr/>
          </p:nvSpPr>
          <p:spPr>
            <a:xfrm>
              <a:off x="6844374" y="3036192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79" name="rc1378"/>
            <p:cNvSpPr/>
            <p:nvPr/>
          </p:nvSpPr>
          <p:spPr>
            <a:xfrm>
              <a:off x="6844374" y="2991782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80" name="rc1379"/>
            <p:cNvSpPr/>
            <p:nvPr/>
          </p:nvSpPr>
          <p:spPr>
            <a:xfrm>
              <a:off x="6844374" y="2947371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81" name="rc1380"/>
            <p:cNvSpPr/>
            <p:nvPr/>
          </p:nvSpPr>
          <p:spPr>
            <a:xfrm>
              <a:off x="6844374" y="2902960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82" name="rc1381"/>
            <p:cNvSpPr/>
            <p:nvPr/>
          </p:nvSpPr>
          <p:spPr>
            <a:xfrm>
              <a:off x="6844374" y="2858549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83" name="rc1382"/>
            <p:cNvSpPr/>
            <p:nvPr/>
          </p:nvSpPr>
          <p:spPr>
            <a:xfrm>
              <a:off x="6844374" y="2814138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84" name="rc1383"/>
            <p:cNvSpPr/>
            <p:nvPr/>
          </p:nvSpPr>
          <p:spPr>
            <a:xfrm>
              <a:off x="6844374" y="2769727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85" name="rc1384"/>
            <p:cNvSpPr/>
            <p:nvPr/>
          </p:nvSpPr>
          <p:spPr>
            <a:xfrm>
              <a:off x="6844374" y="2725316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86" name="rc1385"/>
            <p:cNvSpPr/>
            <p:nvPr/>
          </p:nvSpPr>
          <p:spPr>
            <a:xfrm>
              <a:off x="6844374" y="2680905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87" name="rc1386"/>
            <p:cNvSpPr/>
            <p:nvPr/>
          </p:nvSpPr>
          <p:spPr>
            <a:xfrm>
              <a:off x="6844374" y="2636494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88" name="rc1387"/>
            <p:cNvSpPr/>
            <p:nvPr/>
          </p:nvSpPr>
          <p:spPr>
            <a:xfrm>
              <a:off x="6844374" y="2592084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89" name="rc1388"/>
            <p:cNvSpPr/>
            <p:nvPr/>
          </p:nvSpPr>
          <p:spPr>
            <a:xfrm>
              <a:off x="6844374" y="2547673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90" name="rc1389"/>
            <p:cNvSpPr/>
            <p:nvPr/>
          </p:nvSpPr>
          <p:spPr>
            <a:xfrm>
              <a:off x="6844374" y="2503262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91" name="rc1390"/>
            <p:cNvSpPr/>
            <p:nvPr/>
          </p:nvSpPr>
          <p:spPr>
            <a:xfrm>
              <a:off x="6844374" y="2458851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92" name="rc1391"/>
            <p:cNvSpPr/>
            <p:nvPr/>
          </p:nvSpPr>
          <p:spPr>
            <a:xfrm>
              <a:off x="6844374" y="2414440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93" name="rc1392"/>
            <p:cNvSpPr/>
            <p:nvPr/>
          </p:nvSpPr>
          <p:spPr>
            <a:xfrm>
              <a:off x="6844374" y="2370029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94" name="rc1393"/>
            <p:cNvSpPr/>
            <p:nvPr/>
          </p:nvSpPr>
          <p:spPr>
            <a:xfrm>
              <a:off x="6844374" y="2325618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95" name="rc1394"/>
            <p:cNvSpPr/>
            <p:nvPr/>
          </p:nvSpPr>
          <p:spPr>
            <a:xfrm>
              <a:off x="6844374" y="2281207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96" name="rc1395"/>
            <p:cNvSpPr/>
            <p:nvPr/>
          </p:nvSpPr>
          <p:spPr>
            <a:xfrm>
              <a:off x="6844374" y="2236796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97" name="rc1396"/>
            <p:cNvSpPr/>
            <p:nvPr/>
          </p:nvSpPr>
          <p:spPr>
            <a:xfrm>
              <a:off x="6844374" y="2192386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98" name="rc1397"/>
            <p:cNvSpPr/>
            <p:nvPr/>
          </p:nvSpPr>
          <p:spPr>
            <a:xfrm>
              <a:off x="6844374" y="2147975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99" name="rc1398"/>
            <p:cNvSpPr/>
            <p:nvPr/>
          </p:nvSpPr>
          <p:spPr>
            <a:xfrm>
              <a:off x="6844374" y="2103564"/>
              <a:ext cx="307148" cy="44410"/>
            </a:xfrm>
            <a:prstGeom prst="rect">
              <a:avLst/>
            </a:prstGeom>
            <a:solidFill>
              <a:srgbClr val="63E3C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00" name="rc1399"/>
            <p:cNvSpPr/>
            <p:nvPr/>
          </p:nvSpPr>
          <p:spPr>
            <a:xfrm>
              <a:off x="6844374" y="2059153"/>
              <a:ext cx="307148" cy="44410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01" name="rc1400"/>
            <p:cNvSpPr/>
            <p:nvPr/>
          </p:nvSpPr>
          <p:spPr>
            <a:xfrm>
              <a:off x="6844374" y="2014742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02" name="rc1401"/>
            <p:cNvSpPr/>
            <p:nvPr/>
          </p:nvSpPr>
          <p:spPr>
            <a:xfrm>
              <a:off x="6844374" y="1970331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03" name="rc1402"/>
            <p:cNvSpPr/>
            <p:nvPr/>
          </p:nvSpPr>
          <p:spPr>
            <a:xfrm>
              <a:off x="6844374" y="1925920"/>
              <a:ext cx="307148" cy="44410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04" name="rc1403"/>
            <p:cNvSpPr/>
            <p:nvPr/>
          </p:nvSpPr>
          <p:spPr>
            <a:xfrm>
              <a:off x="6844374" y="1881509"/>
              <a:ext cx="307148" cy="44410"/>
            </a:xfrm>
            <a:prstGeom prst="rect">
              <a:avLst/>
            </a:prstGeom>
            <a:solidFill>
              <a:srgbClr val="A020F0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05" name="rc1404"/>
            <p:cNvSpPr/>
            <p:nvPr/>
          </p:nvSpPr>
          <p:spPr>
            <a:xfrm>
              <a:off x="6844374" y="1837098"/>
              <a:ext cx="307148" cy="44410"/>
            </a:xfrm>
            <a:prstGeom prst="rect">
              <a:avLst/>
            </a:prstGeom>
            <a:solidFill>
              <a:srgbClr val="A020F0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06" name="rc1405"/>
            <p:cNvSpPr/>
            <p:nvPr/>
          </p:nvSpPr>
          <p:spPr>
            <a:xfrm>
              <a:off x="6844374" y="1792688"/>
              <a:ext cx="307148" cy="44410"/>
            </a:xfrm>
            <a:prstGeom prst="rect">
              <a:avLst/>
            </a:prstGeom>
            <a:solidFill>
              <a:srgbClr val="A020F0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07" name="rc1406"/>
            <p:cNvSpPr/>
            <p:nvPr/>
          </p:nvSpPr>
          <p:spPr>
            <a:xfrm>
              <a:off x="6844374" y="1748277"/>
              <a:ext cx="307148" cy="44410"/>
            </a:xfrm>
            <a:prstGeom prst="rect">
              <a:avLst/>
            </a:prstGeom>
            <a:solidFill>
              <a:srgbClr val="A020F0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08" name="rc1407"/>
            <p:cNvSpPr/>
            <p:nvPr/>
          </p:nvSpPr>
          <p:spPr>
            <a:xfrm>
              <a:off x="6844374" y="1703866"/>
              <a:ext cx="307148" cy="44410"/>
            </a:xfrm>
            <a:prstGeom prst="rect">
              <a:avLst/>
            </a:prstGeom>
            <a:solidFill>
              <a:srgbClr val="A020F0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09" name="rc1408"/>
            <p:cNvSpPr/>
            <p:nvPr/>
          </p:nvSpPr>
          <p:spPr>
            <a:xfrm>
              <a:off x="6844374" y="1659455"/>
              <a:ext cx="307148" cy="44410"/>
            </a:xfrm>
            <a:prstGeom prst="rect">
              <a:avLst/>
            </a:prstGeom>
            <a:solidFill>
              <a:srgbClr val="A020F0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10" name="rc1409"/>
            <p:cNvSpPr/>
            <p:nvPr/>
          </p:nvSpPr>
          <p:spPr>
            <a:xfrm>
              <a:off x="6844374" y="1615044"/>
              <a:ext cx="307148" cy="44410"/>
            </a:xfrm>
            <a:prstGeom prst="rect">
              <a:avLst/>
            </a:prstGeom>
            <a:solidFill>
              <a:srgbClr val="A020F0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11" name="rc1410"/>
            <p:cNvSpPr/>
            <p:nvPr/>
          </p:nvSpPr>
          <p:spPr>
            <a:xfrm>
              <a:off x="6844374" y="1570633"/>
              <a:ext cx="307148" cy="44410"/>
            </a:xfrm>
            <a:prstGeom prst="rect">
              <a:avLst/>
            </a:prstGeom>
            <a:solidFill>
              <a:srgbClr val="A020F0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12" name="rc1411"/>
            <p:cNvSpPr/>
            <p:nvPr/>
          </p:nvSpPr>
          <p:spPr>
            <a:xfrm>
              <a:off x="6844374" y="1526222"/>
              <a:ext cx="307148" cy="44410"/>
            </a:xfrm>
            <a:prstGeom prst="rect">
              <a:avLst/>
            </a:prstGeom>
            <a:solidFill>
              <a:srgbClr val="A020F0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13" name="rc1412"/>
            <p:cNvSpPr/>
            <p:nvPr/>
          </p:nvSpPr>
          <p:spPr>
            <a:xfrm>
              <a:off x="6844374" y="1481811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14" name="rc1413"/>
            <p:cNvSpPr/>
            <p:nvPr/>
          </p:nvSpPr>
          <p:spPr>
            <a:xfrm>
              <a:off x="6844374" y="1437400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15" name="rc1414"/>
            <p:cNvSpPr/>
            <p:nvPr/>
          </p:nvSpPr>
          <p:spPr>
            <a:xfrm>
              <a:off x="6844374" y="1392990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16" name="rc1415"/>
            <p:cNvSpPr/>
            <p:nvPr/>
          </p:nvSpPr>
          <p:spPr>
            <a:xfrm>
              <a:off x="8816207" y="2168386"/>
              <a:ext cx="1172603" cy="1417544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417" name="tx1416"/>
            <p:cNvSpPr/>
            <p:nvPr/>
          </p:nvSpPr>
          <p:spPr>
            <a:xfrm>
              <a:off x="8885796" y="2220426"/>
              <a:ext cx="1033425" cy="1153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Completeness Score</a:t>
              </a:r>
            </a:p>
          </p:txBody>
        </p:sp>
        <p:pic>
          <p:nvPicPr>
            <p:cNvPr id="1418" name="pic141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885796" y="2419062"/>
              <a:ext cx="219455" cy="1097280"/>
            </a:xfrm>
            <a:prstGeom prst="rect">
              <a:avLst/>
            </a:prstGeom>
          </p:spPr>
        </p:pic>
        <p:sp>
          <p:nvSpPr>
            <p:cNvPr id="1419" name="pl1418"/>
            <p:cNvSpPr/>
            <p:nvPr/>
          </p:nvSpPr>
          <p:spPr>
            <a:xfrm>
              <a:off x="9061361" y="3257505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0" name="pl1419"/>
            <p:cNvSpPr/>
            <p:nvPr/>
          </p:nvSpPr>
          <p:spPr>
            <a:xfrm>
              <a:off x="9061361" y="2978633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1" name="pl1420"/>
            <p:cNvSpPr/>
            <p:nvPr/>
          </p:nvSpPr>
          <p:spPr>
            <a:xfrm>
              <a:off x="9061361" y="2699762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2" name="pl1421"/>
            <p:cNvSpPr/>
            <p:nvPr/>
          </p:nvSpPr>
          <p:spPr>
            <a:xfrm>
              <a:off x="9061361" y="2420890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3" name="pl1422"/>
            <p:cNvSpPr/>
            <p:nvPr/>
          </p:nvSpPr>
          <p:spPr>
            <a:xfrm>
              <a:off x="8885796" y="3257505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4" name="pl1423"/>
            <p:cNvSpPr/>
            <p:nvPr/>
          </p:nvSpPr>
          <p:spPr>
            <a:xfrm>
              <a:off x="8885796" y="2978633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5" name="pl1424"/>
            <p:cNvSpPr/>
            <p:nvPr/>
          </p:nvSpPr>
          <p:spPr>
            <a:xfrm>
              <a:off x="8885796" y="2699762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6" name="pl1425"/>
            <p:cNvSpPr/>
            <p:nvPr/>
          </p:nvSpPr>
          <p:spPr>
            <a:xfrm>
              <a:off x="8885796" y="2420890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7" name="tx1426"/>
            <p:cNvSpPr/>
            <p:nvPr/>
          </p:nvSpPr>
          <p:spPr>
            <a:xfrm>
              <a:off x="9174841" y="3232607"/>
              <a:ext cx="69850" cy="480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25</a:t>
              </a:r>
            </a:p>
          </p:txBody>
        </p:sp>
        <p:sp>
          <p:nvSpPr>
            <p:cNvPr id="1428" name="tx1427"/>
            <p:cNvSpPr/>
            <p:nvPr/>
          </p:nvSpPr>
          <p:spPr>
            <a:xfrm>
              <a:off x="9174841" y="2953736"/>
              <a:ext cx="69850" cy="480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50</a:t>
              </a:r>
            </a:p>
          </p:txBody>
        </p:sp>
        <p:sp>
          <p:nvSpPr>
            <p:cNvPr id="1429" name="tx1428"/>
            <p:cNvSpPr/>
            <p:nvPr/>
          </p:nvSpPr>
          <p:spPr>
            <a:xfrm>
              <a:off x="9174841" y="2675683"/>
              <a:ext cx="69850" cy="472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75</a:t>
              </a:r>
            </a:p>
          </p:txBody>
        </p:sp>
        <p:sp>
          <p:nvSpPr>
            <p:cNvPr id="1430" name="tx1429"/>
            <p:cNvSpPr/>
            <p:nvPr/>
          </p:nvSpPr>
          <p:spPr>
            <a:xfrm>
              <a:off x="9174841" y="2395993"/>
              <a:ext cx="104775" cy="480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100</a:t>
              </a:r>
            </a:p>
          </p:txBody>
        </p:sp>
        <p:sp>
          <p:nvSpPr>
            <p:cNvPr id="1431" name="rc1430"/>
            <p:cNvSpPr/>
            <p:nvPr/>
          </p:nvSpPr>
          <p:spPr>
            <a:xfrm>
              <a:off x="8816207" y="3593131"/>
              <a:ext cx="1109041" cy="1417544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432" name="tx1431"/>
            <p:cNvSpPr/>
            <p:nvPr/>
          </p:nvSpPr>
          <p:spPr>
            <a:xfrm>
              <a:off x="8885796" y="3644922"/>
              <a:ext cx="969863" cy="1155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Metabolic Strategy</a:t>
              </a:r>
            </a:p>
          </p:txBody>
        </p:sp>
        <p:sp>
          <p:nvSpPr>
            <p:cNvPr id="1433" name="rc1432"/>
            <p:cNvSpPr/>
            <p:nvPr/>
          </p:nvSpPr>
          <p:spPr>
            <a:xfrm>
              <a:off x="8885796" y="384380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4" name="rc1433"/>
            <p:cNvSpPr/>
            <p:nvPr/>
          </p:nvSpPr>
          <p:spPr>
            <a:xfrm>
              <a:off x="8887596" y="3845606"/>
              <a:ext cx="215856" cy="215856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35" name="rc1434"/>
            <p:cNvSpPr/>
            <p:nvPr/>
          </p:nvSpPr>
          <p:spPr>
            <a:xfrm>
              <a:off x="8885796" y="4063262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6" name="rc1435"/>
            <p:cNvSpPr/>
            <p:nvPr/>
          </p:nvSpPr>
          <p:spPr>
            <a:xfrm>
              <a:off x="8887596" y="4065062"/>
              <a:ext cx="215856" cy="215855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37" name="rc1436"/>
            <p:cNvSpPr/>
            <p:nvPr/>
          </p:nvSpPr>
          <p:spPr>
            <a:xfrm>
              <a:off x="8885796" y="4282718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8" name="rc1437"/>
            <p:cNvSpPr/>
            <p:nvPr/>
          </p:nvSpPr>
          <p:spPr>
            <a:xfrm>
              <a:off x="8887596" y="4284518"/>
              <a:ext cx="215856" cy="215855"/>
            </a:xfrm>
            <a:prstGeom prst="rect">
              <a:avLst/>
            </a:prstGeom>
            <a:solidFill>
              <a:srgbClr val="63E3C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39" name="rc1438"/>
            <p:cNvSpPr/>
            <p:nvPr/>
          </p:nvSpPr>
          <p:spPr>
            <a:xfrm>
              <a:off x="8885796" y="4502174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0" name="rc1439"/>
            <p:cNvSpPr/>
            <p:nvPr/>
          </p:nvSpPr>
          <p:spPr>
            <a:xfrm>
              <a:off x="8887596" y="4503974"/>
              <a:ext cx="215856" cy="215855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41" name="rc1440"/>
            <p:cNvSpPr/>
            <p:nvPr/>
          </p:nvSpPr>
          <p:spPr>
            <a:xfrm>
              <a:off x="8885796" y="4721630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2" name="rc1441"/>
            <p:cNvSpPr/>
            <p:nvPr/>
          </p:nvSpPr>
          <p:spPr>
            <a:xfrm>
              <a:off x="8887596" y="4723430"/>
              <a:ext cx="215856" cy="215855"/>
            </a:xfrm>
            <a:prstGeom prst="rect">
              <a:avLst/>
            </a:prstGeom>
            <a:solidFill>
              <a:srgbClr val="A020F0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43" name="tx1442"/>
            <p:cNvSpPr/>
            <p:nvPr/>
          </p:nvSpPr>
          <p:spPr>
            <a:xfrm>
              <a:off x="9174841" y="3913220"/>
              <a:ext cx="337551" cy="634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Autotrophic</a:t>
              </a:r>
            </a:p>
          </p:txBody>
        </p:sp>
        <p:sp>
          <p:nvSpPr>
            <p:cNvPr id="1444" name="tx1443"/>
            <p:cNvSpPr/>
            <p:nvPr/>
          </p:nvSpPr>
          <p:spPr>
            <a:xfrm>
              <a:off x="9174841" y="4132676"/>
              <a:ext cx="337483" cy="634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Heterotroph</a:t>
              </a:r>
            </a:p>
          </p:txBody>
        </p:sp>
        <p:sp>
          <p:nvSpPr>
            <p:cNvPr id="1445" name="tx1444"/>
            <p:cNvSpPr/>
            <p:nvPr/>
          </p:nvSpPr>
          <p:spPr>
            <a:xfrm>
              <a:off x="9174841" y="4352132"/>
              <a:ext cx="298806" cy="634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Mixotroph</a:t>
              </a:r>
            </a:p>
          </p:txBody>
        </p:sp>
        <p:sp>
          <p:nvSpPr>
            <p:cNvPr id="1446" name="tx1445"/>
            <p:cNvSpPr/>
            <p:nvPr/>
          </p:nvSpPr>
          <p:spPr>
            <a:xfrm>
              <a:off x="9174841" y="4585572"/>
              <a:ext cx="221112" cy="49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Parasite</a:t>
              </a:r>
            </a:p>
          </p:txBody>
        </p:sp>
        <p:sp>
          <p:nvSpPr>
            <p:cNvPr id="1447" name="tx1446"/>
            <p:cNvSpPr/>
            <p:nvPr/>
          </p:nvSpPr>
          <p:spPr>
            <a:xfrm>
              <a:off x="9174841" y="4790908"/>
              <a:ext cx="422954" cy="6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Endosymbiotic</a:t>
              </a:r>
            </a:p>
          </p:txBody>
        </p:sp>
        <p:sp>
          <p:nvSpPr>
            <p:cNvPr id="1448" name="rc1447"/>
            <p:cNvSpPr/>
            <p:nvPr/>
          </p:nvSpPr>
          <p:spPr>
            <a:xfrm>
              <a:off x="8816207" y="5017875"/>
              <a:ext cx="939935" cy="1417544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449" name="tx1448"/>
            <p:cNvSpPr/>
            <p:nvPr/>
          </p:nvSpPr>
          <p:spPr>
            <a:xfrm>
              <a:off x="8885796" y="5097324"/>
              <a:ext cx="800757" cy="879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HMMER Score</a:t>
              </a:r>
            </a:p>
          </p:txBody>
        </p:sp>
        <p:sp>
          <p:nvSpPr>
            <p:cNvPr id="1450" name="rc1449"/>
            <p:cNvSpPr/>
            <p:nvPr/>
          </p:nvSpPr>
          <p:spPr>
            <a:xfrm>
              <a:off x="8885796" y="5268550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1" name="rc1450"/>
            <p:cNvSpPr/>
            <p:nvPr/>
          </p:nvSpPr>
          <p:spPr>
            <a:xfrm>
              <a:off x="8887596" y="5270350"/>
              <a:ext cx="215856" cy="21585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52" name="rc1451"/>
            <p:cNvSpPr/>
            <p:nvPr/>
          </p:nvSpPr>
          <p:spPr>
            <a:xfrm>
              <a:off x="8885796" y="5488006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3" name="rc1452"/>
            <p:cNvSpPr/>
            <p:nvPr/>
          </p:nvSpPr>
          <p:spPr>
            <a:xfrm>
              <a:off x="8887596" y="5489806"/>
              <a:ext cx="215856" cy="21585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54" name="rc1453"/>
            <p:cNvSpPr/>
            <p:nvPr/>
          </p:nvSpPr>
          <p:spPr>
            <a:xfrm>
              <a:off x="8885796" y="5707462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5" name="rc1454"/>
            <p:cNvSpPr/>
            <p:nvPr/>
          </p:nvSpPr>
          <p:spPr>
            <a:xfrm>
              <a:off x="8887596" y="5709262"/>
              <a:ext cx="215856" cy="215855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56" name="rc1455"/>
            <p:cNvSpPr/>
            <p:nvPr/>
          </p:nvSpPr>
          <p:spPr>
            <a:xfrm>
              <a:off x="8885796" y="5926918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7" name="rc1456"/>
            <p:cNvSpPr/>
            <p:nvPr/>
          </p:nvSpPr>
          <p:spPr>
            <a:xfrm>
              <a:off x="8887596" y="5928718"/>
              <a:ext cx="215856" cy="215855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58" name="rc1457"/>
            <p:cNvSpPr/>
            <p:nvPr/>
          </p:nvSpPr>
          <p:spPr>
            <a:xfrm>
              <a:off x="8885796" y="6146374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9" name="rc1458"/>
            <p:cNvSpPr/>
            <p:nvPr/>
          </p:nvSpPr>
          <p:spPr>
            <a:xfrm>
              <a:off x="8887596" y="6148174"/>
              <a:ext cx="215856" cy="2158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60" name="tx1459"/>
            <p:cNvSpPr/>
            <p:nvPr/>
          </p:nvSpPr>
          <p:spPr>
            <a:xfrm>
              <a:off x="9174841" y="5355154"/>
              <a:ext cx="50443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H</a:t>
              </a:r>
            </a:p>
          </p:txBody>
        </p:sp>
        <p:sp>
          <p:nvSpPr>
            <p:cNvPr id="1461" name="tx1460"/>
            <p:cNvSpPr/>
            <p:nvPr/>
          </p:nvSpPr>
          <p:spPr>
            <a:xfrm>
              <a:off x="9174841" y="5574610"/>
              <a:ext cx="62107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M</a:t>
              </a:r>
            </a:p>
          </p:txBody>
        </p:sp>
        <p:sp>
          <p:nvSpPr>
            <p:cNvPr id="1462" name="tx1461"/>
            <p:cNvSpPr/>
            <p:nvPr/>
          </p:nvSpPr>
          <p:spPr>
            <a:xfrm>
              <a:off x="9174841" y="5794066"/>
              <a:ext cx="42667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L</a:t>
              </a:r>
            </a:p>
          </p:txBody>
        </p:sp>
        <p:sp>
          <p:nvSpPr>
            <p:cNvPr id="1463" name="tx1462"/>
            <p:cNvSpPr/>
            <p:nvPr/>
          </p:nvSpPr>
          <p:spPr>
            <a:xfrm>
              <a:off x="9174841" y="6013522"/>
              <a:ext cx="38847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P</a:t>
              </a:r>
            </a:p>
          </p:txBody>
        </p:sp>
        <p:sp>
          <p:nvSpPr>
            <p:cNvPr id="1464" name="tx1463"/>
            <p:cNvSpPr/>
            <p:nvPr/>
          </p:nvSpPr>
          <p:spPr>
            <a:xfrm>
              <a:off x="9174841" y="6231170"/>
              <a:ext cx="100886" cy="480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NA</a:t>
              </a:r>
            </a:p>
          </p:txBody>
        </p:sp>
        <p:sp>
          <p:nvSpPr>
            <p:cNvPr id="1465" name="tx1464"/>
            <p:cNvSpPr/>
            <p:nvPr/>
          </p:nvSpPr>
          <p:spPr>
            <a:xfrm>
              <a:off x="1018783" y="1166374"/>
              <a:ext cx="1486086" cy="1268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With HMMER Score Map</a:t>
              </a:r>
            </a:p>
          </p:txBody>
        </p:sp>
        <p:sp>
          <p:nvSpPr>
            <p:cNvPr id="1466" name="tx1465"/>
            <p:cNvSpPr/>
            <p:nvPr/>
          </p:nvSpPr>
          <p:spPr>
            <a:xfrm>
              <a:off x="1018783" y="942406"/>
              <a:ext cx="2811489" cy="1525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Alveolata and Rhizaria Phylogenetic Tree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2025-04-24T13:00:54Z</dcterms:modified>
  <cp:category/>
</cp:coreProperties>
</file>