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790939" y="7156947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790939" y="7049210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3265624" y="694147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265624" y="683373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949167" y="6725997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265624" y="661826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265624" y="651052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107396" y="6402784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265624" y="62950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65624" y="61873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07396" y="6079572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265624" y="59718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5624" y="58640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65624" y="57563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107396" y="5648622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265624" y="55408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65624" y="54331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65624" y="53254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16254" y="5217672"/>
              <a:ext cx="1107597" cy="0"/>
            </a:xfrm>
            <a:custGeom>
              <a:avLst/>
              <a:pathLst>
                <a:path w="1107597" h="0">
                  <a:moveTo>
                    <a:pt x="0" y="0"/>
                  </a:moveTo>
                  <a:lnTo>
                    <a:pt x="1107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74483" y="5109934"/>
              <a:ext cx="949369" cy="0"/>
            </a:xfrm>
            <a:custGeom>
              <a:avLst/>
              <a:pathLst>
                <a:path w="949369" h="0">
                  <a:moveTo>
                    <a:pt x="0" y="0"/>
                  </a:moveTo>
                  <a:lnTo>
                    <a:pt x="949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65624" y="50021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65624" y="48944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632711" y="4786722"/>
              <a:ext cx="791141" cy="0"/>
            </a:xfrm>
            <a:custGeom>
              <a:avLst/>
              <a:pathLst>
                <a:path w="791141" h="0">
                  <a:moveTo>
                    <a:pt x="0" y="0"/>
                  </a:moveTo>
                  <a:lnTo>
                    <a:pt x="79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949167" y="4678984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265624" y="45712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265624" y="44635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65624" y="435577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49167" y="4248034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265624" y="414029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265624" y="40325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107396" y="3924821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265624" y="38170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265624" y="370934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265624" y="360160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790939" y="3493871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265624" y="33861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265624" y="327839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949167" y="3170659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265624" y="306292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265624" y="295518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107396" y="28474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107396" y="2739709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107396" y="2631971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07396" y="2524234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07396" y="241649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265624" y="2308759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265624" y="220102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07396" y="2093283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107396" y="19855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265624" y="187780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265624" y="177007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107396" y="1662333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07396" y="155459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316254" y="1446858"/>
              <a:ext cx="1107597" cy="0"/>
            </a:xfrm>
            <a:custGeom>
              <a:avLst/>
              <a:pathLst>
                <a:path w="1107597" h="0">
                  <a:moveTo>
                    <a:pt x="0" y="0"/>
                  </a:moveTo>
                  <a:lnTo>
                    <a:pt x="11075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999798" y="57120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999798" y="6761012"/>
              <a:ext cx="791141" cy="0"/>
            </a:xfrm>
            <a:custGeom>
              <a:avLst/>
              <a:pathLst>
                <a:path w="791141" h="0">
                  <a:moveTo>
                    <a:pt x="0" y="0"/>
                  </a:moveTo>
                  <a:lnTo>
                    <a:pt x="791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790939" y="6887603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790939" y="660479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949167" y="648358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107396" y="6564391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790939" y="610650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949167" y="6241178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949167" y="5971834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107396" y="586409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999798" y="4663093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158026" y="5540884"/>
              <a:ext cx="949369" cy="0"/>
            </a:xfrm>
            <a:custGeom>
              <a:avLst/>
              <a:pathLst>
                <a:path w="949369" h="0">
                  <a:moveTo>
                    <a:pt x="0" y="0"/>
                  </a:moveTo>
                  <a:lnTo>
                    <a:pt x="949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107396" y="543314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158026" y="378530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16254" y="4691376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74483" y="4272817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632711" y="4948328"/>
              <a:ext cx="632912" cy="0"/>
            </a:xfrm>
            <a:custGeom>
              <a:avLst/>
              <a:pathLst>
                <a:path w="632912" h="0">
                  <a:moveTo>
                    <a:pt x="0" y="0"/>
                  </a:moveTo>
                  <a:lnTo>
                    <a:pt x="6329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632711" y="4221100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949167" y="4463509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949167" y="400562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107396" y="408642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949167" y="3709346"/>
              <a:ext cx="316456" cy="0"/>
            </a:xfrm>
            <a:custGeom>
              <a:avLst/>
              <a:pathLst>
                <a:path w="316456" h="0">
                  <a:moveTo>
                    <a:pt x="0" y="0"/>
                  </a:moveTo>
                  <a:lnTo>
                    <a:pt x="316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2711" y="313512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790939" y="3332265"/>
              <a:ext cx="474684" cy="0"/>
            </a:xfrm>
            <a:custGeom>
              <a:avLst/>
              <a:pathLst>
                <a:path w="474684" h="0">
                  <a:moveTo>
                    <a:pt x="0" y="0"/>
                  </a:moveTo>
                  <a:lnTo>
                    <a:pt x="4746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790939" y="2579225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949167" y="286540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107396" y="3009052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49167" y="2456898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07396" y="225489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49167" y="182394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107396" y="1823940"/>
              <a:ext cx="158228" cy="0"/>
            </a:xfrm>
            <a:custGeom>
              <a:avLst/>
              <a:pathLst>
                <a:path w="158228" h="0">
                  <a:moveTo>
                    <a:pt x="0" y="0"/>
                  </a:moveTo>
                  <a:lnTo>
                    <a:pt x="1582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90939" y="6761012"/>
              <a:ext cx="0" cy="395935"/>
            </a:xfrm>
            <a:custGeom>
              <a:avLst/>
              <a:pathLst>
                <a:path w="0" h="395935">
                  <a:moveTo>
                    <a:pt x="0" y="0"/>
                  </a:moveTo>
                  <a:lnTo>
                    <a:pt x="0" y="39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90939" y="6761012"/>
              <a:ext cx="0" cy="288197"/>
            </a:xfrm>
            <a:custGeom>
              <a:avLst/>
              <a:pathLst>
                <a:path w="0" h="288197">
                  <a:moveTo>
                    <a:pt x="0" y="0"/>
                  </a:moveTo>
                  <a:lnTo>
                    <a:pt x="0" y="288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265624" y="6887603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265624" y="6833735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949167" y="6604792"/>
              <a:ext cx="0" cy="121204"/>
            </a:xfrm>
            <a:custGeom>
              <a:avLst/>
              <a:pathLst>
                <a:path w="0" h="121204">
                  <a:moveTo>
                    <a:pt x="0" y="0"/>
                  </a:moveTo>
                  <a:lnTo>
                    <a:pt x="0" y="121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265624" y="6564391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265624" y="6510522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107396" y="6402784"/>
              <a:ext cx="0" cy="80803"/>
            </a:xfrm>
            <a:custGeom>
              <a:avLst/>
              <a:pathLst>
                <a:path w="0" h="80803">
                  <a:moveTo>
                    <a:pt x="0" y="80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265624" y="624117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265624" y="618730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107396" y="5971834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3265624" y="5864097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265624" y="58640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265624" y="575635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107396" y="5540884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265624" y="5433147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265624" y="5433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265624" y="532540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16254" y="3785302"/>
              <a:ext cx="0" cy="1432369"/>
            </a:xfrm>
            <a:custGeom>
              <a:avLst/>
              <a:pathLst>
                <a:path w="0" h="1432369">
                  <a:moveTo>
                    <a:pt x="0" y="0"/>
                  </a:moveTo>
                  <a:lnTo>
                    <a:pt x="0" y="143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74483" y="4691376"/>
              <a:ext cx="0" cy="418558"/>
            </a:xfrm>
            <a:custGeom>
              <a:avLst/>
              <a:pathLst>
                <a:path w="0" h="418558">
                  <a:moveTo>
                    <a:pt x="0" y="0"/>
                  </a:moveTo>
                  <a:lnTo>
                    <a:pt x="0" y="4185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265624" y="494832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265624" y="489445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632711" y="4272817"/>
              <a:ext cx="0" cy="513904"/>
            </a:xfrm>
            <a:custGeom>
              <a:avLst/>
              <a:pathLst>
                <a:path w="0" h="513904">
                  <a:moveTo>
                    <a:pt x="0" y="0"/>
                  </a:moveTo>
                  <a:lnTo>
                    <a:pt x="0" y="51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949167" y="4221100"/>
              <a:ext cx="0" cy="457884"/>
            </a:xfrm>
            <a:custGeom>
              <a:avLst/>
              <a:pathLst>
                <a:path w="0" h="457884">
                  <a:moveTo>
                    <a:pt x="0" y="0"/>
                  </a:moveTo>
                  <a:lnTo>
                    <a:pt x="0" y="4578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265624" y="4463509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65624" y="44635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265624" y="4355771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949167" y="4221100"/>
              <a:ext cx="0" cy="26934"/>
            </a:xfrm>
            <a:custGeom>
              <a:avLst/>
              <a:pathLst>
                <a:path w="0" h="26934">
                  <a:moveTo>
                    <a:pt x="0" y="0"/>
                  </a:moveTo>
                  <a:lnTo>
                    <a:pt x="0" y="26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265624" y="4086428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265624" y="4032559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107396" y="3924821"/>
              <a:ext cx="0" cy="80803"/>
            </a:xfrm>
            <a:custGeom>
              <a:avLst/>
              <a:pathLst>
                <a:path w="0" h="80803">
                  <a:moveTo>
                    <a:pt x="0" y="808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265624" y="3709346"/>
              <a:ext cx="0" cy="107737"/>
            </a:xfrm>
            <a:custGeom>
              <a:avLst/>
              <a:pathLst>
                <a:path w="0" h="107737">
                  <a:moveTo>
                    <a:pt x="0" y="0"/>
                  </a:moveTo>
                  <a:lnTo>
                    <a:pt x="0" y="1077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265624" y="37093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265624" y="3601609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790939" y="3135120"/>
              <a:ext cx="0" cy="358750"/>
            </a:xfrm>
            <a:custGeom>
              <a:avLst/>
              <a:pathLst>
                <a:path w="0" h="358750">
                  <a:moveTo>
                    <a:pt x="0" y="0"/>
                  </a:moveTo>
                  <a:lnTo>
                    <a:pt x="0" y="358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265624" y="3332265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265624" y="3278396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949167" y="2579225"/>
              <a:ext cx="0" cy="591434"/>
            </a:xfrm>
            <a:custGeom>
              <a:avLst/>
              <a:pathLst>
                <a:path w="0" h="591434">
                  <a:moveTo>
                    <a:pt x="0" y="0"/>
                  </a:moveTo>
                  <a:lnTo>
                    <a:pt x="0" y="5914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265624" y="3009052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265624" y="2955184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107396" y="2847446"/>
              <a:ext cx="0" cy="17956"/>
            </a:xfrm>
            <a:custGeom>
              <a:avLst/>
              <a:pathLst>
                <a:path w="0" h="17956">
                  <a:moveTo>
                    <a:pt x="0" y="179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3107396" y="2739709"/>
              <a:ext cx="0" cy="125693"/>
            </a:xfrm>
            <a:custGeom>
              <a:avLst/>
              <a:pathLst>
                <a:path w="0" h="125693">
                  <a:moveTo>
                    <a:pt x="0" y="1256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107396" y="2456898"/>
              <a:ext cx="0" cy="175073"/>
            </a:xfrm>
            <a:custGeom>
              <a:avLst/>
              <a:pathLst>
                <a:path w="0" h="175073">
                  <a:moveTo>
                    <a:pt x="0" y="0"/>
                  </a:moveTo>
                  <a:lnTo>
                    <a:pt x="0" y="175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107396" y="2456898"/>
              <a:ext cx="0" cy="67335"/>
            </a:xfrm>
            <a:custGeom>
              <a:avLst/>
              <a:pathLst>
                <a:path w="0" h="67335">
                  <a:moveTo>
                    <a:pt x="0" y="0"/>
                  </a:moveTo>
                  <a:lnTo>
                    <a:pt x="0" y="67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107396" y="2416496"/>
              <a:ext cx="0" cy="40401"/>
            </a:xfrm>
            <a:custGeom>
              <a:avLst/>
              <a:pathLst>
                <a:path w="0" h="40401">
                  <a:moveTo>
                    <a:pt x="0" y="4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65624" y="2254890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265624" y="2201021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107396" y="1823940"/>
              <a:ext cx="0" cy="269343"/>
            </a:xfrm>
            <a:custGeom>
              <a:avLst/>
              <a:pathLst>
                <a:path w="0" h="269343">
                  <a:moveTo>
                    <a:pt x="0" y="0"/>
                  </a:moveTo>
                  <a:lnTo>
                    <a:pt x="0" y="2693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107396" y="1823940"/>
              <a:ext cx="0" cy="161606"/>
            </a:xfrm>
            <a:custGeom>
              <a:avLst/>
              <a:pathLst>
                <a:path w="0" h="161606">
                  <a:moveTo>
                    <a:pt x="0" y="0"/>
                  </a:moveTo>
                  <a:lnTo>
                    <a:pt x="0" y="1616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265624" y="1823940"/>
              <a:ext cx="0" cy="53868"/>
            </a:xfrm>
            <a:custGeom>
              <a:avLst/>
              <a:pathLst>
                <a:path w="0" h="53868">
                  <a:moveTo>
                    <a:pt x="0" y="0"/>
                  </a:moveTo>
                  <a:lnTo>
                    <a:pt x="0" y="538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265624" y="1770071"/>
              <a:ext cx="0" cy="53868"/>
            </a:xfrm>
            <a:custGeom>
              <a:avLst/>
              <a:pathLst>
                <a:path w="0" h="53868">
                  <a:moveTo>
                    <a:pt x="0" y="538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107396" y="1662333"/>
              <a:ext cx="0" cy="161606"/>
            </a:xfrm>
            <a:custGeom>
              <a:avLst/>
              <a:pathLst>
                <a:path w="0" h="161606">
                  <a:moveTo>
                    <a:pt x="0" y="1616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3107396" y="1554596"/>
              <a:ext cx="0" cy="269343"/>
            </a:xfrm>
            <a:custGeom>
              <a:avLst/>
              <a:pathLst>
                <a:path w="0" h="269343">
                  <a:moveTo>
                    <a:pt x="0" y="269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316254" y="1446858"/>
              <a:ext cx="0" cy="2338443"/>
            </a:xfrm>
            <a:custGeom>
              <a:avLst/>
              <a:pathLst>
                <a:path w="0" h="2338443">
                  <a:moveTo>
                    <a:pt x="0" y="2338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999798" y="57120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999798" y="5712052"/>
              <a:ext cx="0" cy="1048959"/>
            </a:xfrm>
            <a:custGeom>
              <a:avLst/>
              <a:pathLst>
                <a:path w="0" h="1048959">
                  <a:moveTo>
                    <a:pt x="0" y="0"/>
                  </a:moveTo>
                  <a:lnTo>
                    <a:pt x="0" y="104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90939" y="6761012"/>
              <a:ext cx="0" cy="126591"/>
            </a:xfrm>
            <a:custGeom>
              <a:avLst/>
              <a:pathLst>
                <a:path w="0" h="126591">
                  <a:moveTo>
                    <a:pt x="0" y="0"/>
                  </a:moveTo>
                  <a:lnTo>
                    <a:pt x="0" y="1265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90939" y="6604792"/>
              <a:ext cx="0" cy="156219"/>
            </a:xfrm>
            <a:custGeom>
              <a:avLst/>
              <a:pathLst>
                <a:path w="0" h="156219">
                  <a:moveTo>
                    <a:pt x="0" y="1562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949167" y="6483588"/>
              <a:ext cx="0" cy="121204"/>
            </a:xfrm>
            <a:custGeom>
              <a:avLst/>
              <a:pathLst>
                <a:path w="0" h="121204">
                  <a:moveTo>
                    <a:pt x="0" y="121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107396" y="6483588"/>
              <a:ext cx="0" cy="80803"/>
            </a:xfrm>
            <a:custGeom>
              <a:avLst/>
              <a:pathLst>
                <a:path w="0" h="80803">
                  <a:moveTo>
                    <a:pt x="0" y="0"/>
                  </a:moveTo>
                  <a:lnTo>
                    <a:pt x="0" y="8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90939" y="6106506"/>
              <a:ext cx="0" cy="654505"/>
            </a:xfrm>
            <a:custGeom>
              <a:avLst/>
              <a:pathLst>
                <a:path w="0" h="654505">
                  <a:moveTo>
                    <a:pt x="0" y="6545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949167" y="6106506"/>
              <a:ext cx="0" cy="134671"/>
            </a:xfrm>
            <a:custGeom>
              <a:avLst/>
              <a:pathLst>
                <a:path w="0" h="134671">
                  <a:moveTo>
                    <a:pt x="0" y="0"/>
                  </a:moveTo>
                  <a:lnTo>
                    <a:pt x="0" y="1346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949167" y="5971834"/>
              <a:ext cx="0" cy="134671"/>
            </a:xfrm>
            <a:custGeom>
              <a:avLst/>
              <a:pathLst>
                <a:path w="0" h="134671">
                  <a:moveTo>
                    <a:pt x="0" y="1346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107396" y="5864097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999798" y="4663093"/>
              <a:ext cx="0" cy="1048959"/>
            </a:xfrm>
            <a:custGeom>
              <a:avLst/>
              <a:pathLst>
                <a:path w="0" h="1048959">
                  <a:moveTo>
                    <a:pt x="0" y="10489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158026" y="4663093"/>
              <a:ext cx="0" cy="877791"/>
            </a:xfrm>
            <a:custGeom>
              <a:avLst/>
              <a:pathLst>
                <a:path w="0" h="877791">
                  <a:moveTo>
                    <a:pt x="0" y="0"/>
                  </a:moveTo>
                  <a:lnTo>
                    <a:pt x="0" y="87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107396" y="5433147"/>
              <a:ext cx="0" cy="107737"/>
            </a:xfrm>
            <a:custGeom>
              <a:avLst/>
              <a:pathLst>
                <a:path w="0" h="107737">
                  <a:moveTo>
                    <a:pt x="0" y="1077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158026" y="3785302"/>
              <a:ext cx="0" cy="877791"/>
            </a:xfrm>
            <a:custGeom>
              <a:avLst/>
              <a:pathLst>
                <a:path w="0" h="877791">
                  <a:moveTo>
                    <a:pt x="0" y="8777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316254" y="3785302"/>
              <a:ext cx="0" cy="906073"/>
            </a:xfrm>
            <a:custGeom>
              <a:avLst/>
              <a:pathLst>
                <a:path w="0" h="906073">
                  <a:moveTo>
                    <a:pt x="0" y="0"/>
                  </a:moveTo>
                  <a:lnTo>
                    <a:pt x="0" y="906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74483" y="4272817"/>
              <a:ext cx="0" cy="418558"/>
            </a:xfrm>
            <a:custGeom>
              <a:avLst/>
              <a:pathLst>
                <a:path w="0" h="418558">
                  <a:moveTo>
                    <a:pt x="0" y="4185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632711" y="4272817"/>
              <a:ext cx="0" cy="675510"/>
            </a:xfrm>
            <a:custGeom>
              <a:avLst/>
              <a:pathLst>
                <a:path w="0" h="675510">
                  <a:moveTo>
                    <a:pt x="0" y="0"/>
                  </a:moveTo>
                  <a:lnTo>
                    <a:pt x="0" y="6755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632711" y="4221100"/>
              <a:ext cx="0" cy="51717"/>
            </a:xfrm>
            <a:custGeom>
              <a:avLst/>
              <a:pathLst>
                <a:path w="0" h="51717">
                  <a:moveTo>
                    <a:pt x="0" y="517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49167" y="4221100"/>
              <a:ext cx="0" cy="242409"/>
            </a:xfrm>
            <a:custGeom>
              <a:avLst/>
              <a:pathLst>
                <a:path w="0" h="242409">
                  <a:moveTo>
                    <a:pt x="0" y="0"/>
                  </a:moveTo>
                  <a:lnTo>
                    <a:pt x="0" y="242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49167" y="4005625"/>
              <a:ext cx="0" cy="215475"/>
            </a:xfrm>
            <a:custGeom>
              <a:avLst/>
              <a:pathLst>
                <a:path w="0" h="215475">
                  <a:moveTo>
                    <a:pt x="0" y="2154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107396" y="4005625"/>
              <a:ext cx="0" cy="80803"/>
            </a:xfrm>
            <a:custGeom>
              <a:avLst/>
              <a:pathLst>
                <a:path w="0" h="80803">
                  <a:moveTo>
                    <a:pt x="0" y="0"/>
                  </a:moveTo>
                  <a:lnTo>
                    <a:pt x="0" y="8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949167" y="3709346"/>
              <a:ext cx="0" cy="511753"/>
            </a:xfrm>
            <a:custGeom>
              <a:avLst/>
              <a:pathLst>
                <a:path w="0" h="511753">
                  <a:moveTo>
                    <a:pt x="0" y="5117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632711" y="3135120"/>
              <a:ext cx="0" cy="1137697"/>
            </a:xfrm>
            <a:custGeom>
              <a:avLst/>
              <a:pathLst>
                <a:path w="0" h="1137697">
                  <a:moveTo>
                    <a:pt x="0" y="1137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790939" y="3135120"/>
              <a:ext cx="0" cy="197144"/>
            </a:xfrm>
            <a:custGeom>
              <a:avLst/>
              <a:pathLst>
                <a:path w="0" h="197144">
                  <a:moveTo>
                    <a:pt x="0" y="0"/>
                  </a:moveTo>
                  <a:lnTo>
                    <a:pt x="0" y="1971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790939" y="2579225"/>
              <a:ext cx="0" cy="555895"/>
            </a:xfrm>
            <a:custGeom>
              <a:avLst/>
              <a:pathLst>
                <a:path w="0" h="555895">
                  <a:moveTo>
                    <a:pt x="0" y="555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949167" y="2579225"/>
              <a:ext cx="0" cy="286177"/>
            </a:xfrm>
            <a:custGeom>
              <a:avLst/>
              <a:pathLst>
                <a:path w="0" h="286177">
                  <a:moveTo>
                    <a:pt x="0" y="0"/>
                  </a:moveTo>
                  <a:lnTo>
                    <a:pt x="0" y="2861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107396" y="2865402"/>
              <a:ext cx="0" cy="143650"/>
            </a:xfrm>
            <a:custGeom>
              <a:avLst/>
              <a:pathLst>
                <a:path w="0" h="143650">
                  <a:moveTo>
                    <a:pt x="0" y="0"/>
                  </a:moveTo>
                  <a:lnTo>
                    <a:pt x="0" y="143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949167" y="2456898"/>
              <a:ext cx="0" cy="122326"/>
            </a:xfrm>
            <a:custGeom>
              <a:avLst/>
              <a:pathLst>
                <a:path w="0" h="122326">
                  <a:moveTo>
                    <a:pt x="0" y="1223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07396" y="2254890"/>
              <a:ext cx="0" cy="202007"/>
            </a:xfrm>
            <a:custGeom>
              <a:avLst/>
              <a:pathLst>
                <a:path w="0" h="202007">
                  <a:moveTo>
                    <a:pt x="0" y="202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49167" y="1823940"/>
              <a:ext cx="0" cy="755284"/>
            </a:xfrm>
            <a:custGeom>
              <a:avLst/>
              <a:pathLst>
                <a:path w="0" h="755284">
                  <a:moveTo>
                    <a:pt x="0" y="7552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07396" y="18239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4903286" y="71030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4903286" y="699534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4903286" y="6887603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4903286" y="6779866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4903286" y="66721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4903286" y="656439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4903286" y="64566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4903286" y="634891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4903286" y="62411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4903286" y="613344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4903286" y="60257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4903286" y="591796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4903286" y="58102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4903286" y="5702491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4903286" y="55947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4903286" y="5487016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4903286" y="53792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4903286" y="52715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4903286" y="51638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4903286" y="50560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4903286" y="49483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4903286" y="48405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4903286" y="47328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4903286" y="46251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4903286" y="45173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4903286" y="44096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4903286" y="43019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4903286" y="41941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4903286" y="408642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4903286" y="39786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4903286" y="387095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4903286" y="37632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4903286" y="3655478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4903286" y="35477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4903286" y="3440003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4903286" y="33322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4903286" y="32245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4903286" y="31167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4903286" y="300905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4903286" y="29013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4903286" y="279357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4903286" y="26858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4903286" y="257810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4903286" y="24703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4903286" y="23626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4903286" y="22548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4903286" y="214715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4" name="rc223"/>
            <p:cNvSpPr/>
            <p:nvPr/>
          </p:nvSpPr>
          <p:spPr>
            <a:xfrm>
              <a:off x="4903286" y="203941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5" name="rc224"/>
            <p:cNvSpPr/>
            <p:nvPr/>
          </p:nvSpPr>
          <p:spPr>
            <a:xfrm>
              <a:off x="4903286" y="193167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4903286" y="182394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4903286" y="1716202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8" name="rc227"/>
            <p:cNvSpPr/>
            <p:nvPr/>
          </p:nvSpPr>
          <p:spPr>
            <a:xfrm>
              <a:off x="4903286" y="1608465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4903286" y="1500727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4903286" y="13929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1" name="rc230"/>
            <p:cNvSpPr/>
            <p:nvPr/>
          </p:nvSpPr>
          <p:spPr>
            <a:xfrm>
              <a:off x="5330502" y="71030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2" name="rc231"/>
            <p:cNvSpPr/>
            <p:nvPr/>
          </p:nvSpPr>
          <p:spPr>
            <a:xfrm>
              <a:off x="5330502" y="6995341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3" name="rc232"/>
            <p:cNvSpPr/>
            <p:nvPr/>
          </p:nvSpPr>
          <p:spPr>
            <a:xfrm>
              <a:off x="5330502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5330502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5330502" y="66721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5330502" y="65643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5330502" y="64566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5330502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330502" y="62411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330502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5330502" y="60257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330502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330502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5330502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330502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330502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5330502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330502" y="52715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5330502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330502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5330502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5330502" y="4840590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5330502" y="47328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5330502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5330502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5330502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5330502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5330502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5330502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5330502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5330502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5330502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5330502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5330502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5330502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5330502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5330502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5330502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5330502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5330502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5330502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5330502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5330502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5330502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5330502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5330502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5330502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5330502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5330502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5330502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5330502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5330502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5330502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5330502" y="1392990"/>
              <a:ext cx="427216" cy="1077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5757718" y="71030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5757718" y="69953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5757718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5757718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5757718" y="66721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5757718" y="65643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5757718" y="64566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5757718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5757718" y="62411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5757718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5757718" y="60257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5757718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5757718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5757718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5757718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5757718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5757718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5757718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5757718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5757718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5757718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5757718" y="48405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757718" y="47328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5757718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5757718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757718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5757718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5757718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757718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5757718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5757718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5757718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5757718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5757718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5757718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5757718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5757718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5757718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5757718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5757718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5757718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5757718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5757718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5757718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5757718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5757718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5757718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5757718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5757718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5757718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5757718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5757718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5757718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5757718" y="13929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6184935" y="71030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6184935" y="6995341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6184935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6184935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6184935" y="66721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6184935" y="65643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6184935" y="64566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6184935" y="634891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6184935" y="62411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6184935" y="613344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6184935" y="6025703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6184935" y="5917966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6184935" y="58102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6184935" y="5702491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6184935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6184935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6184935" y="5379278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6184935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6184935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6184935" y="50560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6184935" y="494832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6184935" y="484059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6184935" y="473285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6184935" y="462511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6184935" y="45173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6184935" y="44096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6184935" y="43019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6184935" y="41941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6184935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6184935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6184935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6184935" y="376321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6184935" y="3655478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6184935" y="3547740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6184935" y="3440003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6184935" y="3332265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6184935" y="3224527"/>
              <a:ext cx="427216" cy="107737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6184935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6184935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6184935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6184935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6184935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6184935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6184935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6184935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6184935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6184935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6184935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6184935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6184935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6184935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6184935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6184935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6184935" y="1392990"/>
              <a:ext cx="427216" cy="107737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6612151" y="71030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6612151" y="69953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6612151" y="68876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6612151" y="67798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6612151" y="66721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6612151" y="65643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6612151" y="64566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6612151" y="63489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6612151" y="62411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6612151" y="613344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6612151" y="60257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6612151" y="591796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6612151" y="58102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6612151" y="5702491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6612151" y="55947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6612151" y="5487016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6612151" y="53792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6612151" y="52715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6612151" y="51638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6612151" y="50560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6612151" y="49483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6612151" y="48405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6612151" y="47328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6612151" y="46251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6612151" y="45173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6612151" y="44096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6612151" y="43019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6612151" y="41941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6612151" y="408642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6612151" y="39786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6612151" y="387095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6612151" y="37632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6612151" y="3655478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6612151" y="35477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6612151" y="3440003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6612151" y="33322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6612151" y="32245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6612151" y="31167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6612151" y="30090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6612151" y="29013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6612151" y="27935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6612151" y="26858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6612151" y="25781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6612151" y="24703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6612151" y="23626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6612151" y="22548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6612151" y="214715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6612151" y="203941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6612151" y="193167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6612151" y="182394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6612151" y="1716202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6612151" y="1608465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6612151" y="1500727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6612151" y="1392990"/>
              <a:ext cx="427216" cy="107737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3430972" y="71569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80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3430972" y="7049210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A82B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3430972" y="69414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3430972" y="6833735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5639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430972" y="67259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E82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430972" y="6618260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082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3430972" y="65105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81B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3430972" y="64027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581A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430972" y="62950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430972" y="61873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E81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430972" y="60795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812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430972" y="59718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812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430972" y="58640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3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430972" y="57563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2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430972" y="56486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430972" y="55408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430972" y="54331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50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430972" y="53254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762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430972" y="521767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80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430972" y="51099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430972" y="500219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430972" y="48944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430972" y="4786722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3430972" y="46789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3430972" y="4571247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3430972" y="44635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3430972" y="43557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3430972" y="42480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3430972" y="41402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3430972" y="40325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3430972" y="39248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3430972" y="38170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3430972" y="37093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3430972" y="36016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3430972" y="34938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3430972" y="33861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3430972" y="32783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3430972" y="31706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3430972" y="30629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3430972" y="295518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3430972" y="28474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3430972" y="273970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3430972" y="26319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3430972" y="2524234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3430972" y="24164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3430972" y="2308759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3430972" y="220102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3430972" y="2093283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3430972" y="198554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3430972" y="1877808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3430972" y="1770071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3430972" y="1662333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3430972" y="1554596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3430972" y="1446858"/>
              <a:ext cx="47468" cy="0"/>
            </a:xfrm>
            <a:custGeom>
              <a:avLst/>
              <a:pathLst>
                <a:path w="47468" h="0">
                  <a:moveTo>
                    <a:pt x="47468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A80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01" name="tx500"/>
            <p:cNvSpPr/>
            <p:nvPr/>
          </p:nvSpPr>
          <p:spPr>
            <a:xfrm>
              <a:off x="3478441" y="7119948"/>
              <a:ext cx="57125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8085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3478441" y="7013004"/>
              <a:ext cx="7232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A82BD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3478441" y="6916636"/>
              <a:ext cx="770130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3478441" y="6796767"/>
              <a:ext cx="6183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56390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3478441" y="6688235"/>
              <a:ext cx="75193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E82BA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3478441" y="6594218"/>
              <a:ext cx="72290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082C5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3478441" y="6485686"/>
              <a:ext cx="625371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81B2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3478441" y="6365817"/>
              <a:ext cx="69406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581A0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3478441" y="6258047"/>
              <a:ext cx="44472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3478441" y="6150310"/>
              <a:ext cx="87849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E81A9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3478441" y="6054704"/>
              <a:ext cx="38673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8126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3478441" y="5934073"/>
              <a:ext cx="96167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812C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3478441" y="5839229"/>
              <a:ext cx="56760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8131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3478441" y="5731492"/>
              <a:ext cx="925497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812E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3478441" y="5624580"/>
              <a:ext cx="37234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Acrasis kona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3478441" y="5503916"/>
              <a:ext cx="61825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Naegleria lovaniensis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3478441" y="5395385"/>
              <a:ext cx="4844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506D">
                      <a:alpha val="100000"/>
                    </a:srgbClr>
                  </a:solidFill>
                  <a:latin typeface="Arial"/>
                  <a:cs typeface="Arial"/>
                </a:rPr>
                <a:t>Naegleria fowleri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3478441" y="5288441"/>
              <a:ext cx="49893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7628F">
                      <a:alpha val="100000"/>
                    </a:srgbClr>
                  </a:solidFill>
                  <a:latin typeface="Arial"/>
                  <a:cs typeface="Arial"/>
                </a:rPr>
                <a:t>Naegleria gruberi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3478441" y="5181466"/>
              <a:ext cx="62546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807D">
                      <a:alpha val="100000"/>
                    </a:srgbClr>
                  </a:solidFill>
                  <a:latin typeface="Arial"/>
                  <a:cs typeface="Arial"/>
                </a:rPr>
                <a:t>Diplonema papillatum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3478441" y="5085892"/>
              <a:ext cx="37606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Bodo saltans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3478441" y="4965038"/>
              <a:ext cx="61819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Phytomonas sp. EM1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3478441" y="4857301"/>
              <a:ext cx="64350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Phytomonas sp. Hart1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3478441" y="4749754"/>
              <a:ext cx="56051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8">
                      <a:alpha val="100000"/>
                    </a:srgbClr>
                  </a:solidFill>
                  <a:latin typeface="Arial"/>
                  <a:cs typeface="Arial"/>
                </a:rPr>
                <a:t>Angomonas deanei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3478441" y="4642016"/>
              <a:ext cx="806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melophagium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3478441" y="4534279"/>
              <a:ext cx="67968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Trypanosoma conorhini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3478441" y="4426541"/>
              <a:ext cx="556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Trypanosoma grayi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3478441" y="4318804"/>
              <a:ext cx="60733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Trypanosoma theileri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3478441" y="4211066"/>
              <a:ext cx="56391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Trypanosoma vivax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3478441" y="4103138"/>
              <a:ext cx="118227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Trypanosoma brucei gambiense DAL972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3478441" y="3995401"/>
              <a:ext cx="10917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Trypanosoma brucei brucei TREU927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3478441" y="3887854"/>
              <a:ext cx="75923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Trypanosoma equiperdum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3478441" y="3779926"/>
              <a:ext cx="77714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A">
                      <a:alpha val="100000"/>
                    </a:srgbClr>
                  </a:solidFill>
                  <a:latin typeface="Arial"/>
                  <a:cs typeface="Arial"/>
                </a:rPr>
                <a:t>Trypanosoma cruzi Dm28c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3478441" y="3672379"/>
              <a:ext cx="708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cruzi cruzi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3478441" y="3564641"/>
              <a:ext cx="88198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Trypanosoma cruzi marinkellei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3478441" y="3456903"/>
              <a:ext cx="42655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Porcisia hertigi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3478441" y="3349166"/>
              <a:ext cx="69775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Leptomonas pyrrhocoris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3478441" y="3241428"/>
              <a:ext cx="63991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Leptomonas seymouri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3478441" y="3146617"/>
              <a:ext cx="64001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Leishmania tarentolae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3478441" y="3025922"/>
              <a:ext cx="10197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sp. Ghana 2012 LV757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3478441" y="2918978"/>
              <a:ext cx="694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sp. Namibia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3478441" y="2823404"/>
              <a:ext cx="611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orientalis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3478441" y="2715667"/>
              <a:ext cx="5603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Leishmania enriettii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3478441" y="2595766"/>
              <a:ext cx="77006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martiniquensis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3478441" y="2499303"/>
              <a:ext cx="1333984" cy="48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mexicana MHOM/GT/2001/U1103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3478441" y="2379528"/>
              <a:ext cx="9218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major strain Friedlin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3478441" y="2283891"/>
              <a:ext cx="831489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infantum JPCM5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3478441" y="2176979"/>
              <a:ext cx="61473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Leishmania donovani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3478441" y="2056316"/>
              <a:ext cx="64360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Leishmania utingensis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3478441" y="1948578"/>
              <a:ext cx="66894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Leishmania lindenbergi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3478441" y="1853767"/>
              <a:ext cx="51700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shawi</a:t>
              </a:r>
            </a:p>
          </p:txBody>
        </p:sp>
        <p:sp>
          <p:nvSpPr>
            <p:cNvPr id="551" name="tx550"/>
            <p:cNvSpPr/>
            <p:nvPr/>
          </p:nvSpPr>
          <p:spPr>
            <a:xfrm>
              <a:off x="3478441" y="1733865"/>
              <a:ext cx="701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panamensis</a:t>
              </a:r>
            </a:p>
          </p:txBody>
        </p:sp>
        <p:sp>
          <p:nvSpPr>
            <p:cNvPr id="552" name="tx551"/>
            <p:cNvSpPr/>
            <p:nvPr/>
          </p:nvSpPr>
          <p:spPr>
            <a:xfrm>
              <a:off x="3478441" y="1637498"/>
              <a:ext cx="488108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448">
                      <a:alpha val="100000"/>
                    </a:srgbClr>
                  </a:solidFill>
                  <a:latin typeface="Arial"/>
                  <a:cs typeface="Arial"/>
                </a:rPr>
                <a:t>Leishmania naiffi</a:t>
              </a:r>
            </a:p>
          </p:txBody>
        </p:sp>
        <p:sp>
          <p:nvSpPr>
            <p:cNvPr id="553" name="tx552"/>
            <p:cNvSpPr/>
            <p:nvPr/>
          </p:nvSpPr>
          <p:spPr>
            <a:xfrm>
              <a:off x="3478441" y="1529697"/>
              <a:ext cx="1312229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Leishmania braziliensis MHOM/BR/75/M2904</a:t>
              </a:r>
            </a:p>
          </p:txBody>
        </p:sp>
        <p:sp>
          <p:nvSpPr>
            <p:cNvPr id="554" name="tx553"/>
            <p:cNvSpPr/>
            <p:nvPr/>
          </p:nvSpPr>
          <p:spPr>
            <a:xfrm>
              <a:off x="3478441" y="1409890"/>
              <a:ext cx="45917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A8054">
                      <a:alpha val="100000"/>
                    </a:srgbClr>
                  </a:solidFill>
                  <a:latin typeface="Arial"/>
                  <a:cs typeface="Arial"/>
                </a:rPr>
                <a:t>Euglena gracilis</a:t>
              </a:r>
            </a:p>
          </p:txBody>
        </p:sp>
        <p:sp>
          <p:nvSpPr>
            <p:cNvPr id="555" name="pl554"/>
            <p:cNvSpPr/>
            <p:nvPr/>
          </p:nvSpPr>
          <p:spPr>
            <a:xfrm>
              <a:off x="1366885" y="5712052"/>
              <a:ext cx="632912" cy="0"/>
            </a:xfrm>
            <a:custGeom>
              <a:avLst/>
              <a:pathLst>
                <a:path w="632912" h="0">
                  <a:moveTo>
                    <a:pt x="632912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7161994" y="7103078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7161994" y="6995341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7161994" y="6887603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7161994" y="6779866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7161994" y="667212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7161994" y="6564391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7161994" y="6456653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7161994" y="6348916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7161994" y="6241178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7161994" y="6133441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7161994" y="6025703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7161994" y="5917966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7161994" y="581022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7161994" y="5702491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7161994" y="5594753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7161994" y="5487016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7161994" y="5379278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7161994" y="5271540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7161994" y="5163803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7161994" y="5056065"/>
              <a:ext cx="356013" cy="107737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7161994" y="494832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7161994" y="484059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7161994" y="4732853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7161994" y="462511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7161994" y="451737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7161994" y="440964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7161994" y="4301903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7161994" y="419416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7161994" y="408642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7161994" y="397869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7161994" y="3870953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7161994" y="376321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7161994" y="3655478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7161994" y="354774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7161994" y="3440003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7161994" y="333226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7161994" y="3224527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7161994" y="311679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7161994" y="3009052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7161994" y="290131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7161994" y="2793577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7161994" y="268584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7161994" y="2578102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7161994" y="247036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7161994" y="2362627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7161994" y="225489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7161994" y="2147152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7161994" y="203941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7161994" y="1931677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7161994" y="1823940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7161994" y="1716202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7161994" y="1608465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7161994" y="1500727"/>
              <a:ext cx="356013" cy="107737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7161994" y="1392990"/>
              <a:ext cx="356013" cy="107737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8816207" y="2168386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11" name="tx610"/>
            <p:cNvSpPr/>
            <p:nvPr/>
          </p:nvSpPr>
          <p:spPr>
            <a:xfrm>
              <a:off x="8885796" y="2220426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612" name="pic6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419062"/>
              <a:ext cx="219455" cy="1097280"/>
            </a:xfrm>
            <a:prstGeom prst="rect">
              <a:avLst/>
            </a:prstGeom>
          </p:spPr>
        </p:pic>
        <p:sp>
          <p:nvSpPr>
            <p:cNvPr id="613" name="pl612"/>
            <p:cNvSpPr/>
            <p:nvPr/>
          </p:nvSpPr>
          <p:spPr>
            <a:xfrm>
              <a:off x="9061361" y="34986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9061361" y="32291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9061361" y="29597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9061361" y="269032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9061361" y="242089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8885796" y="349861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8885796" y="322918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8885796" y="295975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8885796" y="269032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8885796" y="242089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tx622"/>
            <p:cNvSpPr/>
            <p:nvPr/>
          </p:nvSpPr>
          <p:spPr>
            <a:xfrm>
              <a:off x="9174841" y="347371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624" name="tx623"/>
            <p:cNvSpPr/>
            <p:nvPr/>
          </p:nvSpPr>
          <p:spPr>
            <a:xfrm>
              <a:off x="9174841" y="320428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625" name="tx624"/>
            <p:cNvSpPr/>
            <p:nvPr/>
          </p:nvSpPr>
          <p:spPr>
            <a:xfrm>
              <a:off x="9174841" y="293485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626" name="tx625"/>
            <p:cNvSpPr/>
            <p:nvPr/>
          </p:nvSpPr>
          <p:spPr>
            <a:xfrm>
              <a:off x="9174841" y="266542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627" name="tx626"/>
            <p:cNvSpPr/>
            <p:nvPr/>
          </p:nvSpPr>
          <p:spPr>
            <a:xfrm>
              <a:off x="9174841" y="2395993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628" name="rc627"/>
            <p:cNvSpPr/>
            <p:nvPr/>
          </p:nvSpPr>
          <p:spPr>
            <a:xfrm>
              <a:off x="8816207" y="3593131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29" name="tx628"/>
            <p:cNvSpPr/>
            <p:nvPr/>
          </p:nvSpPr>
          <p:spPr>
            <a:xfrm>
              <a:off x="8885796" y="3672580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630" name="rc629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8885796" y="47216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8887596" y="4723430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tx638"/>
            <p:cNvSpPr/>
            <p:nvPr/>
          </p:nvSpPr>
          <p:spPr>
            <a:xfrm>
              <a:off x="9174841" y="3930410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640" name="tx639"/>
            <p:cNvSpPr/>
            <p:nvPr/>
          </p:nvSpPr>
          <p:spPr>
            <a:xfrm>
              <a:off x="9174841" y="4149866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641" name="tx640"/>
            <p:cNvSpPr/>
            <p:nvPr/>
          </p:nvSpPr>
          <p:spPr>
            <a:xfrm>
              <a:off x="9174841" y="4369322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642" name="tx641"/>
            <p:cNvSpPr/>
            <p:nvPr/>
          </p:nvSpPr>
          <p:spPr>
            <a:xfrm>
              <a:off x="9174841" y="4588778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643" name="tx642"/>
            <p:cNvSpPr/>
            <p:nvPr/>
          </p:nvSpPr>
          <p:spPr>
            <a:xfrm>
              <a:off x="9174841" y="4806426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644" name="rc643"/>
            <p:cNvSpPr/>
            <p:nvPr/>
          </p:nvSpPr>
          <p:spPr>
            <a:xfrm>
              <a:off x="8816207" y="5017875"/>
              <a:ext cx="1109041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45" name="tx644"/>
            <p:cNvSpPr/>
            <p:nvPr/>
          </p:nvSpPr>
          <p:spPr>
            <a:xfrm>
              <a:off x="8885796" y="5069667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646" name="rc645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8887596" y="5709262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tx653"/>
            <p:cNvSpPr/>
            <p:nvPr/>
          </p:nvSpPr>
          <p:spPr>
            <a:xfrm>
              <a:off x="9174841" y="5337964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655" name="tx654"/>
            <p:cNvSpPr/>
            <p:nvPr/>
          </p:nvSpPr>
          <p:spPr>
            <a:xfrm>
              <a:off x="9174841" y="5557420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656" name="tx655"/>
            <p:cNvSpPr/>
            <p:nvPr/>
          </p:nvSpPr>
          <p:spPr>
            <a:xfrm>
              <a:off x="9174841" y="5776876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657" name="tx656"/>
            <p:cNvSpPr/>
            <p:nvPr/>
          </p:nvSpPr>
          <p:spPr>
            <a:xfrm>
              <a:off x="9174841" y="6010316"/>
              <a:ext cx="22111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Parasite</a:t>
              </a:r>
            </a:p>
          </p:txBody>
        </p:sp>
        <p:sp>
          <p:nvSpPr>
            <p:cNvPr id="658" name="tx657"/>
            <p:cNvSpPr/>
            <p:nvPr/>
          </p:nvSpPr>
          <p:spPr>
            <a:xfrm>
              <a:off x="9174841" y="6215652"/>
              <a:ext cx="403547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Endosymbiote</a:t>
              </a:r>
            </a:p>
          </p:txBody>
        </p:sp>
        <p:sp>
          <p:nvSpPr>
            <p:cNvPr id="659" name="tx658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660" name="tx659"/>
            <p:cNvSpPr/>
            <p:nvPr/>
          </p:nvSpPr>
          <p:spPr>
            <a:xfrm>
              <a:off x="1018783" y="942406"/>
              <a:ext cx="194562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Excavates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2025-04-24T13:00:50Z</dcterms:modified>
  <cp:category/>
</cp:coreProperties>
</file>