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33024" y="7153214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33024" y="709561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33024" y="703800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33024" y="698040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33024" y="692280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33024" y="686520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33024" y="680760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33024" y="674999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33024" y="669239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33024" y="663479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33024" y="657719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33024" y="651958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33024" y="646198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33024" y="640438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33024" y="634678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33024" y="628918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33024" y="623157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33024" y="617397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33024" y="611637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33024" y="605877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33024" y="600116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33024" y="594356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33024" y="588596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33024" y="582836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33024" y="577076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33024" y="571315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33024" y="565555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33024" y="559795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33024" y="554035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33024" y="548274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33024" y="542514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33024" y="536754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33024" y="530994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33024" y="525234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33024" y="519473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33024" y="513713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33024" y="507953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33024" y="502193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33024" y="496432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33024" y="490672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33024" y="484912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33024" y="479152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33024" y="4733920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33024" y="467631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33024" y="461871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33024" y="456111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33024" y="450351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33024" y="444590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33024" y="438830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33024" y="433070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33024" y="427310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33024" y="421549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33024" y="415789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33024" y="410029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33024" y="404269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33024" y="398509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33024" y="392748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33024" y="386988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33024" y="381228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33024" y="375468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33024" y="369707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33024" y="3639477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33024" y="358187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33024" y="352427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33024" y="346667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33024" y="340906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33024" y="3351466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33024" y="3293864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33024" y="3236261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33024" y="317865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33024" y="312105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33024" y="306345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33024" y="300585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33024" y="294825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33024" y="289064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33024" y="283304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33024" y="277544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33024" y="271784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33024" y="266023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33024" y="260263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33024" y="254503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33024" y="248743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33024" y="242983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33024" y="237222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33024" y="231462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33024" y="225702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33024" y="219942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33024" y="214181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33024" y="208421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33024" y="202661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33024" y="196901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33024" y="191141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33024" y="185380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33024" y="179620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33024" y="173860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33024" y="168100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33024" y="162339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33024" y="156579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33024" y="150819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33024" y="145059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33024" y="139299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182697" y="715321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182697" y="70956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182697" y="703800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182697" y="6980407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182697" y="69228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182697" y="68652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182697" y="680760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182697" y="67499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182697" y="66923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182697" y="66347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182697" y="657719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182697" y="651958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182697" y="646198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182697" y="640438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182697" y="634678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182697" y="628918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182697" y="623157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182697" y="617397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182697" y="611637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182697" y="605877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182697" y="600116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182697" y="594356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182697" y="58859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182697" y="582836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182697" y="577076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182697" y="571315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182697" y="56555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182697" y="559795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182697" y="554035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182697" y="548274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182697" y="54251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182697" y="536754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182697" y="530994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182697" y="525234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182697" y="51947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182697" y="513713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182697" y="507953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182697" y="502193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182697" y="496432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182697" y="490672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182697" y="484912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182697" y="479152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182697" y="473392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182697" y="4676317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182697" y="461871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182697" y="456111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182697" y="45035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182697" y="444590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182697" y="438830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182697" y="433070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182697" y="42731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182697" y="421549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182697" y="415789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182697" y="410029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182697" y="404269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182697" y="39850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182697" y="392748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182697" y="386988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182697" y="381228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182697" y="375468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182697" y="369707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182697" y="363947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182697" y="358187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182697" y="352427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182697" y="3466670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182697" y="340906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182697" y="335146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182697" y="329386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182697" y="323626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182697" y="317865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182697" y="312105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182697" y="306345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182697" y="300585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182697" y="294825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182697" y="289064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182697" y="28330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182697" y="277544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182697" y="271784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182697" y="266023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182697" y="26026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182697" y="254503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182697" y="248743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182697" y="242983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182697" y="237222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182697" y="231462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182697" y="225702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182697" y="219942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182697" y="214181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182697" y="208421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182697" y="202661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182697" y="196901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182697" y="191141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182697" y="185380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182697" y="179620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182697" y="173860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182697" y="168100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182697" y="162339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182697" y="156579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182697" y="150819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182697" y="145059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182697" y="139299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432371" y="71532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432371" y="70956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432371" y="703800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432371" y="69804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432371" y="69228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432371" y="68652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432371" y="680760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432371" y="67499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432371" y="66923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432371" y="66347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432371" y="657719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432371" y="651958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432371" y="646198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432371" y="640438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432371" y="634678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432371" y="628918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432371" y="6231578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432371" y="617397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432371" y="611637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432371" y="605877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432371" y="600116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432371" y="594356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432371" y="58859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432371" y="582836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432371" y="577076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432371" y="571315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432371" y="56555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432371" y="559795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432371" y="554035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432371" y="548274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432371" y="54251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432371" y="536754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432371" y="530994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432371" y="525234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432371" y="519473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432371" y="513713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432371" y="507953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432371" y="502193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432371" y="496432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432371" y="490672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432371" y="484912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432371" y="479152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432371" y="473392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432371" y="467631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432371" y="461871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432371" y="456111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432371" y="45035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432371" y="444590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432371" y="438830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432371" y="433070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432371" y="42731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432371" y="421549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432371" y="415789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432371" y="410029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432371" y="404269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432371" y="39850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432371" y="392748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432371" y="386988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432371" y="381228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432371" y="375468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432371" y="369707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432371" y="363947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432371" y="358187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432371" y="352427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432371" y="346667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432371" y="340906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432371" y="335146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432371" y="32938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432371" y="323626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432371" y="317865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432371" y="312105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432371" y="30634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432371" y="300585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432371" y="294825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432371" y="289064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432371" y="283304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432371" y="277544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432371" y="271784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432371" y="266023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432371" y="26026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432371" y="254503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432371" y="248743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432371" y="242983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432371" y="237222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432371" y="231462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432371" y="225702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432371" y="219942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432371" y="214181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432371" y="208421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432371" y="20266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432371" y="196901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432371" y="191141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432371" y="18538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432371" y="17962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432371" y="173860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432371" y="168100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432371" y="16233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432371" y="15657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432371" y="15081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432371" y="145059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432371" y="13929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2044" y="71532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2044" y="70956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2044" y="703800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2044" y="69804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2044" y="69228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2044" y="686520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2044" y="680760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2044" y="674999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2044" y="669239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2044" y="66347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2044" y="657719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2044" y="651958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2044" y="646198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2044" y="640438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2044" y="634678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2044" y="628918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2044" y="6231578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2044" y="617397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2044" y="611637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2044" y="605877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2044" y="600116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2044" y="594356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2044" y="58859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2044" y="582836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2044" y="577076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2044" y="571315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2044" y="56555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2044" y="559795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2044" y="554035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2044" y="548274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2044" y="54251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2044" y="536754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2044" y="530994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2044" y="525234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2044" y="51947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2044" y="513713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2044" y="507953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2044" y="502193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2044" y="496432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2044" y="490672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2044" y="484912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2044" y="479152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2044" y="473392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2044" y="4676317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2044" y="461871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2044" y="456111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2044" y="45035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2044" y="444590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2044" y="438830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2044" y="433070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2044" y="42731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2044" y="421549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2044" y="415789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2044" y="410029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2044" y="404269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2044" y="39850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2044" y="392748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2044" y="3869886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2044" y="381228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2044" y="375468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2044" y="369707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2044" y="363947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2044" y="358187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2044" y="352427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2044" y="3466670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2044" y="340906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2044" y="335146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2044" y="32938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2044" y="323626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2044" y="317865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2044" y="312105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2044" y="30634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2044" y="300585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2044" y="294825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2044" y="289064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2044" y="283304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2044" y="277544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2044" y="271784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2044" y="266023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2044" y="26026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682044" y="2545034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682044" y="2487432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682044" y="242983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682044" y="237222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682044" y="231462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682044" y="225702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682044" y="219942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682044" y="214181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682044" y="208421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682044" y="20266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682044" y="196901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682044" y="191141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682044" y="18538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682044" y="17962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682044" y="173860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682044" y="168100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682044" y="1623398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682044" y="15657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682044" y="150819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682044" y="145059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682044" y="13929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931717" y="71532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931717" y="70956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931717" y="703800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931717" y="69804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931717" y="69228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931717" y="68652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931717" y="680760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931717" y="67499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931717" y="66923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931717" y="66347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931717" y="657719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931717" y="651958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931717" y="646198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931717" y="640438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931717" y="634678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931717" y="628918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931717" y="623157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931717" y="617397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931717" y="611637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931717" y="605877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931717" y="600116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931717" y="594356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931717" y="58859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931717" y="582836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931717" y="577076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931717" y="571315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931717" y="56555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931717" y="559795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931717" y="554035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931717" y="548274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931717" y="54251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931717" y="536754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931717" y="530994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931717" y="525234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931717" y="51947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931717" y="513713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931717" y="507953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931717" y="502193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931717" y="496432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931717" y="490672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931717" y="484912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931717" y="479152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931717" y="473392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931717" y="467631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931717" y="461871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931717" y="456111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931717" y="45035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931717" y="444590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931717" y="438830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931717" y="433070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931717" y="42731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931717" y="421549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931717" y="415789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931717" y="410029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931717" y="404269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931717" y="39850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931717" y="392748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931717" y="386988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931717" y="381228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931717" y="375468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931717" y="369707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931717" y="363947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931717" y="358187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931717" y="352427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931717" y="346667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931717" y="340906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931717" y="335146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931717" y="32938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931717" y="323626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931717" y="317865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931717" y="312105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931717" y="30634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6931717" y="300585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6931717" y="294825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6931717" y="289064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6931717" y="28330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6931717" y="277544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6931717" y="271784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6931717" y="266023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6931717" y="26026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6931717" y="254503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6931717" y="248743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6931717" y="242983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6931717" y="237222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6931717" y="231462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6931717" y="225702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6931717" y="219942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6931717" y="214181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6931717" y="208421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6931717" y="20266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6931717" y="196901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6931717" y="191141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6931717" y="18538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6931717" y="17962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6931717" y="173860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6931717" y="168100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6931717" y="16233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6931717" y="15657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6931717" y="15081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6931717" y="145059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6931717" y="13929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272617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272617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272617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272617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272617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272617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272617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272617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272617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272617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272617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272617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272617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272617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272617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272617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272617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272617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272617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272617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272617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272617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272617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272617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272617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272617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272617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272617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272617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272617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272617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272617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272617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272617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272617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272617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272617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272617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272617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272617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272617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272617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272617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272617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272617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272617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272617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272617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272617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272617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272617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272617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272617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272617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272617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272617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272617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272617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272617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272617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272617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272617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272617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272617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272617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272617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272617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272617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272617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272617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272617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272617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272617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272617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272617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272617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272617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272617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272617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272617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272617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272617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272617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272617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272617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272617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272617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272617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272617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272617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272617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272617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272617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272617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272617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272617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272617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272617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272617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272617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272617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2278114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33015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528790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62424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4419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32597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3077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8951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7128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53061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62424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4419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325970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307743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89515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71288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53061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599343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417073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323480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3052395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87026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687855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505721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702859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782308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9535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955334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41729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4174790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3924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394246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6119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613702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83135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833158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4040138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4259594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479050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698506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91615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5127603"/>
              <a:ext cx="1109041" cy="11980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5179395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3782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380078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5977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599534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8171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818990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60366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7596" y="6038446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tx1164"/>
            <p:cNvSpPr/>
            <p:nvPr/>
          </p:nvSpPr>
          <p:spPr>
            <a:xfrm>
              <a:off x="9174841" y="5447692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9174841" y="5667148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9174841" y="5886604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9174841" y="6120044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2025-04-24T13:00:47Z</dcterms:modified>
  <cp:category/>
</cp:coreProperties>
</file>